
<file path=[Content_Types].xml><?xml version="1.0" encoding="utf-8"?>
<Types xmlns="http://schemas.openxmlformats.org/package/2006/content-types">
  <Default Extension="bin" ContentType="application/vnd.openxmlformats-officedocument.oleObject"/>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3.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4.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5.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6.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7.xml" ContentType="application/vnd.openxmlformats-officedocument.theme+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8.xml" ContentType="application/vnd.openxmlformats-officedocument.theme+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theme/theme9.xml" ContentType="application/vnd.openxmlformats-officedocument.theme+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theme/theme10.xml" ContentType="application/vnd.openxmlformats-officedocument.theme+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theme/theme11.xml" ContentType="application/vnd.openxmlformats-officedocument.theme+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12.xml" ContentType="application/vnd.openxmlformats-officedocument.theme+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4" r:id="rId2"/>
    <p:sldMasterId id="2147483680" r:id="rId3"/>
    <p:sldMasterId id="2147483696" r:id="rId4"/>
    <p:sldMasterId id="2147483712" r:id="rId5"/>
    <p:sldMasterId id="2147483744" r:id="rId6"/>
    <p:sldMasterId id="2147483776" r:id="rId7"/>
    <p:sldMasterId id="2147483792" r:id="rId8"/>
    <p:sldMasterId id="2147483804" r:id="rId9"/>
    <p:sldMasterId id="2147483836" r:id="rId10"/>
    <p:sldMasterId id="2147483852" r:id="rId11"/>
    <p:sldMasterId id="2147483868" r:id="rId12"/>
    <p:sldMasterId id="2147483884" r:id="rId13"/>
  </p:sldMasterIdLst>
  <p:notesMasterIdLst>
    <p:notesMasterId r:id="rId166"/>
  </p:notesMasterIdLst>
  <p:sldIdLst>
    <p:sldId id="429" r:id="rId14"/>
    <p:sldId id="382" r:id="rId15"/>
    <p:sldId id="430" r:id="rId16"/>
    <p:sldId id="431" r:id="rId17"/>
    <p:sldId id="535" r:id="rId18"/>
    <p:sldId id="579" r:id="rId19"/>
    <p:sldId id="542" r:id="rId20"/>
    <p:sldId id="455" r:id="rId21"/>
    <p:sldId id="544" r:id="rId22"/>
    <p:sldId id="539" r:id="rId23"/>
    <p:sldId id="580" r:id="rId24"/>
    <p:sldId id="581" r:id="rId25"/>
    <p:sldId id="582" r:id="rId26"/>
    <p:sldId id="541" r:id="rId27"/>
    <p:sldId id="488" r:id="rId28"/>
    <p:sldId id="489" r:id="rId29"/>
    <p:sldId id="458" r:id="rId30"/>
    <p:sldId id="659" r:id="rId31"/>
    <p:sldId id="534" r:id="rId32"/>
    <p:sldId id="661" r:id="rId33"/>
    <p:sldId id="660" r:id="rId34"/>
    <p:sldId id="583" r:id="rId35"/>
    <p:sldId id="456" r:id="rId36"/>
    <p:sldId id="603" r:id="rId37"/>
    <p:sldId id="677" r:id="rId38"/>
    <p:sldId id="683" r:id="rId39"/>
    <p:sldId id="693" r:id="rId40"/>
    <p:sldId id="698" r:id="rId41"/>
    <p:sldId id="696" r:id="rId42"/>
    <p:sldId id="699" r:id="rId43"/>
    <p:sldId id="694" r:id="rId44"/>
    <p:sldId id="688" r:id="rId45"/>
    <p:sldId id="691" r:id="rId46"/>
    <p:sldId id="604" r:id="rId47"/>
    <p:sldId id="605" r:id="rId48"/>
    <p:sldId id="621" r:id="rId49"/>
    <p:sldId id="606" r:id="rId50"/>
    <p:sldId id="607" r:id="rId51"/>
    <p:sldId id="608" r:id="rId52"/>
    <p:sldId id="609" r:id="rId53"/>
    <p:sldId id="616" r:id="rId54"/>
    <p:sldId id="610" r:id="rId55"/>
    <p:sldId id="611" r:id="rId56"/>
    <p:sldId id="612" r:id="rId57"/>
    <p:sldId id="613" r:id="rId58"/>
    <p:sldId id="622" r:id="rId59"/>
    <p:sldId id="700" r:id="rId60"/>
    <p:sldId id="596" r:id="rId61"/>
    <p:sldId id="597" r:id="rId62"/>
    <p:sldId id="672" r:id="rId63"/>
    <p:sldId id="675" r:id="rId64"/>
    <p:sldId id="620" r:id="rId65"/>
    <p:sldId id="657" r:id="rId66"/>
    <p:sldId id="598" r:id="rId67"/>
    <p:sldId id="695" r:id="rId68"/>
    <p:sldId id="671" r:id="rId69"/>
    <p:sldId id="636" r:id="rId70"/>
    <p:sldId id="637" r:id="rId71"/>
    <p:sldId id="638" r:id="rId72"/>
    <p:sldId id="639" r:id="rId73"/>
    <p:sldId id="640" r:id="rId74"/>
    <p:sldId id="641" r:id="rId75"/>
    <p:sldId id="642" r:id="rId76"/>
    <p:sldId id="643" r:id="rId77"/>
    <p:sldId id="644" r:id="rId78"/>
    <p:sldId id="645" r:id="rId79"/>
    <p:sldId id="646" r:id="rId80"/>
    <p:sldId id="647" r:id="rId81"/>
    <p:sldId id="648" r:id="rId82"/>
    <p:sldId id="649" r:id="rId83"/>
    <p:sldId id="650" r:id="rId84"/>
    <p:sldId id="517" r:id="rId85"/>
    <p:sldId id="552" r:id="rId86"/>
    <p:sldId id="553" r:id="rId87"/>
    <p:sldId id="548" r:id="rId88"/>
    <p:sldId id="310" r:id="rId89"/>
    <p:sldId id="460" r:id="rId90"/>
    <p:sldId id="573" r:id="rId91"/>
    <p:sldId id="461" r:id="rId92"/>
    <p:sldId id="670" r:id="rId93"/>
    <p:sldId id="554" r:id="rId94"/>
    <p:sldId id="574" r:id="rId95"/>
    <p:sldId id="575" r:id="rId96"/>
    <p:sldId id="464" r:id="rId97"/>
    <p:sldId id="465" r:id="rId98"/>
    <p:sldId id="562" r:id="rId99"/>
    <p:sldId id="528" r:id="rId100"/>
    <p:sldId id="466" r:id="rId101"/>
    <p:sldId id="467" r:id="rId102"/>
    <p:sldId id="468" r:id="rId103"/>
    <p:sldId id="669" r:id="rId104"/>
    <p:sldId id="469" r:id="rId105"/>
    <p:sldId id="668" r:id="rId106"/>
    <p:sldId id="567" r:id="rId107"/>
    <p:sldId id="623" r:id="rId108"/>
    <p:sldId id="624" r:id="rId109"/>
    <p:sldId id="656" r:id="rId110"/>
    <p:sldId id="666" r:id="rId111"/>
    <p:sldId id="667" r:id="rId112"/>
    <p:sldId id="662" r:id="rId113"/>
    <p:sldId id="665" r:id="rId114"/>
    <p:sldId id="655" r:id="rId115"/>
    <p:sldId id="626" r:id="rId116"/>
    <p:sldId id="627" r:id="rId117"/>
    <p:sldId id="628" r:id="rId118"/>
    <p:sldId id="676" r:id="rId119"/>
    <p:sldId id="701" r:id="rId120"/>
    <p:sldId id="702" r:id="rId121"/>
    <p:sldId id="555" r:id="rId122"/>
    <p:sldId id="556" r:id="rId123"/>
    <p:sldId id="652" r:id="rId124"/>
    <p:sldId id="571" r:id="rId125"/>
    <p:sldId id="569" r:id="rId126"/>
    <p:sldId id="570" r:id="rId127"/>
    <p:sldId id="559" r:id="rId128"/>
    <p:sldId id="505" r:id="rId129"/>
    <p:sldId id="506" r:id="rId130"/>
    <p:sldId id="507" r:id="rId131"/>
    <p:sldId id="508" r:id="rId132"/>
    <p:sldId id="654" r:id="rId133"/>
    <p:sldId id="524" r:id="rId134"/>
    <p:sldId id="525" r:id="rId135"/>
    <p:sldId id="530" r:id="rId136"/>
    <p:sldId id="526" r:id="rId137"/>
    <p:sldId id="518" r:id="rId138"/>
    <p:sldId id="519" r:id="rId139"/>
    <p:sldId id="520" r:id="rId140"/>
    <p:sldId id="651" r:id="rId141"/>
    <p:sldId id="522" r:id="rId142"/>
    <p:sldId id="473" r:id="rId143"/>
    <p:sldId id="531" r:id="rId144"/>
    <p:sldId id="487" r:id="rId145"/>
    <p:sldId id="352" r:id="rId146"/>
    <p:sldId id="470" r:id="rId147"/>
    <p:sldId id="391" r:id="rId148"/>
    <p:sldId id="377" r:id="rId149"/>
    <p:sldId id="572" r:id="rId150"/>
    <p:sldId id="653" r:id="rId151"/>
    <p:sldId id="578" r:id="rId152"/>
    <p:sldId id="378" r:id="rId153"/>
    <p:sldId id="427" r:id="rId154"/>
    <p:sldId id="344" r:id="rId155"/>
    <p:sldId id="509" r:id="rId156"/>
    <p:sldId id="537" r:id="rId157"/>
    <p:sldId id="510" r:id="rId158"/>
    <p:sldId id="511" r:id="rId159"/>
    <p:sldId id="513" r:id="rId160"/>
    <p:sldId id="477" r:id="rId161"/>
    <p:sldId id="478" r:id="rId162"/>
    <p:sldId id="633" r:id="rId163"/>
    <p:sldId id="634" r:id="rId164"/>
    <p:sldId id="635" r:id="rId165"/>
  </p:sldIdLst>
  <p:sldSz cx="9144000" cy="6858000" type="screen4x3"/>
  <p:notesSz cx="6735763" cy="9866313"/>
  <p:defaultTextStyle>
    <a:defPPr>
      <a:defRPr lang="en-US"/>
    </a:defPPr>
    <a:lvl1pPr algn="ctr" rtl="0" fontAlgn="base">
      <a:spcBef>
        <a:spcPct val="50000"/>
      </a:spcBef>
      <a:spcAft>
        <a:spcPct val="0"/>
      </a:spcAft>
      <a:defRPr kumimoji="1" sz="1600" b="1" kern="1200">
        <a:solidFill>
          <a:schemeClr val="bg1"/>
        </a:solidFill>
        <a:latin typeface="Arial" charset="0"/>
        <a:ea typeface="ＭＳ Ｐゴシック" pitchFamily="50" charset="-128"/>
        <a:cs typeface="+mn-cs"/>
      </a:defRPr>
    </a:lvl1pPr>
    <a:lvl2pPr marL="457200" algn="ctr" rtl="0" fontAlgn="base">
      <a:spcBef>
        <a:spcPct val="50000"/>
      </a:spcBef>
      <a:spcAft>
        <a:spcPct val="0"/>
      </a:spcAft>
      <a:defRPr kumimoji="1" sz="1600" b="1" kern="1200">
        <a:solidFill>
          <a:schemeClr val="bg1"/>
        </a:solidFill>
        <a:latin typeface="Arial" charset="0"/>
        <a:ea typeface="ＭＳ Ｐゴシック" pitchFamily="50" charset="-128"/>
        <a:cs typeface="+mn-cs"/>
      </a:defRPr>
    </a:lvl2pPr>
    <a:lvl3pPr marL="914400" algn="ctr" rtl="0" fontAlgn="base">
      <a:spcBef>
        <a:spcPct val="50000"/>
      </a:spcBef>
      <a:spcAft>
        <a:spcPct val="0"/>
      </a:spcAft>
      <a:defRPr kumimoji="1" sz="1600" b="1" kern="1200">
        <a:solidFill>
          <a:schemeClr val="bg1"/>
        </a:solidFill>
        <a:latin typeface="Arial" charset="0"/>
        <a:ea typeface="ＭＳ Ｐゴシック" pitchFamily="50" charset="-128"/>
        <a:cs typeface="+mn-cs"/>
      </a:defRPr>
    </a:lvl3pPr>
    <a:lvl4pPr marL="1371600" algn="ctr" rtl="0" fontAlgn="base">
      <a:spcBef>
        <a:spcPct val="50000"/>
      </a:spcBef>
      <a:spcAft>
        <a:spcPct val="0"/>
      </a:spcAft>
      <a:defRPr kumimoji="1" sz="1600" b="1" kern="1200">
        <a:solidFill>
          <a:schemeClr val="bg1"/>
        </a:solidFill>
        <a:latin typeface="Arial" charset="0"/>
        <a:ea typeface="ＭＳ Ｐゴシック" pitchFamily="50" charset="-128"/>
        <a:cs typeface="+mn-cs"/>
      </a:defRPr>
    </a:lvl4pPr>
    <a:lvl5pPr marL="1828800" algn="ctr" rtl="0" fontAlgn="base">
      <a:spcBef>
        <a:spcPct val="50000"/>
      </a:spcBef>
      <a:spcAft>
        <a:spcPct val="0"/>
      </a:spcAft>
      <a:defRPr kumimoji="1" sz="1600" b="1" kern="1200">
        <a:solidFill>
          <a:schemeClr val="bg1"/>
        </a:solidFill>
        <a:latin typeface="Arial" charset="0"/>
        <a:ea typeface="ＭＳ Ｐゴシック" pitchFamily="50" charset="-128"/>
        <a:cs typeface="+mn-cs"/>
      </a:defRPr>
    </a:lvl5pPr>
    <a:lvl6pPr marL="2286000" algn="l" defTabSz="914400" rtl="0" eaLnBrk="1" latinLnBrk="0" hangingPunct="1">
      <a:defRPr kumimoji="1" sz="1600" b="1" kern="1200">
        <a:solidFill>
          <a:schemeClr val="bg1"/>
        </a:solidFill>
        <a:latin typeface="Arial" charset="0"/>
        <a:ea typeface="ＭＳ Ｐゴシック" pitchFamily="50" charset="-128"/>
        <a:cs typeface="+mn-cs"/>
      </a:defRPr>
    </a:lvl6pPr>
    <a:lvl7pPr marL="2743200" algn="l" defTabSz="914400" rtl="0" eaLnBrk="1" latinLnBrk="0" hangingPunct="1">
      <a:defRPr kumimoji="1" sz="1600" b="1" kern="1200">
        <a:solidFill>
          <a:schemeClr val="bg1"/>
        </a:solidFill>
        <a:latin typeface="Arial" charset="0"/>
        <a:ea typeface="ＭＳ Ｐゴシック" pitchFamily="50" charset="-128"/>
        <a:cs typeface="+mn-cs"/>
      </a:defRPr>
    </a:lvl7pPr>
    <a:lvl8pPr marL="3200400" algn="l" defTabSz="914400" rtl="0" eaLnBrk="1" latinLnBrk="0" hangingPunct="1">
      <a:defRPr kumimoji="1" sz="1600" b="1" kern="1200">
        <a:solidFill>
          <a:schemeClr val="bg1"/>
        </a:solidFill>
        <a:latin typeface="Arial" charset="0"/>
        <a:ea typeface="ＭＳ Ｐゴシック" pitchFamily="50" charset="-128"/>
        <a:cs typeface="+mn-cs"/>
      </a:defRPr>
    </a:lvl8pPr>
    <a:lvl9pPr marL="3657600" algn="l" defTabSz="914400" rtl="0" eaLnBrk="1" latinLnBrk="0" hangingPunct="1">
      <a:defRPr kumimoji="1" sz="1600" b="1" kern="1200">
        <a:solidFill>
          <a:schemeClr val="bg1"/>
        </a:solidFill>
        <a:latin typeface="Arial" charset="0"/>
        <a:ea typeface="ＭＳ Ｐゴシック" pitchFamily="50"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FFFF"/>
    <a:srgbClr val="CCECFF"/>
    <a:srgbClr val="0066FF"/>
    <a:srgbClr val="3399FF"/>
    <a:srgbClr val="99CCFF"/>
    <a:srgbClr val="FFFF00"/>
    <a:srgbClr val="FFFF66"/>
    <a:srgbClr val="FFCC00"/>
    <a:srgbClr val="FF6600"/>
    <a:srgbClr val="99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500" autoAdjust="0"/>
    <p:restoredTop sz="94638" autoAdjust="0"/>
  </p:normalViewPr>
  <p:slideViewPr>
    <p:cSldViewPr showGuides="1">
      <p:cViewPr varScale="1">
        <p:scale>
          <a:sx n="110" d="100"/>
          <a:sy n="110" d="100"/>
        </p:scale>
        <p:origin x="624" y="10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3.xml"/><Relationship Id="rId117" Type="http://schemas.openxmlformats.org/officeDocument/2006/relationships/slide" Target="slides/slide104.xml"/><Relationship Id="rId21" Type="http://schemas.openxmlformats.org/officeDocument/2006/relationships/slide" Target="slides/slide8.xml"/><Relationship Id="rId42" Type="http://schemas.openxmlformats.org/officeDocument/2006/relationships/slide" Target="slides/slide29.xml"/><Relationship Id="rId47" Type="http://schemas.openxmlformats.org/officeDocument/2006/relationships/slide" Target="slides/slide34.xml"/><Relationship Id="rId63" Type="http://schemas.openxmlformats.org/officeDocument/2006/relationships/slide" Target="slides/slide50.xml"/><Relationship Id="rId68" Type="http://schemas.openxmlformats.org/officeDocument/2006/relationships/slide" Target="slides/slide55.xml"/><Relationship Id="rId84" Type="http://schemas.openxmlformats.org/officeDocument/2006/relationships/slide" Target="slides/slide71.xml"/><Relationship Id="rId89" Type="http://schemas.openxmlformats.org/officeDocument/2006/relationships/slide" Target="slides/slide76.xml"/><Relationship Id="rId112" Type="http://schemas.openxmlformats.org/officeDocument/2006/relationships/slide" Target="slides/slide99.xml"/><Relationship Id="rId133" Type="http://schemas.openxmlformats.org/officeDocument/2006/relationships/slide" Target="slides/slide120.xml"/><Relationship Id="rId138" Type="http://schemas.openxmlformats.org/officeDocument/2006/relationships/slide" Target="slides/slide125.xml"/><Relationship Id="rId154" Type="http://schemas.openxmlformats.org/officeDocument/2006/relationships/slide" Target="slides/slide141.xml"/><Relationship Id="rId159" Type="http://schemas.openxmlformats.org/officeDocument/2006/relationships/slide" Target="slides/slide146.xml"/><Relationship Id="rId170" Type="http://schemas.openxmlformats.org/officeDocument/2006/relationships/tableStyles" Target="tableStyles.xml"/><Relationship Id="rId16" Type="http://schemas.openxmlformats.org/officeDocument/2006/relationships/slide" Target="slides/slide3.xml"/><Relationship Id="rId107" Type="http://schemas.openxmlformats.org/officeDocument/2006/relationships/slide" Target="slides/slide94.xml"/><Relationship Id="rId11" Type="http://schemas.openxmlformats.org/officeDocument/2006/relationships/slideMaster" Target="slideMasters/slideMaster11.xml"/><Relationship Id="rId32" Type="http://schemas.openxmlformats.org/officeDocument/2006/relationships/slide" Target="slides/slide19.xml"/><Relationship Id="rId37" Type="http://schemas.openxmlformats.org/officeDocument/2006/relationships/slide" Target="slides/slide24.xml"/><Relationship Id="rId53" Type="http://schemas.openxmlformats.org/officeDocument/2006/relationships/slide" Target="slides/slide40.xml"/><Relationship Id="rId58" Type="http://schemas.openxmlformats.org/officeDocument/2006/relationships/slide" Target="slides/slide45.xml"/><Relationship Id="rId74" Type="http://schemas.openxmlformats.org/officeDocument/2006/relationships/slide" Target="slides/slide61.xml"/><Relationship Id="rId79" Type="http://schemas.openxmlformats.org/officeDocument/2006/relationships/slide" Target="slides/slide66.xml"/><Relationship Id="rId102" Type="http://schemas.openxmlformats.org/officeDocument/2006/relationships/slide" Target="slides/slide89.xml"/><Relationship Id="rId123" Type="http://schemas.openxmlformats.org/officeDocument/2006/relationships/slide" Target="slides/slide110.xml"/><Relationship Id="rId128" Type="http://schemas.openxmlformats.org/officeDocument/2006/relationships/slide" Target="slides/slide115.xml"/><Relationship Id="rId144" Type="http://schemas.openxmlformats.org/officeDocument/2006/relationships/slide" Target="slides/slide131.xml"/><Relationship Id="rId149" Type="http://schemas.openxmlformats.org/officeDocument/2006/relationships/slide" Target="slides/slide136.xml"/><Relationship Id="rId5" Type="http://schemas.openxmlformats.org/officeDocument/2006/relationships/slideMaster" Target="slideMasters/slideMaster5.xml"/><Relationship Id="rId90" Type="http://schemas.openxmlformats.org/officeDocument/2006/relationships/slide" Target="slides/slide77.xml"/><Relationship Id="rId95" Type="http://schemas.openxmlformats.org/officeDocument/2006/relationships/slide" Target="slides/slide82.xml"/><Relationship Id="rId160" Type="http://schemas.openxmlformats.org/officeDocument/2006/relationships/slide" Target="slides/slide147.xml"/><Relationship Id="rId165" Type="http://schemas.openxmlformats.org/officeDocument/2006/relationships/slide" Target="slides/slide152.xml"/><Relationship Id="rId22" Type="http://schemas.openxmlformats.org/officeDocument/2006/relationships/slide" Target="slides/slide9.xml"/><Relationship Id="rId27" Type="http://schemas.openxmlformats.org/officeDocument/2006/relationships/slide" Target="slides/slide14.xml"/><Relationship Id="rId43" Type="http://schemas.openxmlformats.org/officeDocument/2006/relationships/slide" Target="slides/slide30.xml"/><Relationship Id="rId48" Type="http://schemas.openxmlformats.org/officeDocument/2006/relationships/slide" Target="slides/slide35.xml"/><Relationship Id="rId64" Type="http://schemas.openxmlformats.org/officeDocument/2006/relationships/slide" Target="slides/slide51.xml"/><Relationship Id="rId69" Type="http://schemas.openxmlformats.org/officeDocument/2006/relationships/slide" Target="slides/slide56.xml"/><Relationship Id="rId113" Type="http://schemas.openxmlformats.org/officeDocument/2006/relationships/slide" Target="slides/slide100.xml"/><Relationship Id="rId118" Type="http://schemas.openxmlformats.org/officeDocument/2006/relationships/slide" Target="slides/slide105.xml"/><Relationship Id="rId134" Type="http://schemas.openxmlformats.org/officeDocument/2006/relationships/slide" Target="slides/slide121.xml"/><Relationship Id="rId139" Type="http://schemas.openxmlformats.org/officeDocument/2006/relationships/slide" Target="slides/slide126.xml"/><Relationship Id="rId80" Type="http://schemas.openxmlformats.org/officeDocument/2006/relationships/slide" Target="slides/slide67.xml"/><Relationship Id="rId85" Type="http://schemas.openxmlformats.org/officeDocument/2006/relationships/slide" Target="slides/slide72.xml"/><Relationship Id="rId150" Type="http://schemas.openxmlformats.org/officeDocument/2006/relationships/slide" Target="slides/slide137.xml"/><Relationship Id="rId155" Type="http://schemas.openxmlformats.org/officeDocument/2006/relationships/slide" Target="slides/slide142.xml"/><Relationship Id="rId12" Type="http://schemas.openxmlformats.org/officeDocument/2006/relationships/slideMaster" Target="slideMasters/slideMaster12.xml"/><Relationship Id="rId17" Type="http://schemas.openxmlformats.org/officeDocument/2006/relationships/slide" Target="slides/slide4.xml"/><Relationship Id="rId33" Type="http://schemas.openxmlformats.org/officeDocument/2006/relationships/slide" Target="slides/slide20.xml"/><Relationship Id="rId38" Type="http://schemas.openxmlformats.org/officeDocument/2006/relationships/slide" Target="slides/slide25.xml"/><Relationship Id="rId59" Type="http://schemas.openxmlformats.org/officeDocument/2006/relationships/slide" Target="slides/slide46.xml"/><Relationship Id="rId103" Type="http://schemas.openxmlformats.org/officeDocument/2006/relationships/slide" Target="slides/slide90.xml"/><Relationship Id="rId108" Type="http://schemas.openxmlformats.org/officeDocument/2006/relationships/slide" Target="slides/slide95.xml"/><Relationship Id="rId124" Type="http://schemas.openxmlformats.org/officeDocument/2006/relationships/slide" Target="slides/slide111.xml"/><Relationship Id="rId129" Type="http://schemas.openxmlformats.org/officeDocument/2006/relationships/slide" Target="slides/slide116.xml"/><Relationship Id="rId54" Type="http://schemas.openxmlformats.org/officeDocument/2006/relationships/slide" Target="slides/slide41.xml"/><Relationship Id="rId70" Type="http://schemas.openxmlformats.org/officeDocument/2006/relationships/slide" Target="slides/slide57.xml"/><Relationship Id="rId75" Type="http://schemas.openxmlformats.org/officeDocument/2006/relationships/slide" Target="slides/slide62.xml"/><Relationship Id="rId91" Type="http://schemas.openxmlformats.org/officeDocument/2006/relationships/slide" Target="slides/slide78.xml"/><Relationship Id="rId96" Type="http://schemas.openxmlformats.org/officeDocument/2006/relationships/slide" Target="slides/slide83.xml"/><Relationship Id="rId140" Type="http://schemas.openxmlformats.org/officeDocument/2006/relationships/slide" Target="slides/slide127.xml"/><Relationship Id="rId145" Type="http://schemas.openxmlformats.org/officeDocument/2006/relationships/slide" Target="slides/slide132.xml"/><Relationship Id="rId161" Type="http://schemas.openxmlformats.org/officeDocument/2006/relationships/slide" Target="slides/slide148.xml"/><Relationship Id="rId166"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slide" Target="slides/slide36.xml"/><Relationship Id="rId57" Type="http://schemas.openxmlformats.org/officeDocument/2006/relationships/slide" Target="slides/slide44.xml"/><Relationship Id="rId106" Type="http://schemas.openxmlformats.org/officeDocument/2006/relationships/slide" Target="slides/slide93.xml"/><Relationship Id="rId114" Type="http://schemas.openxmlformats.org/officeDocument/2006/relationships/slide" Target="slides/slide101.xml"/><Relationship Id="rId119" Type="http://schemas.openxmlformats.org/officeDocument/2006/relationships/slide" Target="slides/slide106.xml"/><Relationship Id="rId127" Type="http://schemas.openxmlformats.org/officeDocument/2006/relationships/slide" Target="slides/slide114.xml"/><Relationship Id="rId10" Type="http://schemas.openxmlformats.org/officeDocument/2006/relationships/slideMaster" Target="slideMasters/slideMaster10.xml"/><Relationship Id="rId31" Type="http://schemas.openxmlformats.org/officeDocument/2006/relationships/slide" Target="slides/slide18.xml"/><Relationship Id="rId44" Type="http://schemas.openxmlformats.org/officeDocument/2006/relationships/slide" Target="slides/slide31.xml"/><Relationship Id="rId52" Type="http://schemas.openxmlformats.org/officeDocument/2006/relationships/slide" Target="slides/slide39.xml"/><Relationship Id="rId60" Type="http://schemas.openxmlformats.org/officeDocument/2006/relationships/slide" Target="slides/slide47.xml"/><Relationship Id="rId65" Type="http://schemas.openxmlformats.org/officeDocument/2006/relationships/slide" Target="slides/slide52.xml"/><Relationship Id="rId73" Type="http://schemas.openxmlformats.org/officeDocument/2006/relationships/slide" Target="slides/slide60.xml"/><Relationship Id="rId78" Type="http://schemas.openxmlformats.org/officeDocument/2006/relationships/slide" Target="slides/slide65.xml"/><Relationship Id="rId81" Type="http://schemas.openxmlformats.org/officeDocument/2006/relationships/slide" Target="slides/slide68.xml"/><Relationship Id="rId86" Type="http://schemas.openxmlformats.org/officeDocument/2006/relationships/slide" Target="slides/slide73.xml"/><Relationship Id="rId94" Type="http://schemas.openxmlformats.org/officeDocument/2006/relationships/slide" Target="slides/slide81.xml"/><Relationship Id="rId99" Type="http://schemas.openxmlformats.org/officeDocument/2006/relationships/slide" Target="slides/slide86.xml"/><Relationship Id="rId101" Type="http://schemas.openxmlformats.org/officeDocument/2006/relationships/slide" Target="slides/slide88.xml"/><Relationship Id="rId122" Type="http://schemas.openxmlformats.org/officeDocument/2006/relationships/slide" Target="slides/slide109.xml"/><Relationship Id="rId130" Type="http://schemas.openxmlformats.org/officeDocument/2006/relationships/slide" Target="slides/slide117.xml"/><Relationship Id="rId135" Type="http://schemas.openxmlformats.org/officeDocument/2006/relationships/slide" Target="slides/slide122.xml"/><Relationship Id="rId143" Type="http://schemas.openxmlformats.org/officeDocument/2006/relationships/slide" Target="slides/slide130.xml"/><Relationship Id="rId148" Type="http://schemas.openxmlformats.org/officeDocument/2006/relationships/slide" Target="slides/slide135.xml"/><Relationship Id="rId151" Type="http://schemas.openxmlformats.org/officeDocument/2006/relationships/slide" Target="slides/slide138.xml"/><Relationship Id="rId156" Type="http://schemas.openxmlformats.org/officeDocument/2006/relationships/slide" Target="slides/slide143.xml"/><Relationship Id="rId164" Type="http://schemas.openxmlformats.org/officeDocument/2006/relationships/slide" Target="slides/slide151.xml"/><Relationship Id="rId169"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5.xml"/><Relationship Id="rId39" Type="http://schemas.openxmlformats.org/officeDocument/2006/relationships/slide" Target="slides/slide26.xml"/><Relationship Id="rId109" Type="http://schemas.openxmlformats.org/officeDocument/2006/relationships/slide" Target="slides/slide96.xml"/><Relationship Id="rId34" Type="http://schemas.openxmlformats.org/officeDocument/2006/relationships/slide" Target="slides/slide21.xml"/><Relationship Id="rId50" Type="http://schemas.openxmlformats.org/officeDocument/2006/relationships/slide" Target="slides/slide37.xml"/><Relationship Id="rId55" Type="http://schemas.openxmlformats.org/officeDocument/2006/relationships/slide" Target="slides/slide42.xml"/><Relationship Id="rId76" Type="http://schemas.openxmlformats.org/officeDocument/2006/relationships/slide" Target="slides/slide63.xml"/><Relationship Id="rId97" Type="http://schemas.openxmlformats.org/officeDocument/2006/relationships/slide" Target="slides/slide84.xml"/><Relationship Id="rId104" Type="http://schemas.openxmlformats.org/officeDocument/2006/relationships/slide" Target="slides/slide91.xml"/><Relationship Id="rId120" Type="http://schemas.openxmlformats.org/officeDocument/2006/relationships/slide" Target="slides/slide107.xml"/><Relationship Id="rId125" Type="http://schemas.openxmlformats.org/officeDocument/2006/relationships/slide" Target="slides/slide112.xml"/><Relationship Id="rId141" Type="http://schemas.openxmlformats.org/officeDocument/2006/relationships/slide" Target="slides/slide128.xml"/><Relationship Id="rId146" Type="http://schemas.openxmlformats.org/officeDocument/2006/relationships/slide" Target="slides/slide133.xml"/><Relationship Id="rId167" Type="http://schemas.openxmlformats.org/officeDocument/2006/relationships/presProps" Target="presProps.xml"/><Relationship Id="rId7" Type="http://schemas.openxmlformats.org/officeDocument/2006/relationships/slideMaster" Target="slideMasters/slideMaster7.xml"/><Relationship Id="rId71" Type="http://schemas.openxmlformats.org/officeDocument/2006/relationships/slide" Target="slides/slide58.xml"/><Relationship Id="rId92" Type="http://schemas.openxmlformats.org/officeDocument/2006/relationships/slide" Target="slides/slide79.xml"/><Relationship Id="rId162" Type="http://schemas.openxmlformats.org/officeDocument/2006/relationships/slide" Target="slides/slide149.xml"/><Relationship Id="rId2" Type="http://schemas.openxmlformats.org/officeDocument/2006/relationships/slideMaster" Target="slideMasters/slideMaster2.xml"/><Relationship Id="rId29" Type="http://schemas.openxmlformats.org/officeDocument/2006/relationships/slide" Target="slides/slide16.xml"/><Relationship Id="rId24" Type="http://schemas.openxmlformats.org/officeDocument/2006/relationships/slide" Target="slides/slide11.xml"/><Relationship Id="rId40" Type="http://schemas.openxmlformats.org/officeDocument/2006/relationships/slide" Target="slides/slide27.xml"/><Relationship Id="rId45" Type="http://schemas.openxmlformats.org/officeDocument/2006/relationships/slide" Target="slides/slide32.xml"/><Relationship Id="rId66" Type="http://schemas.openxmlformats.org/officeDocument/2006/relationships/slide" Target="slides/slide53.xml"/><Relationship Id="rId87" Type="http://schemas.openxmlformats.org/officeDocument/2006/relationships/slide" Target="slides/slide74.xml"/><Relationship Id="rId110" Type="http://schemas.openxmlformats.org/officeDocument/2006/relationships/slide" Target="slides/slide97.xml"/><Relationship Id="rId115" Type="http://schemas.openxmlformats.org/officeDocument/2006/relationships/slide" Target="slides/slide102.xml"/><Relationship Id="rId131" Type="http://schemas.openxmlformats.org/officeDocument/2006/relationships/slide" Target="slides/slide118.xml"/><Relationship Id="rId136" Type="http://schemas.openxmlformats.org/officeDocument/2006/relationships/slide" Target="slides/slide123.xml"/><Relationship Id="rId157" Type="http://schemas.openxmlformats.org/officeDocument/2006/relationships/slide" Target="slides/slide144.xml"/><Relationship Id="rId61" Type="http://schemas.openxmlformats.org/officeDocument/2006/relationships/slide" Target="slides/slide48.xml"/><Relationship Id="rId82" Type="http://schemas.openxmlformats.org/officeDocument/2006/relationships/slide" Target="slides/slide69.xml"/><Relationship Id="rId152" Type="http://schemas.openxmlformats.org/officeDocument/2006/relationships/slide" Target="slides/slide139.xml"/><Relationship Id="rId19" Type="http://schemas.openxmlformats.org/officeDocument/2006/relationships/slide" Target="slides/slide6.xml"/><Relationship Id="rId14" Type="http://schemas.openxmlformats.org/officeDocument/2006/relationships/slide" Target="slides/slide1.xml"/><Relationship Id="rId30" Type="http://schemas.openxmlformats.org/officeDocument/2006/relationships/slide" Target="slides/slide17.xml"/><Relationship Id="rId35" Type="http://schemas.openxmlformats.org/officeDocument/2006/relationships/slide" Target="slides/slide22.xml"/><Relationship Id="rId56" Type="http://schemas.openxmlformats.org/officeDocument/2006/relationships/slide" Target="slides/slide43.xml"/><Relationship Id="rId77" Type="http://schemas.openxmlformats.org/officeDocument/2006/relationships/slide" Target="slides/slide64.xml"/><Relationship Id="rId100" Type="http://schemas.openxmlformats.org/officeDocument/2006/relationships/slide" Target="slides/slide87.xml"/><Relationship Id="rId105" Type="http://schemas.openxmlformats.org/officeDocument/2006/relationships/slide" Target="slides/slide92.xml"/><Relationship Id="rId126" Type="http://schemas.openxmlformats.org/officeDocument/2006/relationships/slide" Target="slides/slide113.xml"/><Relationship Id="rId147" Type="http://schemas.openxmlformats.org/officeDocument/2006/relationships/slide" Target="slides/slide134.xml"/><Relationship Id="rId168" Type="http://schemas.openxmlformats.org/officeDocument/2006/relationships/viewProps" Target="viewProps.xml"/><Relationship Id="rId8" Type="http://schemas.openxmlformats.org/officeDocument/2006/relationships/slideMaster" Target="slideMasters/slideMaster8.xml"/><Relationship Id="rId51" Type="http://schemas.openxmlformats.org/officeDocument/2006/relationships/slide" Target="slides/slide38.xml"/><Relationship Id="rId72" Type="http://schemas.openxmlformats.org/officeDocument/2006/relationships/slide" Target="slides/slide59.xml"/><Relationship Id="rId93" Type="http://schemas.openxmlformats.org/officeDocument/2006/relationships/slide" Target="slides/slide80.xml"/><Relationship Id="rId98" Type="http://schemas.openxmlformats.org/officeDocument/2006/relationships/slide" Target="slides/slide85.xml"/><Relationship Id="rId121" Type="http://schemas.openxmlformats.org/officeDocument/2006/relationships/slide" Target="slides/slide108.xml"/><Relationship Id="rId142" Type="http://schemas.openxmlformats.org/officeDocument/2006/relationships/slide" Target="slides/slide129.xml"/><Relationship Id="rId163" Type="http://schemas.openxmlformats.org/officeDocument/2006/relationships/slide" Target="slides/slide150.xml"/><Relationship Id="rId3" Type="http://schemas.openxmlformats.org/officeDocument/2006/relationships/slideMaster" Target="slideMasters/slideMaster3.xml"/><Relationship Id="rId25" Type="http://schemas.openxmlformats.org/officeDocument/2006/relationships/slide" Target="slides/slide12.xml"/><Relationship Id="rId46" Type="http://schemas.openxmlformats.org/officeDocument/2006/relationships/slide" Target="slides/slide33.xml"/><Relationship Id="rId67" Type="http://schemas.openxmlformats.org/officeDocument/2006/relationships/slide" Target="slides/slide54.xml"/><Relationship Id="rId116" Type="http://schemas.openxmlformats.org/officeDocument/2006/relationships/slide" Target="slides/slide103.xml"/><Relationship Id="rId137" Type="http://schemas.openxmlformats.org/officeDocument/2006/relationships/slide" Target="slides/slide124.xml"/><Relationship Id="rId158" Type="http://schemas.openxmlformats.org/officeDocument/2006/relationships/slide" Target="slides/slide145.xml"/><Relationship Id="rId20" Type="http://schemas.openxmlformats.org/officeDocument/2006/relationships/slide" Target="slides/slide7.xml"/><Relationship Id="rId41" Type="http://schemas.openxmlformats.org/officeDocument/2006/relationships/slide" Target="slides/slide28.xml"/><Relationship Id="rId62" Type="http://schemas.openxmlformats.org/officeDocument/2006/relationships/slide" Target="slides/slide49.xml"/><Relationship Id="rId83" Type="http://schemas.openxmlformats.org/officeDocument/2006/relationships/slide" Target="slides/slide70.xml"/><Relationship Id="rId88" Type="http://schemas.openxmlformats.org/officeDocument/2006/relationships/slide" Target="slides/slide75.xml"/><Relationship Id="rId111" Type="http://schemas.openxmlformats.org/officeDocument/2006/relationships/slide" Target="slides/slide98.xml"/><Relationship Id="rId132" Type="http://schemas.openxmlformats.org/officeDocument/2006/relationships/slide" Target="slides/slide119.xml"/><Relationship Id="rId153" Type="http://schemas.openxmlformats.org/officeDocument/2006/relationships/slide" Target="slides/slide140.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5.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7218" name="Rectangle 2"/>
          <p:cNvSpPr>
            <a:spLocks noGrp="1" noChangeArrowheads="1"/>
          </p:cNvSpPr>
          <p:nvPr>
            <p:ph type="hdr" sz="quarter"/>
          </p:nvPr>
        </p:nvSpPr>
        <p:spPr bwMode="auto">
          <a:xfrm>
            <a:off x="0" y="0"/>
            <a:ext cx="2919413" cy="4937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spcBef>
                <a:spcPct val="0"/>
              </a:spcBef>
              <a:defRPr kumimoji="0" sz="1200" b="0">
                <a:solidFill>
                  <a:schemeClr val="tx1"/>
                </a:solidFill>
                <a:ea typeface="ＭＳ Ｐゴシック" charset="-128"/>
              </a:defRPr>
            </a:lvl1pPr>
          </a:lstStyle>
          <a:p>
            <a:pPr>
              <a:defRPr/>
            </a:pPr>
            <a:endParaRPr lang="en-US" altLang="ja-JP"/>
          </a:p>
        </p:txBody>
      </p:sp>
      <p:sp>
        <p:nvSpPr>
          <p:cNvPr id="137219" name="Rectangle 3"/>
          <p:cNvSpPr>
            <a:spLocks noGrp="1" noChangeArrowheads="1"/>
          </p:cNvSpPr>
          <p:nvPr>
            <p:ph type="dt" idx="1"/>
          </p:nvPr>
        </p:nvSpPr>
        <p:spPr bwMode="auto">
          <a:xfrm>
            <a:off x="3814763" y="0"/>
            <a:ext cx="2919412" cy="4937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kumimoji="0" sz="1200" b="0">
                <a:solidFill>
                  <a:schemeClr val="tx1"/>
                </a:solidFill>
                <a:ea typeface="ＭＳ Ｐゴシック" charset="-128"/>
              </a:defRPr>
            </a:lvl1pPr>
          </a:lstStyle>
          <a:p>
            <a:pPr>
              <a:defRPr/>
            </a:pPr>
            <a:endParaRPr lang="en-US" altLang="ja-JP"/>
          </a:p>
        </p:txBody>
      </p:sp>
      <p:sp>
        <p:nvSpPr>
          <p:cNvPr id="82948" name="Rectangle 4"/>
          <p:cNvSpPr>
            <a:spLocks noGrp="1" noRot="1" noChangeAspect="1" noChangeArrowheads="1" noTextEdit="1"/>
          </p:cNvSpPr>
          <p:nvPr>
            <p:ph type="sldImg" idx="2"/>
          </p:nvPr>
        </p:nvSpPr>
        <p:spPr bwMode="auto">
          <a:xfrm>
            <a:off x="901700" y="739775"/>
            <a:ext cx="4933950" cy="370046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7221" name="Rectangle 5"/>
          <p:cNvSpPr>
            <a:spLocks noGrp="1" noChangeArrowheads="1"/>
          </p:cNvSpPr>
          <p:nvPr>
            <p:ph type="body" sz="quarter" idx="3"/>
          </p:nvPr>
        </p:nvSpPr>
        <p:spPr bwMode="auto">
          <a:xfrm>
            <a:off x="673100" y="4686300"/>
            <a:ext cx="5389563" cy="44402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ja-JP" altLang="en-US" noProof="0"/>
              <a:t>マスタ テキストの書式設定</a:t>
            </a:r>
          </a:p>
          <a:p>
            <a:pPr lvl="1"/>
            <a:r>
              <a:rPr lang="ja-JP" altLang="en-US" noProof="0"/>
              <a:t>第 </a:t>
            </a:r>
            <a:r>
              <a:rPr lang="en-US" altLang="ja-JP" noProof="0"/>
              <a:t>2 </a:t>
            </a:r>
            <a:r>
              <a:rPr lang="ja-JP" altLang="en-US" noProof="0"/>
              <a:t>レベル</a:t>
            </a:r>
          </a:p>
          <a:p>
            <a:pPr lvl="2"/>
            <a:r>
              <a:rPr lang="ja-JP" altLang="en-US" noProof="0"/>
              <a:t>第 </a:t>
            </a:r>
            <a:r>
              <a:rPr lang="en-US" altLang="ja-JP" noProof="0"/>
              <a:t>3 </a:t>
            </a:r>
            <a:r>
              <a:rPr lang="ja-JP" altLang="en-US" noProof="0"/>
              <a:t>レベル</a:t>
            </a:r>
          </a:p>
          <a:p>
            <a:pPr lvl="3"/>
            <a:r>
              <a:rPr lang="ja-JP" altLang="en-US" noProof="0"/>
              <a:t>第 </a:t>
            </a:r>
            <a:r>
              <a:rPr lang="en-US" altLang="ja-JP" noProof="0"/>
              <a:t>4 </a:t>
            </a:r>
            <a:r>
              <a:rPr lang="ja-JP" altLang="en-US" noProof="0"/>
              <a:t>レベル</a:t>
            </a:r>
          </a:p>
          <a:p>
            <a:pPr lvl="4"/>
            <a:r>
              <a:rPr lang="ja-JP" altLang="en-US" noProof="0"/>
              <a:t>第 </a:t>
            </a:r>
            <a:r>
              <a:rPr lang="en-US" altLang="ja-JP" noProof="0"/>
              <a:t>5 </a:t>
            </a:r>
            <a:r>
              <a:rPr lang="ja-JP" altLang="en-US" noProof="0"/>
              <a:t>レベル</a:t>
            </a:r>
          </a:p>
        </p:txBody>
      </p:sp>
      <p:sp>
        <p:nvSpPr>
          <p:cNvPr id="137222" name="Rectangle 6"/>
          <p:cNvSpPr>
            <a:spLocks noGrp="1" noChangeArrowheads="1"/>
          </p:cNvSpPr>
          <p:nvPr>
            <p:ph type="ftr" sz="quarter" idx="4"/>
          </p:nvPr>
        </p:nvSpPr>
        <p:spPr bwMode="auto">
          <a:xfrm>
            <a:off x="0" y="9371013"/>
            <a:ext cx="2919413" cy="49371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spcBef>
                <a:spcPct val="0"/>
              </a:spcBef>
              <a:defRPr kumimoji="0" sz="1200" b="0">
                <a:solidFill>
                  <a:schemeClr val="tx1"/>
                </a:solidFill>
                <a:ea typeface="ＭＳ Ｐゴシック" charset="-128"/>
              </a:defRPr>
            </a:lvl1pPr>
          </a:lstStyle>
          <a:p>
            <a:pPr>
              <a:defRPr/>
            </a:pPr>
            <a:endParaRPr lang="en-US" altLang="ja-JP"/>
          </a:p>
        </p:txBody>
      </p:sp>
      <p:sp>
        <p:nvSpPr>
          <p:cNvPr id="137223" name="Rectangle 7"/>
          <p:cNvSpPr>
            <a:spLocks noGrp="1" noChangeArrowheads="1"/>
          </p:cNvSpPr>
          <p:nvPr>
            <p:ph type="sldNum" sz="quarter" idx="5"/>
          </p:nvPr>
        </p:nvSpPr>
        <p:spPr bwMode="auto">
          <a:xfrm>
            <a:off x="3814763" y="9371013"/>
            <a:ext cx="2919412" cy="49371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spcBef>
                <a:spcPct val="0"/>
              </a:spcBef>
              <a:defRPr kumimoji="0" sz="1200" b="0">
                <a:solidFill>
                  <a:schemeClr val="tx1"/>
                </a:solidFill>
                <a:ea typeface="ＭＳ Ｐゴシック" charset="-128"/>
              </a:defRPr>
            </a:lvl1pPr>
          </a:lstStyle>
          <a:p>
            <a:pPr>
              <a:defRPr/>
            </a:pPr>
            <a:fld id="{9B89B159-3EA2-417C-B7BB-ED08150347D6}" type="slidenum">
              <a:rPr lang="ja-JP" altLang="en-US"/>
              <a:pPr>
                <a:defRPr/>
              </a:pPr>
              <a:t>‹#›</a:t>
            </a:fld>
            <a:endParaRPr lang="en-US" altLang="ja-JP"/>
          </a:p>
        </p:txBody>
      </p:sp>
    </p:spTree>
    <p:extLst>
      <p:ext uri="{BB962C8B-B14F-4D97-AF65-F5344CB8AC3E}">
        <p14:creationId xmlns:p14="http://schemas.microsoft.com/office/powerpoint/2010/main" val="290018098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600" b="1">
                <a:solidFill>
                  <a:schemeClr val="bg1"/>
                </a:solidFill>
                <a:latin typeface="Arial" charset="0"/>
                <a:ea typeface="ＭＳ Ｐゴシック" pitchFamily="50" charset="-128"/>
              </a:defRPr>
            </a:lvl1pPr>
            <a:lvl2pPr marL="742950" indent="-285750" eaLnBrk="0" hangingPunct="0">
              <a:defRPr kumimoji="1" sz="1600" b="1">
                <a:solidFill>
                  <a:schemeClr val="bg1"/>
                </a:solidFill>
                <a:latin typeface="Arial" charset="0"/>
                <a:ea typeface="ＭＳ Ｐゴシック" pitchFamily="50" charset="-128"/>
              </a:defRPr>
            </a:lvl2pPr>
            <a:lvl3pPr marL="1143000" indent="-228600" eaLnBrk="0" hangingPunct="0">
              <a:defRPr kumimoji="1" sz="1600" b="1">
                <a:solidFill>
                  <a:schemeClr val="bg1"/>
                </a:solidFill>
                <a:latin typeface="Arial" charset="0"/>
                <a:ea typeface="ＭＳ Ｐゴシック" pitchFamily="50" charset="-128"/>
              </a:defRPr>
            </a:lvl3pPr>
            <a:lvl4pPr marL="1600200" indent="-228600" eaLnBrk="0" hangingPunct="0">
              <a:defRPr kumimoji="1" sz="1600" b="1">
                <a:solidFill>
                  <a:schemeClr val="bg1"/>
                </a:solidFill>
                <a:latin typeface="Arial" charset="0"/>
                <a:ea typeface="ＭＳ Ｐゴシック" pitchFamily="50" charset="-128"/>
              </a:defRPr>
            </a:lvl4pPr>
            <a:lvl5pPr marL="2057400" indent="-228600" eaLnBrk="0" hangingPunct="0">
              <a:defRPr kumimoji="1" sz="1600" b="1">
                <a:solidFill>
                  <a:schemeClr val="bg1"/>
                </a:solidFill>
                <a:latin typeface="Arial" charset="0"/>
                <a:ea typeface="ＭＳ Ｐゴシック" pitchFamily="50" charset="-128"/>
              </a:defRPr>
            </a:lvl5pPr>
            <a:lvl6pPr marL="25146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6pPr>
            <a:lvl7pPr marL="29718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7pPr>
            <a:lvl8pPr marL="34290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8pPr>
            <a:lvl9pPr marL="38862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9pPr>
          </a:lstStyle>
          <a:p>
            <a:pPr eaLnBrk="1" hangingPunct="1"/>
            <a:fld id="{5018CEE9-EDD7-401F-BEC4-5502EBDF7CDD}" type="slidenum">
              <a:rPr kumimoji="0" lang="ja-JP" altLang="en-US" sz="1200" b="0" smtClean="0">
                <a:solidFill>
                  <a:schemeClr val="tx1"/>
                </a:solidFill>
              </a:rPr>
              <a:pPr eaLnBrk="1" hangingPunct="1"/>
              <a:t>1</a:t>
            </a:fld>
            <a:endParaRPr kumimoji="0" lang="en-US" altLang="ja-JP" sz="1200" b="0">
              <a:solidFill>
                <a:schemeClr val="tx1"/>
              </a:solidFill>
            </a:endParaRPr>
          </a:p>
        </p:txBody>
      </p:sp>
      <p:sp>
        <p:nvSpPr>
          <p:cNvPr id="83971" name="スライド イメージ プレースホルダ 1"/>
          <p:cNvSpPr>
            <a:spLocks noGrp="1" noRot="1" noChangeAspect="1" noTextEdit="1"/>
          </p:cNvSpPr>
          <p:nvPr>
            <p:ph type="sldImg"/>
          </p:nvPr>
        </p:nvSpPr>
        <p:spPr>
          <a:ln/>
        </p:spPr>
      </p:sp>
      <p:sp>
        <p:nvSpPr>
          <p:cNvPr id="83972" name="ノート プレースホル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ja-JP" altLang="en-US"/>
          </a:p>
        </p:txBody>
      </p:sp>
      <p:sp>
        <p:nvSpPr>
          <p:cNvPr id="83973" name="スライド番号プレースホルダ 3"/>
          <p:cNvSpPr txBox="1">
            <a:spLocks noGrp="1"/>
          </p:cNvSpPr>
          <p:nvPr/>
        </p:nvSpPr>
        <p:spPr bwMode="auto">
          <a:xfrm>
            <a:off x="3814763" y="9371013"/>
            <a:ext cx="2919412"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kumimoji="1" sz="1600" b="1">
                <a:solidFill>
                  <a:schemeClr val="bg1"/>
                </a:solidFill>
                <a:latin typeface="Arial" charset="0"/>
                <a:ea typeface="ＭＳ Ｐゴシック" pitchFamily="50" charset="-128"/>
              </a:defRPr>
            </a:lvl1pPr>
            <a:lvl2pPr marL="742950" indent="-285750" eaLnBrk="0" hangingPunct="0">
              <a:defRPr kumimoji="1" sz="1600" b="1">
                <a:solidFill>
                  <a:schemeClr val="bg1"/>
                </a:solidFill>
                <a:latin typeface="Arial" charset="0"/>
                <a:ea typeface="ＭＳ Ｐゴシック" pitchFamily="50" charset="-128"/>
              </a:defRPr>
            </a:lvl2pPr>
            <a:lvl3pPr marL="1143000" indent="-228600" eaLnBrk="0" hangingPunct="0">
              <a:defRPr kumimoji="1" sz="1600" b="1">
                <a:solidFill>
                  <a:schemeClr val="bg1"/>
                </a:solidFill>
                <a:latin typeface="Arial" charset="0"/>
                <a:ea typeface="ＭＳ Ｐゴシック" pitchFamily="50" charset="-128"/>
              </a:defRPr>
            </a:lvl3pPr>
            <a:lvl4pPr marL="1600200" indent="-228600" eaLnBrk="0" hangingPunct="0">
              <a:defRPr kumimoji="1" sz="1600" b="1">
                <a:solidFill>
                  <a:schemeClr val="bg1"/>
                </a:solidFill>
                <a:latin typeface="Arial" charset="0"/>
                <a:ea typeface="ＭＳ Ｐゴシック" pitchFamily="50" charset="-128"/>
              </a:defRPr>
            </a:lvl4pPr>
            <a:lvl5pPr marL="2057400" indent="-228600" eaLnBrk="0" hangingPunct="0">
              <a:defRPr kumimoji="1" sz="1600" b="1">
                <a:solidFill>
                  <a:schemeClr val="bg1"/>
                </a:solidFill>
                <a:latin typeface="Arial" charset="0"/>
                <a:ea typeface="ＭＳ Ｐゴシック" pitchFamily="50" charset="-128"/>
              </a:defRPr>
            </a:lvl5pPr>
            <a:lvl6pPr marL="25146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6pPr>
            <a:lvl7pPr marL="29718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7pPr>
            <a:lvl8pPr marL="34290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8pPr>
            <a:lvl9pPr marL="38862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9pPr>
          </a:lstStyle>
          <a:p>
            <a:pPr algn="r" eaLnBrk="1" hangingPunct="1">
              <a:spcBef>
                <a:spcPct val="0"/>
              </a:spcBef>
            </a:pPr>
            <a:fld id="{E303BFA6-D05D-4E31-BE5E-A8759CCF84B1}" type="slidenum">
              <a:rPr lang="ja-JP" altLang="en-US" sz="1200" b="0">
                <a:solidFill>
                  <a:schemeClr val="tx1"/>
                </a:solidFill>
              </a:rPr>
              <a:pPr algn="r" eaLnBrk="1" hangingPunct="1">
                <a:spcBef>
                  <a:spcPct val="0"/>
                </a:spcBef>
              </a:pPr>
              <a:t>1</a:t>
            </a:fld>
            <a:endParaRPr lang="en-US" altLang="ja-JP" sz="1200" b="0">
              <a:solidFill>
                <a:schemeClr val="tx1"/>
              </a:solidFill>
            </a:endParaRPr>
          </a:p>
        </p:txBody>
      </p:sp>
    </p:spTree>
    <p:extLst>
      <p:ext uri="{BB962C8B-B14F-4D97-AF65-F5344CB8AC3E}">
        <p14:creationId xmlns:p14="http://schemas.microsoft.com/office/powerpoint/2010/main" val="36600838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600" b="1">
                <a:solidFill>
                  <a:schemeClr val="bg1"/>
                </a:solidFill>
                <a:latin typeface="Arial" charset="0"/>
                <a:ea typeface="ＭＳ Ｐゴシック" pitchFamily="50" charset="-128"/>
              </a:defRPr>
            </a:lvl1pPr>
            <a:lvl2pPr marL="742950" indent="-285750" eaLnBrk="0" hangingPunct="0">
              <a:defRPr kumimoji="1" sz="1600" b="1">
                <a:solidFill>
                  <a:schemeClr val="bg1"/>
                </a:solidFill>
                <a:latin typeface="Arial" charset="0"/>
                <a:ea typeface="ＭＳ Ｐゴシック" pitchFamily="50" charset="-128"/>
              </a:defRPr>
            </a:lvl2pPr>
            <a:lvl3pPr marL="1143000" indent="-228600" eaLnBrk="0" hangingPunct="0">
              <a:defRPr kumimoji="1" sz="1600" b="1">
                <a:solidFill>
                  <a:schemeClr val="bg1"/>
                </a:solidFill>
                <a:latin typeface="Arial" charset="0"/>
                <a:ea typeface="ＭＳ Ｐゴシック" pitchFamily="50" charset="-128"/>
              </a:defRPr>
            </a:lvl3pPr>
            <a:lvl4pPr marL="1600200" indent="-228600" eaLnBrk="0" hangingPunct="0">
              <a:defRPr kumimoji="1" sz="1600" b="1">
                <a:solidFill>
                  <a:schemeClr val="bg1"/>
                </a:solidFill>
                <a:latin typeface="Arial" charset="0"/>
                <a:ea typeface="ＭＳ Ｐゴシック" pitchFamily="50" charset="-128"/>
              </a:defRPr>
            </a:lvl4pPr>
            <a:lvl5pPr marL="2057400" indent="-228600" eaLnBrk="0" hangingPunct="0">
              <a:defRPr kumimoji="1" sz="1600" b="1">
                <a:solidFill>
                  <a:schemeClr val="bg1"/>
                </a:solidFill>
                <a:latin typeface="Arial" charset="0"/>
                <a:ea typeface="ＭＳ Ｐゴシック" pitchFamily="50" charset="-128"/>
              </a:defRPr>
            </a:lvl5pPr>
            <a:lvl6pPr marL="25146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6pPr>
            <a:lvl7pPr marL="29718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7pPr>
            <a:lvl8pPr marL="34290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8pPr>
            <a:lvl9pPr marL="38862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9pPr>
          </a:lstStyle>
          <a:p>
            <a:pPr eaLnBrk="1" hangingPunct="1"/>
            <a:fld id="{4C002C94-E33A-414E-90D5-FA8B735D1922}" type="slidenum">
              <a:rPr kumimoji="0" lang="ja-JP" altLang="en-US" sz="1200" b="0" smtClean="0">
                <a:solidFill>
                  <a:schemeClr val="tx1"/>
                </a:solidFill>
              </a:rPr>
              <a:pPr eaLnBrk="1" hangingPunct="1"/>
              <a:t>10</a:t>
            </a:fld>
            <a:endParaRPr kumimoji="0" lang="en-US" altLang="ja-JP" sz="1200" b="0">
              <a:solidFill>
                <a:schemeClr val="tx1"/>
              </a:solidFill>
            </a:endParaRPr>
          </a:p>
        </p:txBody>
      </p:sp>
      <p:sp>
        <p:nvSpPr>
          <p:cNvPr id="95235" name="Rectangle 2"/>
          <p:cNvSpPr>
            <a:spLocks noGrp="1" noRot="1" noChangeAspect="1" noChangeArrowheads="1" noTextEdit="1"/>
          </p:cNvSpPr>
          <p:nvPr>
            <p:ph type="sldImg"/>
          </p:nvPr>
        </p:nvSpPr>
        <p:spPr>
          <a:ln/>
        </p:spPr>
      </p:sp>
      <p:sp>
        <p:nvSpPr>
          <p:cNvPr id="952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en-US"/>
          </a:p>
        </p:txBody>
      </p:sp>
    </p:spTree>
    <p:extLst>
      <p:ext uri="{BB962C8B-B14F-4D97-AF65-F5344CB8AC3E}">
        <p14:creationId xmlns:p14="http://schemas.microsoft.com/office/powerpoint/2010/main" val="3553200340"/>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7"/>
          <p:cNvSpPr txBox="1">
            <a:spLocks noGrp="1" noChangeArrowheads="1"/>
          </p:cNvSpPr>
          <p:nvPr/>
        </p:nvSpPr>
        <p:spPr bwMode="auto">
          <a:xfrm>
            <a:off x="3814764" y="9371015"/>
            <a:ext cx="2919412"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108" tIns="46054" rIns="92108" bIns="46054" anchor="b"/>
          <a:lstStyle>
            <a:lvl1pPr eaLnBrk="0" hangingPunct="0">
              <a:defRPr kumimoji="1" sz="1600" b="1">
                <a:solidFill>
                  <a:schemeClr val="bg1"/>
                </a:solidFill>
                <a:latin typeface="Arial" charset="0"/>
                <a:ea typeface="ＭＳ Ｐゴシック" pitchFamily="50" charset="-128"/>
              </a:defRPr>
            </a:lvl1pPr>
            <a:lvl2pPr marL="742950" indent="-285750" eaLnBrk="0" hangingPunct="0">
              <a:defRPr kumimoji="1" sz="1600" b="1">
                <a:solidFill>
                  <a:schemeClr val="bg1"/>
                </a:solidFill>
                <a:latin typeface="Arial" charset="0"/>
                <a:ea typeface="ＭＳ Ｐゴシック" pitchFamily="50" charset="-128"/>
              </a:defRPr>
            </a:lvl2pPr>
            <a:lvl3pPr marL="1143000" indent="-228600" eaLnBrk="0" hangingPunct="0">
              <a:defRPr kumimoji="1" sz="1600" b="1">
                <a:solidFill>
                  <a:schemeClr val="bg1"/>
                </a:solidFill>
                <a:latin typeface="Arial" charset="0"/>
                <a:ea typeface="ＭＳ Ｐゴシック" pitchFamily="50" charset="-128"/>
              </a:defRPr>
            </a:lvl3pPr>
            <a:lvl4pPr marL="1600200" indent="-228600" eaLnBrk="0" hangingPunct="0">
              <a:defRPr kumimoji="1" sz="1600" b="1">
                <a:solidFill>
                  <a:schemeClr val="bg1"/>
                </a:solidFill>
                <a:latin typeface="Arial" charset="0"/>
                <a:ea typeface="ＭＳ Ｐゴシック" pitchFamily="50" charset="-128"/>
              </a:defRPr>
            </a:lvl4pPr>
            <a:lvl5pPr marL="2057400" indent="-228600" eaLnBrk="0" hangingPunct="0">
              <a:defRPr kumimoji="1" sz="1600" b="1">
                <a:solidFill>
                  <a:schemeClr val="bg1"/>
                </a:solidFill>
                <a:latin typeface="Arial" charset="0"/>
                <a:ea typeface="ＭＳ Ｐゴシック" pitchFamily="50" charset="-128"/>
              </a:defRPr>
            </a:lvl5pPr>
            <a:lvl6pPr marL="25146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6pPr>
            <a:lvl7pPr marL="29718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7pPr>
            <a:lvl8pPr marL="34290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8pPr>
            <a:lvl9pPr marL="38862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9pPr>
          </a:lstStyle>
          <a:p>
            <a:pPr algn="r" eaLnBrk="1" hangingPunct="1">
              <a:spcBef>
                <a:spcPct val="0"/>
              </a:spcBef>
            </a:pPr>
            <a:fld id="{D26AA6D9-EE94-4AF1-93A7-FCABD6306380}" type="slidenum">
              <a:rPr kumimoji="0" lang="ja-JP" altLang="en-US" sz="1200" b="0">
                <a:solidFill>
                  <a:prstClr val="black"/>
                </a:solidFill>
              </a:rPr>
              <a:pPr algn="r" eaLnBrk="1" hangingPunct="1">
                <a:spcBef>
                  <a:spcPct val="0"/>
                </a:spcBef>
              </a:pPr>
              <a:t>100</a:t>
            </a:fld>
            <a:endParaRPr kumimoji="0" lang="en-US" altLang="ja-JP" sz="1200" b="0">
              <a:solidFill>
                <a:prstClr val="black"/>
              </a:solidFill>
            </a:endParaRPr>
          </a:p>
        </p:txBody>
      </p:sp>
      <p:sp>
        <p:nvSpPr>
          <p:cNvPr id="188419" name="Rectangle 2"/>
          <p:cNvSpPr>
            <a:spLocks noGrp="1" noRot="1" noChangeAspect="1" noChangeArrowheads="1" noTextEdit="1"/>
          </p:cNvSpPr>
          <p:nvPr>
            <p:ph type="sldImg"/>
          </p:nvPr>
        </p:nvSpPr>
        <p:spPr>
          <a:ln/>
        </p:spPr>
      </p:sp>
      <p:sp>
        <p:nvSpPr>
          <p:cNvPr id="188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en-US"/>
          </a:p>
        </p:txBody>
      </p:sp>
    </p:spTree>
    <p:extLst>
      <p:ext uri="{BB962C8B-B14F-4D97-AF65-F5344CB8AC3E}">
        <p14:creationId xmlns:p14="http://schemas.microsoft.com/office/powerpoint/2010/main" val="820190496"/>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7"/>
          <p:cNvSpPr txBox="1">
            <a:spLocks noGrp="1" noChangeArrowheads="1"/>
          </p:cNvSpPr>
          <p:nvPr/>
        </p:nvSpPr>
        <p:spPr bwMode="auto">
          <a:xfrm>
            <a:off x="3814764" y="9371015"/>
            <a:ext cx="2919412"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108" tIns="46054" rIns="92108" bIns="46054" anchor="b"/>
          <a:lstStyle>
            <a:lvl1pPr eaLnBrk="0" hangingPunct="0">
              <a:defRPr kumimoji="1" sz="1600" b="1">
                <a:solidFill>
                  <a:schemeClr val="bg1"/>
                </a:solidFill>
                <a:latin typeface="Arial" charset="0"/>
                <a:ea typeface="ＭＳ Ｐゴシック" pitchFamily="50" charset="-128"/>
              </a:defRPr>
            </a:lvl1pPr>
            <a:lvl2pPr marL="742950" indent="-285750" eaLnBrk="0" hangingPunct="0">
              <a:defRPr kumimoji="1" sz="1600" b="1">
                <a:solidFill>
                  <a:schemeClr val="bg1"/>
                </a:solidFill>
                <a:latin typeface="Arial" charset="0"/>
                <a:ea typeface="ＭＳ Ｐゴシック" pitchFamily="50" charset="-128"/>
              </a:defRPr>
            </a:lvl2pPr>
            <a:lvl3pPr marL="1143000" indent="-228600" eaLnBrk="0" hangingPunct="0">
              <a:defRPr kumimoji="1" sz="1600" b="1">
                <a:solidFill>
                  <a:schemeClr val="bg1"/>
                </a:solidFill>
                <a:latin typeface="Arial" charset="0"/>
                <a:ea typeface="ＭＳ Ｐゴシック" pitchFamily="50" charset="-128"/>
              </a:defRPr>
            </a:lvl3pPr>
            <a:lvl4pPr marL="1600200" indent="-228600" eaLnBrk="0" hangingPunct="0">
              <a:defRPr kumimoji="1" sz="1600" b="1">
                <a:solidFill>
                  <a:schemeClr val="bg1"/>
                </a:solidFill>
                <a:latin typeface="Arial" charset="0"/>
                <a:ea typeface="ＭＳ Ｐゴシック" pitchFamily="50" charset="-128"/>
              </a:defRPr>
            </a:lvl4pPr>
            <a:lvl5pPr marL="2057400" indent="-228600" eaLnBrk="0" hangingPunct="0">
              <a:defRPr kumimoji="1" sz="1600" b="1">
                <a:solidFill>
                  <a:schemeClr val="bg1"/>
                </a:solidFill>
                <a:latin typeface="Arial" charset="0"/>
                <a:ea typeface="ＭＳ Ｐゴシック" pitchFamily="50" charset="-128"/>
              </a:defRPr>
            </a:lvl5pPr>
            <a:lvl6pPr marL="25146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6pPr>
            <a:lvl7pPr marL="29718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7pPr>
            <a:lvl8pPr marL="34290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8pPr>
            <a:lvl9pPr marL="38862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9pPr>
          </a:lstStyle>
          <a:p>
            <a:pPr algn="r" eaLnBrk="1" hangingPunct="1">
              <a:spcBef>
                <a:spcPct val="0"/>
              </a:spcBef>
            </a:pPr>
            <a:fld id="{D26AA6D9-EE94-4AF1-93A7-FCABD6306380}" type="slidenum">
              <a:rPr kumimoji="0" lang="ja-JP" altLang="en-US" sz="1200" b="0">
                <a:solidFill>
                  <a:prstClr val="black"/>
                </a:solidFill>
              </a:rPr>
              <a:pPr algn="r" eaLnBrk="1" hangingPunct="1">
                <a:spcBef>
                  <a:spcPct val="0"/>
                </a:spcBef>
              </a:pPr>
              <a:t>101</a:t>
            </a:fld>
            <a:endParaRPr kumimoji="0" lang="en-US" altLang="ja-JP" sz="1200" b="0">
              <a:solidFill>
                <a:prstClr val="black"/>
              </a:solidFill>
            </a:endParaRPr>
          </a:p>
        </p:txBody>
      </p:sp>
      <p:sp>
        <p:nvSpPr>
          <p:cNvPr id="188419" name="Rectangle 2"/>
          <p:cNvSpPr>
            <a:spLocks noGrp="1" noRot="1" noChangeAspect="1" noChangeArrowheads="1" noTextEdit="1"/>
          </p:cNvSpPr>
          <p:nvPr>
            <p:ph type="sldImg"/>
          </p:nvPr>
        </p:nvSpPr>
        <p:spPr>
          <a:ln/>
        </p:spPr>
      </p:sp>
      <p:sp>
        <p:nvSpPr>
          <p:cNvPr id="188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en-US"/>
          </a:p>
        </p:txBody>
      </p:sp>
    </p:spTree>
    <p:extLst>
      <p:ext uri="{BB962C8B-B14F-4D97-AF65-F5344CB8AC3E}">
        <p14:creationId xmlns:p14="http://schemas.microsoft.com/office/powerpoint/2010/main" val="820190496"/>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7"/>
          <p:cNvSpPr txBox="1">
            <a:spLocks noGrp="1" noChangeArrowheads="1"/>
          </p:cNvSpPr>
          <p:nvPr/>
        </p:nvSpPr>
        <p:spPr bwMode="auto">
          <a:xfrm>
            <a:off x="3814764" y="9371015"/>
            <a:ext cx="2919412"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108" tIns="46054" rIns="92108" bIns="46054" anchor="b"/>
          <a:lstStyle>
            <a:lvl1pPr eaLnBrk="0" hangingPunct="0">
              <a:defRPr kumimoji="1" sz="1600" b="1">
                <a:solidFill>
                  <a:schemeClr val="bg1"/>
                </a:solidFill>
                <a:latin typeface="Arial" charset="0"/>
                <a:ea typeface="ＭＳ Ｐゴシック" pitchFamily="50" charset="-128"/>
              </a:defRPr>
            </a:lvl1pPr>
            <a:lvl2pPr marL="742950" indent="-285750" eaLnBrk="0" hangingPunct="0">
              <a:defRPr kumimoji="1" sz="1600" b="1">
                <a:solidFill>
                  <a:schemeClr val="bg1"/>
                </a:solidFill>
                <a:latin typeface="Arial" charset="0"/>
                <a:ea typeface="ＭＳ Ｐゴシック" pitchFamily="50" charset="-128"/>
              </a:defRPr>
            </a:lvl2pPr>
            <a:lvl3pPr marL="1143000" indent="-228600" eaLnBrk="0" hangingPunct="0">
              <a:defRPr kumimoji="1" sz="1600" b="1">
                <a:solidFill>
                  <a:schemeClr val="bg1"/>
                </a:solidFill>
                <a:latin typeface="Arial" charset="0"/>
                <a:ea typeface="ＭＳ Ｐゴシック" pitchFamily="50" charset="-128"/>
              </a:defRPr>
            </a:lvl3pPr>
            <a:lvl4pPr marL="1600200" indent="-228600" eaLnBrk="0" hangingPunct="0">
              <a:defRPr kumimoji="1" sz="1600" b="1">
                <a:solidFill>
                  <a:schemeClr val="bg1"/>
                </a:solidFill>
                <a:latin typeface="Arial" charset="0"/>
                <a:ea typeface="ＭＳ Ｐゴシック" pitchFamily="50" charset="-128"/>
              </a:defRPr>
            </a:lvl4pPr>
            <a:lvl5pPr marL="2057400" indent="-228600" eaLnBrk="0" hangingPunct="0">
              <a:defRPr kumimoji="1" sz="1600" b="1">
                <a:solidFill>
                  <a:schemeClr val="bg1"/>
                </a:solidFill>
                <a:latin typeface="Arial" charset="0"/>
                <a:ea typeface="ＭＳ Ｐゴシック" pitchFamily="50" charset="-128"/>
              </a:defRPr>
            </a:lvl5pPr>
            <a:lvl6pPr marL="25146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6pPr>
            <a:lvl7pPr marL="29718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7pPr>
            <a:lvl8pPr marL="34290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8pPr>
            <a:lvl9pPr marL="38862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9pPr>
          </a:lstStyle>
          <a:p>
            <a:pPr algn="r" eaLnBrk="1" hangingPunct="1">
              <a:spcBef>
                <a:spcPct val="0"/>
              </a:spcBef>
            </a:pPr>
            <a:fld id="{D26AA6D9-EE94-4AF1-93A7-FCABD6306380}" type="slidenum">
              <a:rPr kumimoji="0" lang="ja-JP" altLang="en-US" sz="1200" b="0">
                <a:solidFill>
                  <a:prstClr val="black"/>
                </a:solidFill>
              </a:rPr>
              <a:pPr algn="r" eaLnBrk="1" hangingPunct="1">
                <a:spcBef>
                  <a:spcPct val="0"/>
                </a:spcBef>
              </a:pPr>
              <a:t>102</a:t>
            </a:fld>
            <a:endParaRPr kumimoji="0" lang="en-US" altLang="ja-JP" sz="1200" b="0">
              <a:solidFill>
                <a:prstClr val="black"/>
              </a:solidFill>
            </a:endParaRPr>
          </a:p>
        </p:txBody>
      </p:sp>
      <p:sp>
        <p:nvSpPr>
          <p:cNvPr id="188419" name="Rectangle 2"/>
          <p:cNvSpPr>
            <a:spLocks noGrp="1" noRot="1" noChangeAspect="1" noChangeArrowheads="1" noTextEdit="1"/>
          </p:cNvSpPr>
          <p:nvPr>
            <p:ph type="sldImg"/>
          </p:nvPr>
        </p:nvSpPr>
        <p:spPr>
          <a:ln/>
        </p:spPr>
      </p:sp>
      <p:sp>
        <p:nvSpPr>
          <p:cNvPr id="188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en-US"/>
          </a:p>
        </p:txBody>
      </p:sp>
    </p:spTree>
    <p:extLst>
      <p:ext uri="{BB962C8B-B14F-4D97-AF65-F5344CB8AC3E}">
        <p14:creationId xmlns:p14="http://schemas.microsoft.com/office/powerpoint/2010/main" val="820190496"/>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7"/>
          <p:cNvSpPr txBox="1">
            <a:spLocks noGrp="1" noChangeArrowheads="1"/>
          </p:cNvSpPr>
          <p:nvPr/>
        </p:nvSpPr>
        <p:spPr bwMode="auto">
          <a:xfrm>
            <a:off x="3814764" y="9371015"/>
            <a:ext cx="2919412"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108" tIns="46054" rIns="92108" bIns="46054" anchor="b"/>
          <a:lstStyle>
            <a:lvl1pPr eaLnBrk="0" hangingPunct="0">
              <a:defRPr kumimoji="1" sz="1600" b="1">
                <a:solidFill>
                  <a:schemeClr val="bg1"/>
                </a:solidFill>
                <a:latin typeface="Arial" charset="0"/>
                <a:ea typeface="ＭＳ Ｐゴシック" pitchFamily="50" charset="-128"/>
              </a:defRPr>
            </a:lvl1pPr>
            <a:lvl2pPr marL="742950" indent="-285750" eaLnBrk="0" hangingPunct="0">
              <a:defRPr kumimoji="1" sz="1600" b="1">
                <a:solidFill>
                  <a:schemeClr val="bg1"/>
                </a:solidFill>
                <a:latin typeface="Arial" charset="0"/>
                <a:ea typeface="ＭＳ Ｐゴシック" pitchFamily="50" charset="-128"/>
              </a:defRPr>
            </a:lvl2pPr>
            <a:lvl3pPr marL="1143000" indent="-228600" eaLnBrk="0" hangingPunct="0">
              <a:defRPr kumimoji="1" sz="1600" b="1">
                <a:solidFill>
                  <a:schemeClr val="bg1"/>
                </a:solidFill>
                <a:latin typeface="Arial" charset="0"/>
                <a:ea typeface="ＭＳ Ｐゴシック" pitchFamily="50" charset="-128"/>
              </a:defRPr>
            </a:lvl3pPr>
            <a:lvl4pPr marL="1600200" indent="-228600" eaLnBrk="0" hangingPunct="0">
              <a:defRPr kumimoji="1" sz="1600" b="1">
                <a:solidFill>
                  <a:schemeClr val="bg1"/>
                </a:solidFill>
                <a:latin typeface="Arial" charset="0"/>
                <a:ea typeface="ＭＳ Ｐゴシック" pitchFamily="50" charset="-128"/>
              </a:defRPr>
            </a:lvl4pPr>
            <a:lvl5pPr marL="2057400" indent="-228600" eaLnBrk="0" hangingPunct="0">
              <a:defRPr kumimoji="1" sz="1600" b="1">
                <a:solidFill>
                  <a:schemeClr val="bg1"/>
                </a:solidFill>
                <a:latin typeface="Arial" charset="0"/>
                <a:ea typeface="ＭＳ Ｐゴシック" pitchFamily="50" charset="-128"/>
              </a:defRPr>
            </a:lvl5pPr>
            <a:lvl6pPr marL="25146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6pPr>
            <a:lvl7pPr marL="29718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7pPr>
            <a:lvl8pPr marL="34290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8pPr>
            <a:lvl9pPr marL="38862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9pPr>
          </a:lstStyle>
          <a:p>
            <a:pPr algn="r" eaLnBrk="1" hangingPunct="1">
              <a:spcBef>
                <a:spcPct val="0"/>
              </a:spcBef>
            </a:pPr>
            <a:fld id="{D26AA6D9-EE94-4AF1-93A7-FCABD6306380}" type="slidenum">
              <a:rPr kumimoji="0" lang="ja-JP" altLang="en-US" sz="1200" b="0">
                <a:solidFill>
                  <a:prstClr val="black"/>
                </a:solidFill>
              </a:rPr>
              <a:pPr algn="r" eaLnBrk="1" hangingPunct="1">
                <a:spcBef>
                  <a:spcPct val="0"/>
                </a:spcBef>
              </a:pPr>
              <a:t>103</a:t>
            </a:fld>
            <a:endParaRPr kumimoji="0" lang="en-US" altLang="ja-JP" sz="1200" b="0">
              <a:solidFill>
                <a:prstClr val="black"/>
              </a:solidFill>
            </a:endParaRPr>
          </a:p>
        </p:txBody>
      </p:sp>
      <p:sp>
        <p:nvSpPr>
          <p:cNvPr id="188419" name="Rectangle 2"/>
          <p:cNvSpPr>
            <a:spLocks noGrp="1" noRot="1" noChangeAspect="1" noChangeArrowheads="1" noTextEdit="1"/>
          </p:cNvSpPr>
          <p:nvPr>
            <p:ph type="sldImg"/>
          </p:nvPr>
        </p:nvSpPr>
        <p:spPr>
          <a:ln/>
        </p:spPr>
      </p:sp>
      <p:sp>
        <p:nvSpPr>
          <p:cNvPr id="188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en-US"/>
          </a:p>
        </p:txBody>
      </p:sp>
    </p:spTree>
    <p:extLst>
      <p:ext uri="{BB962C8B-B14F-4D97-AF65-F5344CB8AC3E}">
        <p14:creationId xmlns:p14="http://schemas.microsoft.com/office/powerpoint/2010/main" val="954367742"/>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7"/>
          <p:cNvSpPr txBox="1">
            <a:spLocks noGrp="1" noChangeArrowheads="1"/>
          </p:cNvSpPr>
          <p:nvPr/>
        </p:nvSpPr>
        <p:spPr bwMode="auto">
          <a:xfrm>
            <a:off x="3814764" y="9371015"/>
            <a:ext cx="2919412"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108" tIns="46054" rIns="92108" bIns="46054" anchor="b"/>
          <a:lstStyle>
            <a:lvl1pPr eaLnBrk="0" hangingPunct="0">
              <a:defRPr kumimoji="1" sz="1600" b="1">
                <a:solidFill>
                  <a:schemeClr val="bg1"/>
                </a:solidFill>
                <a:latin typeface="Arial" charset="0"/>
                <a:ea typeface="ＭＳ Ｐゴシック" pitchFamily="50" charset="-128"/>
              </a:defRPr>
            </a:lvl1pPr>
            <a:lvl2pPr marL="742950" indent="-285750" eaLnBrk="0" hangingPunct="0">
              <a:defRPr kumimoji="1" sz="1600" b="1">
                <a:solidFill>
                  <a:schemeClr val="bg1"/>
                </a:solidFill>
                <a:latin typeface="Arial" charset="0"/>
                <a:ea typeface="ＭＳ Ｐゴシック" pitchFamily="50" charset="-128"/>
              </a:defRPr>
            </a:lvl2pPr>
            <a:lvl3pPr marL="1143000" indent="-228600" eaLnBrk="0" hangingPunct="0">
              <a:defRPr kumimoji="1" sz="1600" b="1">
                <a:solidFill>
                  <a:schemeClr val="bg1"/>
                </a:solidFill>
                <a:latin typeface="Arial" charset="0"/>
                <a:ea typeface="ＭＳ Ｐゴシック" pitchFamily="50" charset="-128"/>
              </a:defRPr>
            </a:lvl3pPr>
            <a:lvl4pPr marL="1600200" indent="-228600" eaLnBrk="0" hangingPunct="0">
              <a:defRPr kumimoji="1" sz="1600" b="1">
                <a:solidFill>
                  <a:schemeClr val="bg1"/>
                </a:solidFill>
                <a:latin typeface="Arial" charset="0"/>
                <a:ea typeface="ＭＳ Ｐゴシック" pitchFamily="50" charset="-128"/>
              </a:defRPr>
            </a:lvl4pPr>
            <a:lvl5pPr marL="2057400" indent="-228600" eaLnBrk="0" hangingPunct="0">
              <a:defRPr kumimoji="1" sz="1600" b="1">
                <a:solidFill>
                  <a:schemeClr val="bg1"/>
                </a:solidFill>
                <a:latin typeface="Arial" charset="0"/>
                <a:ea typeface="ＭＳ Ｐゴシック" pitchFamily="50" charset="-128"/>
              </a:defRPr>
            </a:lvl5pPr>
            <a:lvl6pPr marL="25146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6pPr>
            <a:lvl7pPr marL="29718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7pPr>
            <a:lvl8pPr marL="34290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8pPr>
            <a:lvl9pPr marL="38862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9pPr>
          </a:lstStyle>
          <a:p>
            <a:pPr algn="r" eaLnBrk="1" hangingPunct="1">
              <a:spcBef>
                <a:spcPct val="0"/>
              </a:spcBef>
            </a:pPr>
            <a:fld id="{D26AA6D9-EE94-4AF1-93A7-FCABD6306380}" type="slidenum">
              <a:rPr kumimoji="0" lang="ja-JP" altLang="en-US" sz="1200" b="0">
                <a:solidFill>
                  <a:prstClr val="black"/>
                </a:solidFill>
              </a:rPr>
              <a:pPr algn="r" eaLnBrk="1" hangingPunct="1">
                <a:spcBef>
                  <a:spcPct val="0"/>
                </a:spcBef>
              </a:pPr>
              <a:t>104</a:t>
            </a:fld>
            <a:endParaRPr kumimoji="0" lang="en-US" altLang="ja-JP" sz="1200" b="0">
              <a:solidFill>
                <a:prstClr val="black"/>
              </a:solidFill>
            </a:endParaRPr>
          </a:p>
        </p:txBody>
      </p:sp>
      <p:sp>
        <p:nvSpPr>
          <p:cNvPr id="188419" name="Rectangle 2"/>
          <p:cNvSpPr>
            <a:spLocks noGrp="1" noRot="1" noChangeAspect="1" noChangeArrowheads="1" noTextEdit="1"/>
          </p:cNvSpPr>
          <p:nvPr>
            <p:ph type="sldImg"/>
          </p:nvPr>
        </p:nvSpPr>
        <p:spPr>
          <a:ln/>
        </p:spPr>
      </p:sp>
      <p:sp>
        <p:nvSpPr>
          <p:cNvPr id="188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en-US"/>
          </a:p>
        </p:txBody>
      </p:sp>
    </p:spTree>
    <p:extLst>
      <p:ext uri="{BB962C8B-B14F-4D97-AF65-F5344CB8AC3E}">
        <p14:creationId xmlns:p14="http://schemas.microsoft.com/office/powerpoint/2010/main" val="2600840941"/>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7"/>
          <p:cNvSpPr txBox="1">
            <a:spLocks noGrp="1" noChangeArrowheads="1"/>
          </p:cNvSpPr>
          <p:nvPr/>
        </p:nvSpPr>
        <p:spPr bwMode="auto">
          <a:xfrm>
            <a:off x="3814764" y="9371015"/>
            <a:ext cx="2919412"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108" tIns="46054" rIns="92108" bIns="46054" anchor="b"/>
          <a:lstStyle>
            <a:lvl1pPr eaLnBrk="0" hangingPunct="0">
              <a:defRPr kumimoji="1" sz="1600" b="1">
                <a:solidFill>
                  <a:schemeClr val="bg1"/>
                </a:solidFill>
                <a:latin typeface="Arial" charset="0"/>
                <a:ea typeface="ＭＳ Ｐゴシック" pitchFamily="50" charset="-128"/>
              </a:defRPr>
            </a:lvl1pPr>
            <a:lvl2pPr marL="742950" indent="-285750" eaLnBrk="0" hangingPunct="0">
              <a:defRPr kumimoji="1" sz="1600" b="1">
                <a:solidFill>
                  <a:schemeClr val="bg1"/>
                </a:solidFill>
                <a:latin typeface="Arial" charset="0"/>
                <a:ea typeface="ＭＳ Ｐゴシック" pitchFamily="50" charset="-128"/>
              </a:defRPr>
            </a:lvl2pPr>
            <a:lvl3pPr marL="1143000" indent="-228600" eaLnBrk="0" hangingPunct="0">
              <a:defRPr kumimoji="1" sz="1600" b="1">
                <a:solidFill>
                  <a:schemeClr val="bg1"/>
                </a:solidFill>
                <a:latin typeface="Arial" charset="0"/>
                <a:ea typeface="ＭＳ Ｐゴシック" pitchFamily="50" charset="-128"/>
              </a:defRPr>
            </a:lvl3pPr>
            <a:lvl4pPr marL="1600200" indent="-228600" eaLnBrk="0" hangingPunct="0">
              <a:defRPr kumimoji="1" sz="1600" b="1">
                <a:solidFill>
                  <a:schemeClr val="bg1"/>
                </a:solidFill>
                <a:latin typeface="Arial" charset="0"/>
                <a:ea typeface="ＭＳ Ｐゴシック" pitchFamily="50" charset="-128"/>
              </a:defRPr>
            </a:lvl4pPr>
            <a:lvl5pPr marL="2057400" indent="-228600" eaLnBrk="0" hangingPunct="0">
              <a:defRPr kumimoji="1" sz="1600" b="1">
                <a:solidFill>
                  <a:schemeClr val="bg1"/>
                </a:solidFill>
                <a:latin typeface="Arial" charset="0"/>
                <a:ea typeface="ＭＳ Ｐゴシック" pitchFamily="50" charset="-128"/>
              </a:defRPr>
            </a:lvl5pPr>
            <a:lvl6pPr marL="25146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6pPr>
            <a:lvl7pPr marL="29718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7pPr>
            <a:lvl8pPr marL="34290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8pPr>
            <a:lvl9pPr marL="38862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9pPr>
          </a:lstStyle>
          <a:p>
            <a:pPr algn="r" eaLnBrk="1" hangingPunct="1">
              <a:spcBef>
                <a:spcPct val="0"/>
              </a:spcBef>
            </a:pPr>
            <a:fld id="{D26AA6D9-EE94-4AF1-93A7-FCABD6306380}" type="slidenum">
              <a:rPr kumimoji="0" lang="ja-JP" altLang="en-US" sz="1200" b="0">
                <a:solidFill>
                  <a:prstClr val="black"/>
                </a:solidFill>
              </a:rPr>
              <a:pPr algn="r" eaLnBrk="1" hangingPunct="1">
                <a:spcBef>
                  <a:spcPct val="0"/>
                </a:spcBef>
              </a:pPr>
              <a:t>105</a:t>
            </a:fld>
            <a:endParaRPr kumimoji="0" lang="en-US" altLang="ja-JP" sz="1200" b="0">
              <a:solidFill>
                <a:prstClr val="black"/>
              </a:solidFill>
            </a:endParaRPr>
          </a:p>
        </p:txBody>
      </p:sp>
      <p:sp>
        <p:nvSpPr>
          <p:cNvPr id="188419" name="Rectangle 2"/>
          <p:cNvSpPr>
            <a:spLocks noGrp="1" noRot="1" noChangeAspect="1" noChangeArrowheads="1" noTextEdit="1"/>
          </p:cNvSpPr>
          <p:nvPr>
            <p:ph type="sldImg"/>
          </p:nvPr>
        </p:nvSpPr>
        <p:spPr>
          <a:ln/>
        </p:spPr>
      </p:sp>
      <p:sp>
        <p:nvSpPr>
          <p:cNvPr id="188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en-US"/>
          </a:p>
        </p:txBody>
      </p:sp>
    </p:spTree>
    <p:extLst>
      <p:ext uri="{BB962C8B-B14F-4D97-AF65-F5344CB8AC3E}">
        <p14:creationId xmlns:p14="http://schemas.microsoft.com/office/powerpoint/2010/main" val="2043493069"/>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7"/>
          <p:cNvSpPr txBox="1">
            <a:spLocks noGrp="1" noChangeArrowheads="1"/>
          </p:cNvSpPr>
          <p:nvPr/>
        </p:nvSpPr>
        <p:spPr bwMode="auto">
          <a:xfrm>
            <a:off x="3814764" y="9371015"/>
            <a:ext cx="2919412"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108" tIns="46054" rIns="92108" bIns="46054" anchor="b"/>
          <a:lstStyle>
            <a:lvl1pPr eaLnBrk="0" hangingPunct="0">
              <a:defRPr kumimoji="1" sz="1600" b="1">
                <a:solidFill>
                  <a:schemeClr val="bg1"/>
                </a:solidFill>
                <a:latin typeface="Arial" charset="0"/>
                <a:ea typeface="ＭＳ Ｐゴシック" pitchFamily="50" charset="-128"/>
              </a:defRPr>
            </a:lvl1pPr>
            <a:lvl2pPr marL="742950" indent="-285750" eaLnBrk="0" hangingPunct="0">
              <a:defRPr kumimoji="1" sz="1600" b="1">
                <a:solidFill>
                  <a:schemeClr val="bg1"/>
                </a:solidFill>
                <a:latin typeface="Arial" charset="0"/>
                <a:ea typeface="ＭＳ Ｐゴシック" pitchFamily="50" charset="-128"/>
              </a:defRPr>
            </a:lvl2pPr>
            <a:lvl3pPr marL="1143000" indent="-228600" eaLnBrk="0" hangingPunct="0">
              <a:defRPr kumimoji="1" sz="1600" b="1">
                <a:solidFill>
                  <a:schemeClr val="bg1"/>
                </a:solidFill>
                <a:latin typeface="Arial" charset="0"/>
                <a:ea typeface="ＭＳ Ｐゴシック" pitchFamily="50" charset="-128"/>
              </a:defRPr>
            </a:lvl3pPr>
            <a:lvl4pPr marL="1600200" indent="-228600" eaLnBrk="0" hangingPunct="0">
              <a:defRPr kumimoji="1" sz="1600" b="1">
                <a:solidFill>
                  <a:schemeClr val="bg1"/>
                </a:solidFill>
                <a:latin typeface="Arial" charset="0"/>
                <a:ea typeface="ＭＳ Ｐゴシック" pitchFamily="50" charset="-128"/>
              </a:defRPr>
            </a:lvl4pPr>
            <a:lvl5pPr marL="2057400" indent="-228600" eaLnBrk="0" hangingPunct="0">
              <a:defRPr kumimoji="1" sz="1600" b="1">
                <a:solidFill>
                  <a:schemeClr val="bg1"/>
                </a:solidFill>
                <a:latin typeface="Arial" charset="0"/>
                <a:ea typeface="ＭＳ Ｐゴシック" pitchFamily="50" charset="-128"/>
              </a:defRPr>
            </a:lvl5pPr>
            <a:lvl6pPr marL="25146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6pPr>
            <a:lvl7pPr marL="29718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7pPr>
            <a:lvl8pPr marL="34290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8pPr>
            <a:lvl9pPr marL="38862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9pPr>
          </a:lstStyle>
          <a:p>
            <a:pPr algn="r" eaLnBrk="1" hangingPunct="1">
              <a:spcBef>
                <a:spcPct val="0"/>
              </a:spcBef>
            </a:pPr>
            <a:fld id="{D26AA6D9-EE94-4AF1-93A7-FCABD6306380}" type="slidenum">
              <a:rPr kumimoji="0" lang="ja-JP" altLang="en-US" sz="1200" b="0">
                <a:solidFill>
                  <a:prstClr val="black"/>
                </a:solidFill>
              </a:rPr>
              <a:pPr algn="r" eaLnBrk="1" hangingPunct="1">
                <a:spcBef>
                  <a:spcPct val="0"/>
                </a:spcBef>
              </a:pPr>
              <a:t>106</a:t>
            </a:fld>
            <a:endParaRPr kumimoji="0" lang="en-US" altLang="ja-JP" sz="1200" b="0">
              <a:solidFill>
                <a:prstClr val="black"/>
              </a:solidFill>
            </a:endParaRPr>
          </a:p>
        </p:txBody>
      </p:sp>
      <p:sp>
        <p:nvSpPr>
          <p:cNvPr id="188419" name="Rectangle 2"/>
          <p:cNvSpPr>
            <a:spLocks noGrp="1" noRot="1" noChangeAspect="1" noChangeArrowheads="1" noTextEdit="1"/>
          </p:cNvSpPr>
          <p:nvPr>
            <p:ph type="sldImg"/>
          </p:nvPr>
        </p:nvSpPr>
        <p:spPr>
          <a:ln/>
        </p:spPr>
      </p:sp>
      <p:sp>
        <p:nvSpPr>
          <p:cNvPr id="188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en-US"/>
          </a:p>
        </p:txBody>
      </p:sp>
    </p:spTree>
    <p:extLst>
      <p:ext uri="{BB962C8B-B14F-4D97-AF65-F5344CB8AC3E}">
        <p14:creationId xmlns:p14="http://schemas.microsoft.com/office/powerpoint/2010/main" val="863354060"/>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7"/>
          <p:cNvSpPr txBox="1">
            <a:spLocks noGrp="1" noChangeArrowheads="1"/>
          </p:cNvSpPr>
          <p:nvPr/>
        </p:nvSpPr>
        <p:spPr bwMode="auto">
          <a:xfrm>
            <a:off x="3814764" y="9371015"/>
            <a:ext cx="2919412"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108" tIns="46054" rIns="92108" bIns="46054" anchor="b"/>
          <a:lstStyle>
            <a:lvl1pPr eaLnBrk="0" hangingPunct="0">
              <a:defRPr kumimoji="1" sz="1600" b="1">
                <a:solidFill>
                  <a:schemeClr val="bg1"/>
                </a:solidFill>
                <a:latin typeface="Arial" charset="0"/>
                <a:ea typeface="ＭＳ Ｐゴシック" pitchFamily="50" charset="-128"/>
              </a:defRPr>
            </a:lvl1pPr>
            <a:lvl2pPr marL="742950" indent="-285750" eaLnBrk="0" hangingPunct="0">
              <a:defRPr kumimoji="1" sz="1600" b="1">
                <a:solidFill>
                  <a:schemeClr val="bg1"/>
                </a:solidFill>
                <a:latin typeface="Arial" charset="0"/>
                <a:ea typeface="ＭＳ Ｐゴシック" pitchFamily="50" charset="-128"/>
              </a:defRPr>
            </a:lvl2pPr>
            <a:lvl3pPr marL="1143000" indent="-228600" eaLnBrk="0" hangingPunct="0">
              <a:defRPr kumimoji="1" sz="1600" b="1">
                <a:solidFill>
                  <a:schemeClr val="bg1"/>
                </a:solidFill>
                <a:latin typeface="Arial" charset="0"/>
                <a:ea typeface="ＭＳ Ｐゴシック" pitchFamily="50" charset="-128"/>
              </a:defRPr>
            </a:lvl3pPr>
            <a:lvl4pPr marL="1600200" indent="-228600" eaLnBrk="0" hangingPunct="0">
              <a:defRPr kumimoji="1" sz="1600" b="1">
                <a:solidFill>
                  <a:schemeClr val="bg1"/>
                </a:solidFill>
                <a:latin typeface="Arial" charset="0"/>
                <a:ea typeface="ＭＳ Ｐゴシック" pitchFamily="50" charset="-128"/>
              </a:defRPr>
            </a:lvl4pPr>
            <a:lvl5pPr marL="2057400" indent="-228600" eaLnBrk="0" hangingPunct="0">
              <a:defRPr kumimoji="1" sz="1600" b="1">
                <a:solidFill>
                  <a:schemeClr val="bg1"/>
                </a:solidFill>
                <a:latin typeface="Arial" charset="0"/>
                <a:ea typeface="ＭＳ Ｐゴシック" pitchFamily="50" charset="-128"/>
              </a:defRPr>
            </a:lvl5pPr>
            <a:lvl6pPr marL="25146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6pPr>
            <a:lvl7pPr marL="29718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7pPr>
            <a:lvl8pPr marL="34290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8pPr>
            <a:lvl9pPr marL="38862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9pPr>
          </a:lstStyle>
          <a:p>
            <a:pPr algn="r" eaLnBrk="1" hangingPunct="1">
              <a:spcBef>
                <a:spcPct val="0"/>
              </a:spcBef>
            </a:pPr>
            <a:fld id="{D26AA6D9-EE94-4AF1-93A7-FCABD6306380}" type="slidenum">
              <a:rPr kumimoji="0" lang="ja-JP" altLang="en-US" sz="1200" b="0">
                <a:solidFill>
                  <a:prstClr val="black"/>
                </a:solidFill>
              </a:rPr>
              <a:pPr algn="r" eaLnBrk="1" hangingPunct="1">
                <a:spcBef>
                  <a:spcPct val="0"/>
                </a:spcBef>
              </a:pPr>
              <a:t>107</a:t>
            </a:fld>
            <a:endParaRPr kumimoji="0" lang="en-US" altLang="ja-JP" sz="1200" b="0">
              <a:solidFill>
                <a:prstClr val="black"/>
              </a:solidFill>
            </a:endParaRPr>
          </a:p>
        </p:txBody>
      </p:sp>
      <p:sp>
        <p:nvSpPr>
          <p:cNvPr id="188419" name="Rectangle 2"/>
          <p:cNvSpPr>
            <a:spLocks noGrp="1" noRot="1" noChangeAspect="1" noChangeArrowheads="1" noTextEdit="1"/>
          </p:cNvSpPr>
          <p:nvPr>
            <p:ph type="sldImg"/>
          </p:nvPr>
        </p:nvSpPr>
        <p:spPr>
          <a:ln/>
        </p:spPr>
      </p:sp>
      <p:sp>
        <p:nvSpPr>
          <p:cNvPr id="188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en-US"/>
          </a:p>
        </p:txBody>
      </p:sp>
    </p:spTree>
    <p:extLst>
      <p:ext uri="{BB962C8B-B14F-4D97-AF65-F5344CB8AC3E}">
        <p14:creationId xmlns:p14="http://schemas.microsoft.com/office/powerpoint/2010/main" val="1192488941"/>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7"/>
          <p:cNvSpPr txBox="1">
            <a:spLocks noGrp="1" noChangeArrowheads="1"/>
          </p:cNvSpPr>
          <p:nvPr/>
        </p:nvSpPr>
        <p:spPr bwMode="auto">
          <a:xfrm>
            <a:off x="3814764" y="9371015"/>
            <a:ext cx="2919412"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108" tIns="46054" rIns="92108" bIns="46054" anchor="b"/>
          <a:lstStyle>
            <a:lvl1pPr eaLnBrk="0" hangingPunct="0">
              <a:defRPr kumimoji="1" sz="1600" b="1">
                <a:solidFill>
                  <a:schemeClr val="bg1"/>
                </a:solidFill>
                <a:latin typeface="Arial" charset="0"/>
                <a:ea typeface="ＭＳ Ｐゴシック" pitchFamily="50" charset="-128"/>
              </a:defRPr>
            </a:lvl1pPr>
            <a:lvl2pPr marL="742950" indent="-285750" eaLnBrk="0" hangingPunct="0">
              <a:defRPr kumimoji="1" sz="1600" b="1">
                <a:solidFill>
                  <a:schemeClr val="bg1"/>
                </a:solidFill>
                <a:latin typeface="Arial" charset="0"/>
                <a:ea typeface="ＭＳ Ｐゴシック" pitchFamily="50" charset="-128"/>
              </a:defRPr>
            </a:lvl2pPr>
            <a:lvl3pPr marL="1143000" indent="-228600" eaLnBrk="0" hangingPunct="0">
              <a:defRPr kumimoji="1" sz="1600" b="1">
                <a:solidFill>
                  <a:schemeClr val="bg1"/>
                </a:solidFill>
                <a:latin typeface="Arial" charset="0"/>
                <a:ea typeface="ＭＳ Ｐゴシック" pitchFamily="50" charset="-128"/>
              </a:defRPr>
            </a:lvl3pPr>
            <a:lvl4pPr marL="1600200" indent="-228600" eaLnBrk="0" hangingPunct="0">
              <a:defRPr kumimoji="1" sz="1600" b="1">
                <a:solidFill>
                  <a:schemeClr val="bg1"/>
                </a:solidFill>
                <a:latin typeface="Arial" charset="0"/>
                <a:ea typeface="ＭＳ Ｐゴシック" pitchFamily="50" charset="-128"/>
              </a:defRPr>
            </a:lvl4pPr>
            <a:lvl5pPr marL="2057400" indent="-228600" eaLnBrk="0" hangingPunct="0">
              <a:defRPr kumimoji="1" sz="1600" b="1">
                <a:solidFill>
                  <a:schemeClr val="bg1"/>
                </a:solidFill>
                <a:latin typeface="Arial" charset="0"/>
                <a:ea typeface="ＭＳ Ｐゴシック" pitchFamily="50" charset="-128"/>
              </a:defRPr>
            </a:lvl5pPr>
            <a:lvl6pPr marL="25146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6pPr>
            <a:lvl7pPr marL="29718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7pPr>
            <a:lvl8pPr marL="34290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8pPr>
            <a:lvl9pPr marL="38862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9pPr>
          </a:lstStyle>
          <a:p>
            <a:pPr algn="r" eaLnBrk="1" hangingPunct="1">
              <a:spcBef>
                <a:spcPct val="0"/>
              </a:spcBef>
            </a:pPr>
            <a:fld id="{D26AA6D9-EE94-4AF1-93A7-FCABD6306380}" type="slidenum">
              <a:rPr kumimoji="0" lang="ja-JP" altLang="en-US" sz="1200" b="0">
                <a:solidFill>
                  <a:prstClr val="black"/>
                </a:solidFill>
              </a:rPr>
              <a:pPr algn="r" eaLnBrk="1" hangingPunct="1">
                <a:spcBef>
                  <a:spcPct val="0"/>
                </a:spcBef>
              </a:pPr>
              <a:t>108</a:t>
            </a:fld>
            <a:endParaRPr kumimoji="0" lang="en-US" altLang="ja-JP" sz="1200" b="0">
              <a:solidFill>
                <a:prstClr val="black"/>
              </a:solidFill>
            </a:endParaRPr>
          </a:p>
        </p:txBody>
      </p:sp>
      <p:sp>
        <p:nvSpPr>
          <p:cNvPr id="188419" name="Rectangle 2"/>
          <p:cNvSpPr>
            <a:spLocks noGrp="1" noRot="1" noChangeAspect="1" noChangeArrowheads="1" noTextEdit="1"/>
          </p:cNvSpPr>
          <p:nvPr>
            <p:ph type="sldImg"/>
          </p:nvPr>
        </p:nvSpPr>
        <p:spPr>
          <a:ln/>
        </p:spPr>
      </p:sp>
      <p:sp>
        <p:nvSpPr>
          <p:cNvPr id="188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en-US"/>
          </a:p>
        </p:txBody>
      </p:sp>
    </p:spTree>
    <p:extLst>
      <p:ext uri="{BB962C8B-B14F-4D97-AF65-F5344CB8AC3E}">
        <p14:creationId xmlns:p14="http://schemas.microsoft.com/office/powerpoint/2010/main" val="1937056806"/>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7"/>
          <p:cNvSpPr txBox="1">
            <a:spLocks noGrp="1" noChangeArrowheads="1"/>
          </p:cNvSpPr>
          <p:nvPr/>
        </p:nvSpPr>
        <p:spPr bwMode="auto">
          <a:xfrm>
            <a:off x="3814763" y="9371013"/>
            <a:ext cx="2919412"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kumimoji="1" sz="1600" b="1">
                <a:solidFill>
                  <a:schemeClr val="bg1"/>
                </a:solidFill>
                <a:latin typeface="Arial" charset="0"/>
                <a:ea typeface="ＭＳ Ｐゴシック" pitchFamily="50" charset="-128"/>
              </a:defRPr>
            </a:lvl1pPr>
            <a:lvl2pPr marL="742950" indent="-285750" eaLnBrk="0" hangingPunct="0">
              <a:defRPr kumimoji="1" sz="1600" b="1">
                <a:solidFill>
                  <a:schemeClr val="bg1"/>
                </a:solidFill>
                <a:latin typeface="Arial" charset="0"/>
                <a:ea typeface="ＭＳ Ｐゴシック" pitchFamily="50" charset="-128"/>
              </a:defRPr>
            </a:lvl2pPr>
            <a:lvl3pPr marL="1143000" indent="-228600" eaLnBrk="0" hangingPunct="0">
              <a:defRPr kumimoji="1" sz="1600" b="1">
                <a:solidFill>
                  <a:schemeClr val="bg1"/>
                </a:solidFill>
                <a:latin typeface="Arial" charset="0"/>
                <a:ea typeface="ＭＳ Ｐゴシック" pitchFamily="50" charset="-128"/>
              </a:defRPr>
            </a:lvl3pPr>
            <a:lvl4pPr marL="1600200" indent="-228600" eaLnBrk="0" hangingPunct="0">
              <a:defRPr kumimoji="1" sz="1600" b="1">
                <a:solidFill>
                  <a:schemeClr val="bg1"/>
                </a:solidFill>
                <a:latin typeface="Arial" charset="0"/>
                <a:ea typeface="ＭＳ Ｐゴシック" pitchFamily="50" charset="-128"/>
              </a:defRPr>
            </a:lvl4pPr>
            <a:lvl5pPr marL="2057400" indent="-228600" eaLnBrk="0" hangingPunct="0">
              <a:defRPr kumimoji="1" sz="1600" b="1">
                <a:solidFill>
                  <a:schemeClr val="bg1"/>
                </a:solidFill>
                <a:latin typeface="Arial" charset="0"/>
                <a:ea typeface="ＭＳ Ｐゴシック" pitchFamily="50" charset="-128"/>
              </a:defRPr>
            </a:lvl5pPr>
            <a:lvl6pPr marL="25146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6pPr>
            <a:lvl7pPr marL="29718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7pPr>
            <a:lvl8pPr marL="34290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8pPr>
            <a:lvl9pPr marL="38862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9pPr>
          </a:lstStyle>
          <a:p>
            <a:pPr algn="r" eaLnBrk="1" hangingPunct="1">
              <a:spcBef>
                <a:spcPct val="0"/>
              </a:spcBef>
            </a:pPr>
            <a:fld id="{9613E935-2CFA-4A2A-8CF0-CCBF42D89278}" type="slidenum">
              <a:rPr kumimoji="0" lang="ja-JP" altLang="en-US" sz="1200" b="0">
                <a:solidFill>
                  <a:schemeClr val="tx1"/>
                </a:solidFill>
              </a:rPr>
              <a:pPr algn="r" eaLnBrk="1" hangingPunct="1">
                <a:spcBef>
                  <a:spcPct val="0"/>
                </a:spcBef>
              </a:pPr>
              <a:t>109</a:t>
            </a:fld>
            <a:endParaRPr kumimoji="0" lang="en-US" altLang="ja-JP" sz="1200" b="0">
              <a:solidFill>
                <a:schemeClr val="tx1"/>
              </a:solidFill>
            </a:endParaRPr>
          </a:p>
        </p:txBody>
      </p:sp>
      <p:sp>
        <p:nvSpPr>
          <p:cNvPr id="219139" name="Rectangle 2"/>
          <p:cNvSpPr>
            <a:spLocks noGrp="1" noRot="1" noChangeAspect="1" noChangeArrowheads="1" noTextEdit="1"/>
          </p:cNvSpPr>
          <p:nvPr>
            <p:ph type="sldImg"/>
          </p:nvPr>
        </p:nvSpPr>
        <p:spPr>
          <a:ln/>
        </p:spPr>
      </p:sp>
      <p:sp>
        <p:nvSpPr>
          <p:cNvPr id="2191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en-US"/>
          </a:p>
        </p:txBody>
      </p:sp>
    </p:spTree>
    <p:extLst>
      <p:ext uri="{BB962C8B-B14F-4D97-AF65-F5344CB8AC3E}">
        <p14:creationId xmlns:p14="http://schemas.microsoft.com/office/powerpoint/2010/main" val="24984147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600" b="1">
                <a:solidFill>
                  <a:schemeClr val="bg1"/>
                </a:solidFill>
                <a:latin typeface="Arial" charset="0"/>
                <a:ea typeface="ＭＳ Ｐゴシック" pitchFamily="50" charset="-128"/>
              </a:defRPr>
            </a:lvl1pPr>
            <a:lvl2pPr marL="748374" indent="-287836" eaLnBrk="0" hangingPunct="0">
              <a:defRPr kumimoji="1" sz="1600" b="1">
                <a:solidFill>
                  <a:schemeClr val="bg1"/>
                </a:solidFill>
                <a:latin typeface="Arial" charset="0"/>
                <a:ea typeface="ＭＳ Ｐゴシック" pitchFamily="50" charset="-128"/>
              </a:defRPr>
            </a:lvl2pPr>
            <a:lvl3pPr marL="1151344" indent="-230269" eaLnBrk="0" hangingPunct="0">
              <a:defRPr kumimoji="1" sz="1600" b="1">
                <a:solidFill>
                  <a:schemeClr val="bg1"/>
                </a:solidFill>
                <a:latin typeface="Arial" charset="0"/>
                <a:ea typeface="ＭＳ Ｐゴシック" pitchFamily="50" charset="-128"/>
              </a:defRPr>
            </a:lvl3pPr>
            <a:lvl4pPr marL="1611881" indent="-230269" eaLnBrk="0" hangingPunct="0">
              <a:defRPr kumimoji="1" sz="1600" b="1">
                <a:solidFill>
                  <a:schemeClr val="bg1"/>
                </a:solidFill>
                <a:latin typeface="Arial" charset="0"/>
                <a:ea typeface="ＭＳ Ｐゴシック" pitchFamily="50" charset="-128"/>
              </a:defRPr>
            </a:lvl4pPr>
            <a:lvl5pPr marL="2072419" indent="-230269" eaLnBrk="0" hangingPunct="0">
              <a:defRPr kumimoji="1" sz="1600" b="1">
                <a:solidFill>
                  <a:schemeClr val="bg1"/>
                </a:solidFill>
                <a:latin typeface="Arial" charset="0"/>
                <a:ea typeface="ＭＳ Ｐゴシック" pitchFamily="50" charset="-128"/>
              </a:defRPr>
            </a:lvl5pPr>
            <a:lvl6pPr marL="2532957" indent="-230269" algn="ctr" eaLnBrk="0" fontAlgn="base" hangingPunct="0">
              <a:spcBef>
                <a:spcPct val="50000"/>
              </a:spcBef>
              <a:spcAft>
                <a:spcPct val="0"/>
              </a:spcAft>
              <a:defRPr kumimoji="1" sz="1600" b="1">
                <a:solidFill>
                  <a:schemeClr val="bg1"/>
                </a:solidFill>
                <a:latin typeface="Arial" charset="0"/>
                <a:ea typeface="ＭＳ Ｐゴシック" pitchFamily="50" charset="-128"/>
              </a:defRPr>
            </a:lvl6pPr>
            <a:lvl7pPr marL="2993494" indent="-230269" algn="ctr" eaLnBrk="0" fontAlgn="base" hangingPunct="0">
              <a:spcBef>
                <a:spcPct val="50000"/>
              </a:spcBef>
              <a:spcAft>
                <a:spcPct val="0"/>
              </a:spcAft>
              <a:defRPr kumimoji="1" sz="1600" b="1">
                <a:solidFill>
                  <a:schemeClr val="bg1"/>
                </a:solidFill>
                <a:latin typeface="Arial" charset="0"/>
                <a:ea typeface="ＭＳ Ｐゴシック" pitchFamily="50" charset="-128"/>
              </a:defRPr>
            </a:lvl7pPr>
            <a:lvl8pPr marL="3454032" indent="-230269" algn="ctr" eaLnBrk="0" fontAlgn="base" hangingPunct="0">
              <a:spcBef>
                <a:spcPct val="50000"/>
              </a:spcBef>
              <a:spcAft>
                <a:spcPct val="0"/>
              </a:spcAft>
              <a:defRPr kumimoji="1" sz="1600" b="1">
                <a:solidFill>
                  <a:schemeClr val="bg1"/>
                </a:solidFill>
                <a:latin typeface="Arial" charset="0"/>
                <a:ea typeface="ＭＳ Ｐゴシック" pitchFamily="50" charset="-128"/>
              </a:defRPr>
            </a:lvl8pPr>
            <a:lvl9pPr marL="3914569" indent="-230269" algn="ctr" eaLnBrk="0" fontAlgn="base" hangingPunct="0">
              <a:spcBef>
                <a:spcPct val="50000"/>
              </a:spcBef>
              <a:spcAft>
                <a:spcPct val="0"/>
              </a:spcAft>
              <a:defRPr kumimoji="1" sz="1600" b="1">
                <a:solidFill>
                  <a:schemeClr val="bg1"/>
                </a:solidFill>
                <a:latin typeface="Arial" charset="0"/>
                <a:ea typeface="ＭＳ Ｐゴシック" pitchFamily="50" charset="-128"/>
              </a:defRPr>
            </a:lvl9pPr>
          </a:lstStyle>
          <a:p>
            <a:pPr eaLnBrk="1" hangingPunct="1"/>
            <a:fld id="{C168CEC8-B59D-4E34-8B9C-40D8F1B92B0E}" type="slidenum">
              <a:rPr kumimoji="0" lang="ja-JP" altLang="en-US" sz="1200" b="0">
                <a:solidFill>
                  <a:prstClr val="black"/>
                </a:solidFill>
              </a:rPr>
              <a:pPr eaLnBrk="1" hangingPunct="1"/>
              <a:t>11</a:t>
            </a:fld>
            <a:endParaRPr kumimoji="0" lang="en-US" altLang="ja-JP" sz="1200" b="0">
              <a:solidFill>
                <a:prstClr val="black"/>
              </a:solidFill>
            </a:endParaRPr>
          </a:p>
        </p:txBody>
      </p:sp>
      <p:sp>
        <p:nvSpPr>
          <p:cNvPr id="95235" name="Rectangle 2"/>
          <p:cNvSpPr>
            <a:spLocks noGrp="1" noRot="1" noChangeAspect="1" noChangeArrowheads="1" noTextEdit="1"/>
          </p:cNvSpPr>
          <p:nvPr>
            <p:ph type="sldImg"/>
          </p:nvPr>
        </p:nvSpPr>
        <p:spPr>
          <a:ln/>
        </p:spPr>
      </p:sp>
      <p:sp>
        <p:nvSpPr>
          <p:cNvPr id="952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en-US"/>
          </a:p>
        </p:txBody>
      </p:sp>
    </p:spTree>
    <p:extLst>
      <p:ext uri="{BB962C8B-B14F-4D97-AF65-F5344CB8AC3E}">
        <p14:creationId xmlns:p14="http://schemas.microsoft.com/office/powerpoint/2010/main" val="88375703"/>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Rectangle 7"/>
          <p:cNvSpPr txBox="1">
            <a:spLocks noGrp="1" noChangeArrowheads="1"/>
          </p:cNvSpPr>
          <p:nvPr/>
        </p:nvSpPr>
        <p:spPr bwMode="auto">
          <a:xfrm>
            <a:off x="3814763" y="9371013"/>
            <a:ext cx="2919412"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kumimoji="1" sz="1600" b="1">
                <a:solidFill>
                  <a:schemeClr val="bg1"/>
                </a:solidFill>
                <a:latin typeface="Arial" charset="0"/>
                <a:ea typeface="ＭＳ Ｐゴシック" pitchFamily="50" charset="-128"/>
              </a:defRPr>
            </a:lvl1pPr>
            <a:lvl2pPr marL="742950" indent="-285750" eaLnBrk="0" hangingPunct="0">
              <a:defRPr kumimoji="1" sz="1600" b="1">
                <a:solidFill>
                  <a:schemeClr val="bg1"/>
                </a:solidFill>
                <a:latin typeface="Arial" charset="0"/>
                <a:ea typeface="ＭＳ Ｐゴシック" pitchFamily="50" charset="-128"/>
              </a:defRPr>
            </a:lvl2pPr>
            <a:lvl3pPr marL="1143000" indent="-228600" eaLnBrk="0" hangingPunct="0">
              <a:defRPr kumimoji="1" sz="1600" b="1">
                <a:solidFill>
                  <a:schemeClr val="bg1"/>
                </a:solidFill>
                <a:latin typeface="Arial" charset="0"/>
                <a:ea typeface="ＭＳ Ｐゴシック" pitchFamily="50" charset="-128"/>
              </a:defRPr>
            </a:lvl3pPr>
            <a:lvl4pPr marL="1600200" indent="-228600" eaLnBrk="0" hangingPunct="0">
              <a:defRPr kumimoji="1" sz="1600" b="1">
                <a:solidFill>
                  <a:schemeClr val="bg1"/>
                </a:solidFill>
                <a:latin typeface="Arial" charset="0"/>
                <a:ea typeface="ＭＳ Ｐゴシック" pitchFamily="50" charset="-128"/>
              </a:defRPr>
            </a:lvl4pPr>
            <a:lvl5pPr marL="2057400" indent="-228600" eaLnBrk="0" hangingPunct="0">
              <a:defRPr kumimoji="1" sz="1600" b="1">
                <a:solidFill>
                  <a:schemeClr val="bg1"/>
                </a:solidFill>
                <a:latin typeface="Arial" charset="0"/>
                <a:ea typeface="ＭＳ Ｐゴシック" pitchFamily="50" charset="-128"/>
              </a:defRPr>
            </a:lvl5pPr>
            <a:lvl6pPr marL="25146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6pPr>
            <a:lvl7pPr marL="29718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7pPr>
            <a:lvl8pPr marL="34290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8pPr>
            <a:lvl9pPr marL="38862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9pPr>
          </a:lstStyle>
          <a:p>
            <a:pPr algn="r" eaLnBrk="1" hangingPunct="1">
              <a:spcBef>
                <a:spcPct val="0"/>
              </a:spcBef>
            </a:pPr>
            <a:fld id="{06F16437-A17E-4557-86CF-3DCC1ED10418}" type="slidenum">
              <a:rPr kumimoji="0" lang="ja-JP" altLang="en-US" sz="1200" b="0">
                <a:solidFill>
                  <a:schemeClr val="tx1"/>
                </a:solidFill>
              </a:rPr>
              <a:pPr algn="r" eaLnBrk="1" hangingPunct="1">
                <a:spcBef>
                  <a:spcPct val="0"/>
                </a:spcBef>
              </a:pPr>
              <a:t>110</a:t>
            </a:fld>
            <a:endParaRPr kumimoji="0" lang="en-US" altLang="ja-JP" sz="1200" b="0">
              <a:solidFill>
                <a:schemeClr val="tx1"/>
              </a:solidFill>
            </a:endParaRPr>
          </a:p>
        </p:txBody>
      </p:sp>
      <p:sp>
        <p:nvSpPr>
          <p:cNvPr id="221187" name="Rectangle 2"/>
          <p:cNvSpPr>
            <a:spLocks noGrp="1" noRot="1" noChangeAspect="1" noChangeArrowheads="1" noTextEdit="1"/>
          </p:cNvSpPr>
          <p:nvPr>
            <p:ph type="sldImg"/>
          </p:nvPr>
        </p:nvSpPr>
        <p:spPr>
          <a:ln/>
        </p:spPr>
      </p:sp>
      <p:sp>
        <p:nvSpPr>
          <p:cNvPr id="2211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Tree>
    <p:extLst>
      <p:ext uri="{BB962C8B-B14F-4D97-AF65-F5344CB8AC3E}">
        <p14:creationId xmlns:p14="http://schemas.microsoft.com/office/powerpoint/2010/main" val="4048987433"/>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Rectangle 7"/>
          <p:cNvSpPr txBox="1">
            <a:spLocks noGrp="1" noChangeArrowheads="1"/>
          </p:cNvSpPr>
          <p:nvPr/>
        </p:nvSpPr>
        <p:spPr bwMode="auto">
          <a:xfrm>
            <a:off x="3814763" y="9371013"/>
            <a:ext cx="2919412"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kumimoji="1" sz="1600" b="1">
                <a:solidFill>
                  <a:schemeClr val="bg1"/>
                </a:solidFill>
                <a:latin typeface="Arial" charset="0"/>
                <a:ea typeface="ＭＳ Ｐゴシック" pitchFamily="50" charset="-128"/>
              </a:defRPr>
            </a:lvl1pPr>
            <a:lvl2pPr marL="742950" indent="-285750" eaLnBrk="0" hangingPunct="0">
              <a:defRPr kumimoji="1" sz="1600" b="1">
                <a:solidFill>
                  <a:schemeClr val="bg1"/>
                </a:solidFill>
                <a:latin typeface="Arial" charset="0"/>
                <a:ea typeface="ＭＳ Ｐゴシック" pitchFamily="50" charset="-128"/>
              </a:defRPr>
            </a:lvl2pPr>
            <a:lvl3pPr marL="1143000" indent="-228600" eaLnBrk="0" hangingPunct="0">
              <a:defRPr kumimoji="1" sz="1600" b="1">
                <a:solidFill>
                  <a:schemeClr val="bg1"/>
                </a:solidFill>
                <a:latin typeface="Arial" charset="0"/>
                <a:ea typeface="ＭＳ Ｐゴシック" pitchFamily="50" charset="-128"/>
              </a:defRPr>
            </a:lvl3pPr>
            <a:lvl4pPr marL="1600200" indent="-228600" eaLnBrk="0" hangingPunct="0">
              <a:defRPr kumimoji="1" sz="1600" b="1">
                <a:solidFill>
                  <a:schemeClr val="bg1"/>
                </a:solidFill>
                <a:latin typeface="Arial" charset="0"/>
                <a:ea typeface="ＭＳ Ｐゴシック" pitchFamily="50" charset="-128"/>
              </a:defRPr>
            </a:lvl4pPr>
            <a:lvl5pPr marL="2057400" indent="-228600" eaLnBrk="0" hangingPunct="0">
              <a:defRPr kumimoji="1" sz="1600" b="1">
                <a:solidFill>
                  <a:schemeClr val="bg1"/>
                </a:solidFill>
                <a:latin typeface="Arial" charset="0"/>
                <a:ea typeface="ＭＳ Ｐゴシック" pitchFamily="50" charset="-128"/>
              </a:defRPr>
            </a:lvl5pPr>
            <a:lvl6pPr marL="25146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6pPr>
            <a:lvl7pPr marL="29718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7pPr>
            <a:lvl8pPr marL="34290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8pPr>
            <a:lvl9pPr marL="38862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9pPr>
          </a:lstStyle>
          <a:p>
            <a:pPr algn="r" eaLnBrk="1" hangingPunct="1">
              <a:spcBef>
                <a:spcPct val="0"/>
              </a:spcBef>
            </a:pPr>
            <a:fld id="{393D2B45-B28B-4625-AF5D-D6CFCAB4E48B}" type="slidenum">
              <a:rPr kumimoji="0" lang="ja-JP" altLang="en-US" sz="1200" b="0">
                <a:solidFill>
                  <a:prstClr val="black"/>
                </a:solidFill>
              </a:rPr>
              <a:pPr algn="r" eaLnBrk="1" hangingPunct="1">
                <a:spcBef>
                  <a:spcPct val="0"/>
                </a:spcBef>
              </a:pPr>
              <a:t>111</a:t>
            </a:fld>
            <a:endParaRPr kumimoji="0" lang="en-US" altLang="ja-JP" sz="1200" b="0">
              <a:solidFill>
                <a:prstClr val="black"/>
              </a:solidFill>
            </a:endParaRPr>
          </a:p>
        </p:txBody>
      </p:sp>
      <p:sp>
        <p:nvSpPr>
          <p:cNvPr id="251907" name="Rectangle 2"/>
          <p:cNvSpPr>
            <a:spLocks noGrp="1" noRot="1" noChangeAspect="1" noChangeArrowheads="1" noTextEdit="1"/>
          </p:cNvSpPr>
          <p:nvPr>
            <p:ph type="sldImg"/>
          </p:nvPr>
        </p:nvSpPr>
        <p:spPr>
          <a:ln/>
        </p:spPr>
      </p:sp>
      <p:sp>
        <p:nvSpPr>
          <p:cNvPr id="2519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en-US"/>
          </a:p>
        </p:txBody>
      </p:sp>
    </p:spTree>
    <p:extLst>
      <p:ext uri="{BB962C8B-B14F-4D97-AF65-F5344CB8AC3E}">
        <p14:creationId xmlns:p14="http://schemas.microsoft.com/office/powerpoint/2010/main" val="1125380241"/>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Rectangle 7"/>
          <p:cNvSpPr txBox="1">
            <a:spLocks noGrp="1" noChangeArrowheads="1"/>
          </p:cNvSpPr>
          <p:nvPr/>
        </p:nvSpPr>
        <p:spPr bwMode="auto">
          <a:xfrm>
            <a:off x="3814763" y="9371013"/>
            <a:ext cx="2919412"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kumimoji="1" sz="1600" b="1">
                <a:solidFill>
                  <a:schemeClr val="bg1"/>
                </a:solidFill>
                <a:latin typeface="Arial" charset="0"/>
                <a:ea typeface="ＭＳ Ｐゴシック" pitchFamily="50" charset="-128"/>
              </a:defRPr>
            </a:lvl1pPr>
            <a:lvl2pPr marL="742950" indent="-285750" eaLnBrk="0" hangingPunct="0">
              <a:defRPr kumimoji="1" sz="1600" b="1">
                <a:solidFill>
                  <a:schemeClr val="bg1"/>
                </a:solidFill>
                <a:latin typeface="Arial" charset="0"/>
                <a:ea typeface="ＭＳ Ｐゴシック" pitchFamily="50" charset="-128"/>
              </a:defRPr>
            </a:lvl2pPr>
            <a:lvl3pPr marL="1143000" indent="-228600" eaLnBrk="0" hangingPunct="0">
              <a:defRPr kumimoji="1" sz="1600" b="1">
                <a:solidFill>
                  <a:schemeClr val="bg1"/>
                </a:solidFill>
                <a:latin typeface="Arial" charset="0"/>
                <a:ea typeface="ＭＳ Ｐゴシック" pitchFamily="50" charset="-128"/>
              </a:defRPr>
            </a:lvl3pPr>
            <a:lvl4pPr marL="1600200" indent="-228600" eaLnBrk="0" hangingPunct="0">
              <a:defRPr kumimoji="1" sz="1600" b="1">
                <a:solidFill>
                  <a:schemeClr val="bg1"/>
                </a:solidFill>
                <a:latin typeface="Arial" charset="0"/>
                <a:ea typeface="ＭＳ Ｐゴシック" pitchFamily="50" charset="-128"/>
              </a:defRPr>
            </a:lvl4pPr>
            <a:lvl5pPr marL="2057400" indent="-228600" eaLnBrk="0" hangingPunct="0">
              <a:defRPr kumimoji="1" sz="1600" b="1">
                <a:solidFill>
                  <a:schemeClr val="bg1"/>
                </a:solidFill>
                <a:latin typeface="Arial" charset="0"/>
                <a:ea typeface="ＭＳ Ｐゴシック" pitchFamily="50" charset="-128"/>
              </a:defRPr>
            </a:lvl5pPr>
            <a:lvl6pPr marL="25146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6pPr>
            <a:lvl7pPr marL="29718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7pPr>
            <a:lvl8pPr marL="34290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8pPr>
            <a:lvl9pPr marL="38862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9pPr>
          </a:lstStyle>
          <a:p>
            <a:pPr algn="r" eaLnBrk="1" hangingPunct="1">
              <a:spcBef>
                <a:spcPct val="0"/>
              </a:spcBef>
            </a:pPr>
            <a:fld id="{393D2B45-B28B-4625-AF5D-D6CFCAB4E48B}" type="slidenum">
              <a:rPr kumimoji="0" lang="ja-JP" altLang="en-US" sz="1200" b="0">
                <a:solidFill>
                  <a:schemeClr val="tx1"/>
                </a:solidFill>
              </a:rPr>
              <a:pPr algn="r" eaLnBrk="1" hangingPunct="1">
                <a:spcBef>
                  <a:spcPct val="0"/>
                </a:spcBef>
              </a:pPr>
              <a:t>112</a:t>
            </a:fld>
            <a:endParaRPr kumimoji="0" lang="en-US" altLang="ja-JP" sz="1200" b="0">
              <a:solidFill>
                <a:schemeClr val="tx1"/>
              </a:solidFill>
            </a:endParaRPr>
          </a:p>
        </p:txBody>
      </p:sp>
      <p:sp>
        <p:nvSpPr>
          <p:cNvPr id="251907" name="Rectangle 2"/>
          <p:cNvSpPr>
            <a:spLocks noGrp="1" noRot="1" noChangeAspect="1" noChangeArrowheads="1" noTextEdit="1"/>
          </p:cNvSpPr>
          <p:nvPr>
            <p:ph type="sldImg"/>
          </p:nvPr>
        </p:nvSpPr>
        <p:spPr>
          <a:ln/>
        </p:spPr>
      </p:sp>
      <p:sp>
        <p:nvSpPr>
          <p:cNvPr id="2519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en-US"/>
          </a:p>
        </p:txBody>
      </p:sp>
    </p:spTree>
    <p:extLst>
      <p:ext uri="{BB962C8B-B14F-4D97-AF65-F5344CB8AC3E}">
        <p14:creationId xmlns:p14="http://schemas.microsoft.com/office/powerpoint/2010/main" val="1125380241"/>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Rectangle 2"/>
          <p:cNvSpPr>
            <a:spLocks noGrp="1" noRot="1" noChangeAspect="1" noChangeArrowheads="1" noTextEdit="1"/>
          </p:cNvSpPr>
          <p:nvPr>
            <p:ph type="sldImg"/>
          </p:nvPr>
        </p:nvSpPr>
        <p:spPr>
          <a:xfrm>
            <a:off x="919163" y="755650"/>
            <a:ext cx="4940300" cy="3705225"/>
          </a:xfrm>
          <a:ln/>
        </p:spPr>
      </p:sp>
      <p:sp>
        <p:nvSpPr>
          <p:cNvPr id="247811" name="Rectangle 3"/>
          <p:cNvSpPr>
            <a:spLocks noGrp="1" noChangeArrowheads="1"/>
          </p:cNvSpPr>
          <p:nvPr>
            <p:ph type="body" idx="1"/>
          </p:nvPr>
        </p:nvSpPr>
        <p:spPr>
          <a:xfrm>
            <a:off x="904875" y="4686300"/>
            <a:ext cx="4970463" cy="44608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Tree>
    <p:extLst>
      <p:ext uri="{BB962C8B-B14F-4D97-AF65-F5344CB8AC3E}">
        <p14:creationId xmlns:p14="http://schemas.microsoft.com/office/powerpoint/2010/main" val="323231896"/>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Rectangle 2"/>
          <p:cNvSpPr>
            <a:spLocks noGrp="1" noRot="1" noChangeAspect="1" noChangeArrowheads="1" noTextEdit="1"/>
          </p:cNvSpPr>
          <p:nvPr>
            <p:ph type="sldImg"/>
          </p:nvPr>
        </p:nvSpPr>
        <p:spPr>
          <a:xfrm>
            <a:off x="919163" y="755650"/>
            <a:ext cx="4940300" cy="3705225"/>
          </a:xfrm>
          <a:ln/>
        </p:spPr>
      </p:sp>
      <p:sp>
        <p:nvSpPr>
          <p:cNvPr id="249859" name="Rectangle 3"/>
          <p:cNvSpPr>
            <a:spLocks noGrp="1" noChangeArrowheads="1"/>
          </p:cNvSpPr>
          <p:nvPr>
            <p:ph type="body" idx="1"/>
          </p:nvPr>
        </p:nvSpPr>
        <p:spPr>
          <a:xfrm>
            <a:off x="904875" y="4686300"/>
            <a:ext cx="4970463" cy="44608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Tree>
    <p:extLst>
      <p:ext uri="{BB962C8B-B14F-4D97-AF65-F5344CB8AC3E}">
        <p14:creationId xmlns:p14="http://schemas.microsoft.com/office/powerpoint/2010/main" val="2385512738"/>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Rectangle 7"/>
          <p:cNvSpPr txBox="1">
            <a:spLocks noGrp="1" noChangeArrowheads="1"/>
          </p:cNvSpPr>
          <p:nvPr/>
        </p:nvSpPr>
        <p:spPr bwMode="auto">
          <a:xfrm>
            <a:off x="3814763" y="9371013"/>
            <a:ext cx="2919412"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kumimoji="1" sz="1600" b="1">
                <a:solidFill>
                  <a:schemeClr val="bg1"/>
                </a:solidFill>
                <a:latin typeface="Arial" charset="0"/>
                <a:ea typeface="ＭＳ Ｐゴシック" pitchFamily="50" charset="-128"/>
              </a:defRPr>
            </a:lvl1pPr>
            <a:lvl2pPr marL="742950" indent="-285750" eaLnBrk="0" hangingPunct="0">
              <a:defRPr kumimoji="1" sz="1600" b="1">
                <a:solidFill>
                  <a:schemeClr val="bg1"/>
                </a:solidFill>
                <a:latin typeface="Arial" charset="0"/>
                <a:ea typeface="ＭＳ Ｐゴシック" pitchFamily="50" charset="-128"/>
              </a:defRPr>
            </a:lvl2pPr>
            <a:lvl3pPr marL="1143000" indent="-228600" eaLnBrk="0" hangingPunct="0">
              <a:defRPr kumimoji="1" sz="1600" b="1">
                <a:solidFill>
                  <a:schemeClr val="bg1"/>
                </a:solidFill>
                <a:latin typeface="Arial" charset="0"/>
                <a:ea typeface="ＭＳ Ｐゴシック" pitchFamily="50" charset="-128"/>
              </a:defRPr>
            </a:lvl3pPr>
            <a:lvl4pPr marL="1600200" indent="-228600" eaLnBrk="0" hangingPunct="0">
              <a:defRPr kumimoji="1" sz="1600" b="1">
                <a:solidFill>
                  <a:schemeClr val="bg1"/>
                </a:solidFill>
                <a:latin typeface="Arial" charset="0"/>
                <a:ea typeface="ＭＳ Ｐゴシック" pitchFamily="50" charset="-128"/>
              </a:defRPr>
            </a:lvl4pPr>
            <a:lvl5pPr marL="2057400" indent="-228600" eaLnBrk="0" hangingPunct="0">
              <a:defRPr kumimoji="1" sz="1600" b="1">
                <a:solidFill>
                  <a:schemeClr val="bg1"/>
                </a:solidFill>
                <a:latin typeface="Arial" charset="0"/>
                <a:ea typeface="ＭＳ Ｐゴシック" pitchFamily="50" charset="-128"/>
              </a:defRPr>
            </a:lvl5pPr>
            <a:lvl6pPr marL="25146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6pPr>
            <a:lvl7pPr marL="29718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7pPr>
            <a:lvl8pPr marL="34290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8pPr>
            <a:lvl9pPr marL="38862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9pPr>
          </a:lstStyle>
          <a:p>
            <a:pPr algn="r" eaLnBrk="1" hangingPunct="1">
              <a:spcBef>
                <a:spcPct val="0"/>
              </a:spcBef>
            </a:pPr>
            <a:fld id="{71CD0957-748B-4ABC-8B63-CF109CA0E123}" type="slidenum">
              <a:rPr kumimoji="0" lang="ja-JP" altLang="en-US" sz="1200" b="0">
                <a:solidFill>
                  <a:schemeClr val="tx1"/>
                </a:solidFill>
              </a:rPr>
              <a:pPr algn="r" eaLnBrk="1" hangingPunct="1">
                <a:spcBef>
                  <a:spcPct val="0"/>
                </a:spcBef>
              </a:pPr>
              <a:t>115</a:t>
            </a:fld>
            <a:endParaRPr kumimoji="0" lang="en-US" altLang="ja-JP" sz="1200" b="0">
              <a:solidFill>
                <a:schemeClr val="tx1"/>
              </a:solidFill>
            </a:endParaRPr>
          </a:p>
        </p:txBody>
      </p:sp>
      <p:sp>
        <p:nvSpPr>
          <p:cNvPr id="227331" name="Rectangle 2"/>
          <p:cNvSpPr>
            <a:spLocks noGrp="1" noRot="1" noChangeAspect="1" noChangeArrowheads="1" noTextEdit="1"/>
          </p:cNvSpPr>
          <p:nvPr>
            <p:ph type="sldImg"/>
          </p:nvPr>
        </p:nvSpPr>
        <p:spPr>
          <a:ln/>
        </p:spPr>
      </p:sp>
      <p:sp>
        <p:nvSpPr>
          <p:cNvPr id="2273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en-US"/>
          </a:p>
        </p:txBody>
      </p:sp>
    </p:spTree>
    <p:extLst>
      <p:ext uri="{BB962C8B-B14F-4D97-AF65-F5344CB8AC3E}">
        <p14:creationId xmlns:p14="http://schemas.microsoft.com/office/powerpoint/2010/main" val="1909704042"/>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600" b="1">
                <a:solidFill>
                  <a:schemeClr val="bg1"/>
                </a:solidFill>
                <a:latin typeface="Arial" charset="0"/>
                <a:ea typeface="ＭＳ Ｐゴシック" pitchFamily="50" charset="-128"/>
              </a:defRPr>
            </a:lvl1pPr>
            <a:lvl2pPr marL="742950" indent="-285750" eaLnBrk="0" hangingPunct="0">
              <a:defRPr kumimoji="1" sz="1600" b="1">
                <a:solidFill>
                  <a:schemeClr val="bg1"/>
                </a:solidFill>
                <a:latin typeface="Arial" charset="0"/>
                <a:ea typeface="ＭＳ Ｐゴシック" pitchFamily="50" charset="-128"/>
              </a:defRPr>
            </a:lvl2pPr>
            <a:lvl3pPr marL="1143000" indent="-228600" eaLnBrk="0" hangingPunct="0">
              <a:defRPr kumimoji="1" sz="1600" b="1">
                <a:solidFill>
                  <a:schemeClr val="bg1"/>
                </a:solidFill>
                <a:latin typeface="Arial" charset="0"/>
                <a:ea typeface="ＭＳ Ｐゴシック" pitchFamily="50" charset="-128"/>
              </a:defRPr>
            </a:lvl3pPr>
            <a:lvl4pPr marL="1600200" indent="-228600" eaLnBrk="0" hangingPunct="0">
              <a:defRPr kumimoji="1" sz="1600" b="1">
                <a:solidFill>
                  <a:schemeClr val="bg1"/>
                </a:solidFill>
                <a:latin typeface="Arial" charset="0"/>
                <a:ea typeface="ＭＳ Ｐゴシック" pitchFamily="50" charset="-128"/>
              </a:defRPr>
            </a:lvl4pPr>
            <a:lvl5pPr marL="2057400" indent="-228600" eaLnBrk="0" hangingPunct="0">
              <a:defRPr kumimoji="1" sz="1600" b="1">
                <a:solidFill>
                  <a:schemeClr val="bg1"/>
                </a:solidFill>
                <a:latin typeface="Arial" charset="0"/>
                <a:ea typeface="ＭＳ Ｐゴシック" pitchFamily="50" charset="-128"/>
              </a:defRPr>
            </a:lvl5pPr>
            <a:lvl6pPr marL="25146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6pPr>
            <a:lvl7pPr marL="29718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7pPr>
            <a:lvl8pPr marL="34290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8pPr>
            <a:lvl9pPr marL="38862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9pPr>
          </a:lstStyle>
          <a:p>
            <a:pPr eaLnBrk="1" hangingPunct="1"/>
            <a:fld id="{95A6065E-8158-4142-BDF1-60398D8F34C2}" type="slidenum">
              <a:rPr kumimoji="0" lang="ja-JP" altLang="en-US" sz="1200" b="0" smtClean="0">
                <a:solidFill>
                  <a:schemeClr val="tx1"/>
                </a:solidFill>
              </a:rPr>
              <a:pPr eaLnBrk="1" hangingPunct="1"/>
              <a:t>116</a:t>
            </a:fld>
            <a:endParaRPr kumimoji="0" lang="en-US" altLang="ja-JP" sz="1200" b="0">
              <a:solidFill>
                <a:schemeClr val="tx1"/>
              </a:solidFill>
            </a:endParaRPr>
          </a:p>
        </p:txBody>
      </p:sp>
      <p:sp>
        <p:nvSpPr>
          <p:cNvPr id="128003" name="Rectangle 2"/>
          <p:cNvSpPr>
            <a:spLocks noGrp="1" noRot="1" noChangeAspect="1" noChangeArrowheads="1" noTextEdit="1"/>
          </p:cNvSpPr>
          <p:nvPr>
            <p:ph type="sldImg"/>
          </p:nvPr>
        </p:nvSpPr>
        <p:spPr>
          <a:ln/>
        </p:spPr>
      </p:sp>
      <p:sp>
        <p:nvSpPr>
          <p:cNvPr id="1280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en-US"/>
          </a:p>
        </p:txBody>
      </p:sp>
    </p:spTree>
    <p:extLst>
      <p:ext uri="{BB962C8B-B14F-4D97-AF65-F5344CB8AC3E}">
        <p14:creationId xmlns:p14="http://schemas.microsoft.com/office/powerpoint/2010/main" val="3152382762"/>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600" b="1">
                <a:solidFill>
                  <a:schemeClr val="bg1"/>
                </a:solidFill>
                <a:latin typeface="Arial" charset="0"/>
                <a:ea typeface="ＭＳ Ｐゴシック" pitchFamily="50" charset="-128"/>
              </a:defRPr>
            </a:lvl1pPr>
            <a:lvl2pPr marL="742950" indent="-285750" eaLnBrk="0" hangingPunct="0">
              <a:defRPr kumimoji="1" sz="1600" b="1">
                <a:solidFill>
                  <a:schemeClr val="bg1"/>
                </a:solidFill>
                <a:latin typeface="Arial" charset="0"/>
                <a:ea typeface="ＭＳ Ｐゴシック" pitchFamily="50" charset="-128"/>
              </a:defRPr>
            </a:lvl2pPr>
            <a:lvl3pPr marL="1143000" indent="-228600" eaLnBrk="0" hangingPunct="0">
              <a:defRPr kumimoji="1" sz="1600" b="1">
                <a:solidFill>
                  <a:schemeClr val="bg1"/>
                </a:solidFill>
                <a:latin typeface="Arial" charset="0"/>
                <a:ea typeface="ＭＳ Ｐゴシック" pitchFamily="50" charset="-128"/>
              </a:defRPr>
            </a:lvl3pPr>
            <a:lvl4pPr marL="1600200" indent="-228600" eaLnBrk="0" hangingPunct="0">
              <a:defRPr kumimoji="1" sz="1600" b="1">
                <a:solidFill>
                  <a:schemeClr val="bg1"/>
                </a:solidFill>
                <a:latin typeface="Arial" charset="0"/>
                <a:ea typeface="ＭＳ Ｐゴシック" pitchFamily="50" charset="-128"/>
              </a:defRPr>
            </a:lvl4pPr>
            <a:lvl5pPr marL="2057400" indent="-228600" eaLnBrk="0" hangingPunct="0">
              <a:defRPr kumimoji="1" sz="1600" b="1">
                <a:solidFill>
                  <a:schemeClr val="bg1"/>
                </a:solidFill>
                <a:latin typeface="Arial" charset="0"/>
                <a:ea typeface="ＭＳ Ｐゴシック" pitchFamily="50" charset="-128"/>
              </a:defRPr>
            </a:lvl5pPr>
            <a:lvl6pPr marL="25146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6pPr>
            <a:lvl7pPr marL="29718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7pPr>
            <a:lvl8pPr marL="34290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8pPr>
            <a:lvl9pPr marL="38862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9pPr>
          </a:lstStyle>
          <a:p>
            <a:pPr eaLnBrk="1" hangingPunct="1"/>
            <a:fld id="{FCF0021B-D156-415E-985B-FACC9ED41F08}" type="slidenum">
              <a:rPr kumimoji="0" lang="ja-JP" altLang="en-US" sz="1200" b="0" smtClean="0">
                <a:solidFill>
                  <a:schemeClr val="tx1"/>
                </a:solidFill>
              </a:rPr>
              <a:pPr eaLnBrk="1" hangingPunct="1"/>
              <a:t>117</a:t>
            </a:fld>
            <a:endParaRPr kumimoji="0" lang="en-US" altLang="ja-JP" sz="1200" b="0">
              <a:solidFill>
                <a:schemeClr val="tx1"/>
              </a:solidFill>
            </a:endParaRPr>
          </a:p>
        </p:txBody>
      </p:sp>
      <p:sp>
        <p:nvSpPr>
          <p:cNvPr id="129027" name="Rectangle 2"/>
          <p:cNvSpPr>
            <a:spLocks noGrp="1" noRot="1" noChangeAspect="1" noChangeArrowheads="1" noTextEdit="1"/>
          </p:cNvSpPr>
          <p:nvPr>
            <p:ph type="sldImg"/>
          </p:nvPr>
        </p:nvSpPr>
        <p:spPr>
          <a:ln/>
        </p:spPr>
      </p:sp>
      <p:sp>
        <p:nvSpPr>
          <p:cNvPr id="1290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en-US"/>
          </a:p>
        </p:txBody>
      </p:sp>
    </p:spTree>
    <p:extLst>
      <p:ext uri="{BB962C8B-B14F-4D97-AF65-F5344CB8AC3E}">
        <p14:creationId xmlns:p14="http://schemas.microsoft.com/office/powerpoint/2010/main" val="480344051"/>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600" b="1">
                <a:solidFill>
                  <a:schemeClr val="bg1"/>
                </a:solidFill>
                <a:latin typeface="Arial" charset="0"/>
                <a:ea typeface="ＭＳ Ｐゴシック" pitchFamily="50" charset="-128"/>
              </a:defRPr>
            </a:lvl1pPr>
            <a:lvl2pPr marL="742950" indent="-285750" eaLnBrk="0" hangingPunct="0">
              <a:defRPr kumimoji="1" sz="1600" b="1">
                <a:solidFill>
                  <a:schemeClr val="bg1"/>
                </a:solidFill>
                <a:latin typeface="Arial" charset="0"/>
                <a:ea typeface="ＭＳ Ｐゴシック" pitchFamily="50" charset="-128"/>
              </a:defRPr>
            </a:lvl2pPr>
            <a:lvl3pPr marL="1143000" indent="-228600" eaLnBrk="0" hangingPunct="0">
              <a:defRPr kumimoji="1" sz="1600" b="1">
                <a:solidFill>
                  <a:schemeClr val="bg1"/>
                </a:solidFill>
                <a:latin typeface="Arial" charset="0"/>
                <a:ea typeface="ＭＳ Ｐゴシック" pitchFamily="50" charset="-128"/>
              </a:defRPr>
            </a:lvl3pPr>
            <a:lvl4pPr marL="1600200" indent="-228600" eaLnBrk="0" hangingPunct="0">
              <a:defRPr kumimoji="1" sz="1600" b="1">
                <a:solidFill>
                  <a:schemeClr val="bg1"/>
                </a:solidFill>
                <a:latin typeface="Arial" charset="0"/>
                <a:ea typeface="ＭＳ Ｐゴシック" pitchFamily="50" charset="-128"/>
              </a:defRPr>
            </a:lvl4pPr>
            <a:lvl5pPr marL="2057400" indent="-228600" eaLnBrk="0" hangingPunct="0">
              <a:defRPr kumimoji="1" sz="1600" b="1">
                <a:solidFill>
                  <a:schemeClr val="bg1"/>
                </a:solidFill>
                <a:latin typeface="Arial" charset="0"/>
                <a:ea typeface="ＭＳ Ｐゴシック" pitchFamily="50" charset="-128"/>
              </a:defRPr>
            </a:lvl5pPr>
            <a:lvl6pPr marL="25146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6pPr>
            <a:lvl7pPr marL="29718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7pPr>
            <a:lvl8pPr marL="34290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8pPr>
            <a:lvl9pPr marL="38862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9pPr>
          </a:lstStyle>
          <a:p>
            <a:pPr eaLnBrk="1" hangingPunct="1"/>
            <a:fld id="{70B97D53-DD94-41A0-990B-8BD13C1D7ADA}" type="slidenum">
              <a:rPr kumimoji="0" lang="ja-JP" altLang="en-US" sz="1200" b="0" smtClean="0">
                <a:solidFill>
                  <a:schemeClr val="tx1"/>
                </a:solidFill>
              </a:rPr>
              <a:pPr eaLnBrk="1" hangingPunct="1"/>
              <a:t>118</a:t>
            </a:fld>
            <a:endParaRPr kumimoji="0" lang="en-US" altLang="ja-JP" sz="1200" b="0">
              <a:solidFill>
                <a:schemeClr val="tx1"/>
              </a:solidFill>
            </a:endParaRPr>
          </a:p>
        </p:txBody>
      </p:sp>
      <p:sp>
        <p:nvSpPr>
          <p:cNvPr id="130051" name="Rectangle 2"/>
          <p:cNvSpPr>
            <a:spLocks noGrp="1" noRot="1" noChangeAspect="1" noChangeArrowheads="1" noTextEdit="1"/>
          </p:cNvSpPr>
          <p:nvPr>
            <p:ph type="sldImg"/>
          </p:nvPr>
        </p:nvSpPr>
        <p:spPr>
          <a:ln/>
        </p:spPr>
      </p:sp>
      <p:sp>
        <p:nvSpPr>
          <p:cNvPr id="1300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en-US"/>
          </a:p>
        </p:txBody>
      </p:sp>
    </p:spTree>
    <p:extLst>
      <p:ext uri="{BB962C8B-B14F-4D97-AF65-F5344CB8AC3E}">
        <p14:creationId xmlns:p14="http://schemas.microsoft.com/office/powerpoint/2010/main" val="3021982386"/>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600" b="1">
                <a:solidFill>
                  <a:schemeClr val="bg1"/>
                </a:solidFill>
                <a:latin typeface="Arial" charset="0"/>
                <a:ea typeface="ＭＳ Ｐゴシック" pitchFamily="50" charset="-128"/>
              </a:defRPr>
            </a:lvl1pPr>
            <a:lvl2pPr marL="742950" indent="-285750" eaLnBrk="0" hangingPunct="0">
              <a:defRPr kumimoji="1" sz="1600" b="1">
                <a:solidFill>
                  <a:schemeClr val="bg1"/>
                </a:solidFill>
                <a:latin typeface="Arial" charset="0"/>
                <a:ea typeface="ＭＳ Ｐゴシック" pitchFamily="50" charset="-128"/>
              </a:defRPr>
            </a:lvl2pPr>
            <a:lvl3pPr marL="1143000" indent="-228600" eaLnBrk="0" hangingPunct="0">
              <a:defRPr kumimoji="1" sz="1600" b="1">
                <a:solidFill>
                  <a:schemeClr val="bg1"/>
                </a:solidFill>
                <a:latin typeface="Arial" charset="0"/>
                <a:ea typeface="ＭＳ Ｐゴシック" pitchFamily="50" charset="-128"/>
              </a:defRPr>
            </a:lvl3pPr>
            <a:lvl4pPr marL="1600200" indent="-228600" eaLnBrk="0" hangingPunct="0">
              <a:defRPr kumimoji="1" sz="1600" b="1">
                <a:solidFill>
                  <a:schemeClr val="bg1"/>
                </a:solidFill>
                <a:latin typeface="Arial" charset="0"/>
                <a:ea typeface="ＭＳ Ｐゴシック" pitchFamily="50" charset="-128"/>
              </a:defRPr>
            </a:lvl4pPr>
            <a:lvl5pPr marL="2057400" indent="-228600" eaLnBrk="0" hangingPunct="0">
              <a:defRPr kumimoji="1" sz="1600" b="1">
                <a:solidFill>
                  <a:schemeClr val="bg1"/>
                </a:solidFill>
                <a:latin typeface="Arial" charset="0"/>
                <a:ea typeface="ＭＳ Ｐゴシック" pitchFamily="50" charset="-128"/>
              </a:defRPr>
            </a:lvl5pPr>
            <a:lvl6pPr marL="25146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6pPr>
            <a:lvl7pPr marL="29718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7pPr>
            <a:lvl8pPr marL="34290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8pPr>
            <a:lvl9pPr marL="38862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9pPr>
          </a:lstStyle>
          <a:p>
            <a:pPr eaLnBrk="1" hangingPunct="1"/>
            <a:fld id="{36C49744-7162-4ADE-AB15-3C76BF925948}" type="slidenum">
              <a:rPr kumimoji="0" lang="ja-JP" altLang="en-US" sz="1200" b="0" smtClean="0">
                <a:solidFill>
                  <a:schemeClr val="tx1"/>
                </a:solidFill>
              </a:rPr>
              <a:pPr eaLnBrk="1" hangingPunct="1"/>
              <a:t>119</a:t>
            </a:fld>
            <a:endParaRPr kumimoji="0" lang="en-US" altLang="ja-JP" sz="1200" b="0">
              <a:solidFill>
                <a:schemeClr val="tx1"/>
              </a:solidFill>
            </a:endParaRPr>
          </a:p>
        </p:txBody>
      </p:sp>
      <p:sp>
        <p:nvSpPr>
          <p:cNvPr id="131075" name="Rectangle 2"/>
          <p:cNvSpPr>
            <a:spLocks noGrp="1" noRot="1" noChangeAspect="1" noChangeArrowheads="1" noTextEdit="1"/>
          </p:cNvSpPr>
          <p:nvPr>
            <p:ph type="sldImg"/>
          </p:nvPr>
        </p:nvSpPr>
        <p:spPr>
          <a:ln/>
        </p:spPr>
      </p:sp>
      <p:sp>
        <p:nvSpPr>
          <p:cNvPr id="1310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en-US"/>
          </a:p>
        </p:txBody>
      </p:sp>
    </p:spTree>
    <p:extLst>
      <p:ext uri="{BB962C8B-B14F-4D97-AF65-F5344CB8AC3E}">
        <p14:creationId xmlns:p14="http://schemas.microsoft.com/office/powerpoint/2010/main" val="19397061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600" b="1">
                <a:solidFill>
                  <a:schemeClr val="bg1"/>
                </a:solidFill>
                <a:latin typeface="Arial" charset="0"/>
                <a:ea typeface="ＭＳ Ｐゴシック" pitchFamily="50" charset="-128"/>
              </a:defRPr>
            </a:lvl1pPr>
            <a:lvl2pPr marL="748374" indent="-287836" eaLnBrk="0" hangingPunct="0">
              <a:defRPr kumimoji="1" sz="1600" b="1">
                <a:solidFill>
                  <a:schemeClr val="bg1"/>
                </a:solidFill>
                <a:latin typeface="Arial" charset="0"/>
                <a:ea typeface="ＭＳ Ｐゴシック" pitchFamily="50" charset="-128"/>
              </a:defRPr>
            </a:lvl2pPr>
            <a:lvl3pPr marL="1151344" indent="-230269" eaLnBrk="0" hangingPunct="0">
              <a:defRPr kumimoji="1" sz="1600" b="1">
                <a:solidFill>
                  <a:schemeClr val="bg1"/>
                </a:solidFill>
                <a:latin typeface="Arial" charset="0"/>
                <a:ea typeface="ＭＳ Ｐゴシック" pitchFamily="50" charset="-128"/>
              </a:defRPr>
            </a:lvl3pPr>
            <a:lvl4pPr marL="1611881" indent="-230269" eaLnBrk="0" hangingPunct="0">
              <a:defRPr kumimoji="1" sz="1600" b="1">
                <a:solidFill>
                  <a:schemeClr val="bg1"/>
                </a:solidFill>
                <a:latin typeface="Arial" charset="0"/>
                <a:ea typeface="ＭＳ Ｐゴシック" pitchFamily="50" charset="-128"/>
              </a:defRPr>
            </a:lvl4pPr>
            <a:lvl5pPr marL="2072419" indent="-230269" eaLnBrk="0" hangingPunct="0">
              <a:defRPr kumimoji="1" sz="1600" b="1">
                <a:solidFill>
                  <a:schemeClr val="bg1"/>
                </a:solidFill>
                <a:latin typeface="Arial" charset="0"/>
                <a:ea typeface="ＭＳ Ｐゴシック" pitchFamily="50" charset="-128"/>
              </a:defRPr>
            </a:lvl5pPr>
            <a:lvl6pPr marL="2532957" indent="-230269" algn="ctr" eaLnBrk="0" fontAlgn="base" hangingPunct="0">
              <a:spcBef>
                <a:spcPct val="50000"/>
              </a:spcBef>
              <a:spcAft>
                <a:spcPct val="0"/>
              </a:spcAft>
              <a:defRPr kumimoji="1" sz="1600" b="1">
                <a:solidFill>
                  <a:schemeClr val="bg1"/>
                </a:solidFill>
                <a:latin typeface="Arial" charset="0"/>
                <a:ea typeface="ＭＳ Ｐゴシック" pitchFamily="50" charset="-128"/>
              </a:defRPr>
            </a:lvl6pPr>
            <a:lvl7pPr marL="2993494" indent="-230269" algn="ctr" eaLnBrk="0" fontAlgn="base" hangingPunct="0">
              <a:spcBef>
                <a:spcPct val="50000"/>
              </a:spcBef>
              <a:spcAft>
                <a:spcPct val="0"/>
              </a:spcAft>
              <a:defRPr kumimoji="1" sz="1600" b="1">
                <a:solidFill>
                  <a:schemeClr val="bg1"/>
                </a:solidFill>
                <a:latin typeface="Arial" charset="0"/>
                <a:ea typeface="ＭＳ Ｐゴシック" pitchFamily="50" charset="-128"/>
              </a:defRPr>
            </a:lvl7pPr>
            <a:lvl8pPr marL="3454032" indent="-230269" algn="ctr" eaLnBrk="0" fontAlgn="base" hangingPunct="0">
              <a:spcBef>
                <a:spcPct val="50000"/>
              </a:spcBef>
              <a:spcAft>
                <a:spcPct val="0"/>
              </a:spcAft>
              <a:defRPr kumimoji="1" sz="1600" b="1">
                <a:solidFill>
                  <a:schemeClr val="bg1"/>
                </a:solidFill>
                <a:latin typeface="Arial" charset="0"/>
                <a:ea typeface="ＭＳ Ｐゴシック" pitchFamily="50" charset="-128"/>
              </a:defRPr>
            </a:lvl8pPr>
            <a:lvl9pPr marL="3914569" indent="-230269" algn="ctr" eaLnBrk="0" fontAlgn="base" hangingPunct="0">
              <a:spcBef>
                <a:spcPct val="50000"/>
              </a:spcBef>
              <a:spcAft>
                <a:spcPct val="0"/>
              </a:spcAft>
              <a:defRPr kumimoji="1" sz="1600" b="1">
                <a:solidFill>
                  <a:schemeClr val="bg1"/>
                </a:solidFill>
                <a:latin typeface="Arial" charset="0"/>
                <a:ea typeface="ＭＳ Ｐゴシック" pitchFamily="50" charset="-128"/>
              </a:defRPr>
            </a:lvl9pPr>
          </a:lstStyle>
          <a:p>
            <a:pPr eaLnBrk="1" hangingPunct="1"/>
            <a:fld id="{0D65FF13-4C48-4637-9F11-45F50D6232EC}" type="slidenum">
              <a:rPr kumimoji="0" lang="ja-JP" altLang="en-US" sz="1200" b="0">
                <a:solidFill>
                  <a:prstClr val="black"/>
                </a:solidFill>
              </a:rPr>
              <a:pPr eaLnBrk="1" hangingPunct="1"/>
              <a:t>12</a:t>
            </a:fld>
            <a:endParaRPr kumimoji="0" lang="en-US" altLang="ja-JP" sz="1200" b="0">
              <a:solidFill>
                <a:prstClr val="black"/>
              </a:solidFill>
            </a:endParaRPr>
          </a:p>
        </p:txBody>
      </p:sp>
      <p:sp>
        <p:nvSpPr>
          <p:cNvPr id="97283" name="Rectangle 2"/>
          <p:cNvSpPr>
            <a:spLocks noGrp="1" noRot="1" noChangeAspect="1" noChangeArrowheads="1" noTextEdit="1"/>
          </p:cNvSpPr>
          <p:nvPr>
            <p:ph type="sldImg"/>
          </p:nvPr>
        </p:nvSpPr>
        <p:spPr>
          <a:ln/>
        </p:spPr>
      </p:sp>
      <p:sp>
        <p:nvSpPr>
          <p:cNvPr id="972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en-US"/>
          </a:p>
        </p:txBody>
      </p:sp>
    </p:spTree>
    <p:extLst>
      <p:ext uri="{BB962C8B-B14F-4D97-AF65-F5344CB8AC3E}">
        <p14:creationId xmlns:p14="http://schemas.microsoft.com/office/powerpoint/2010/main" val="112102272"/>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600" b="1">
                <a:solidFill>
                  <a:schemeClr val="bg1"/>
                </a:solidFill>
                <a:latin typeface="Arial" charset="0"/>
                <a:ea typeface="ＭＳ Ｐゴシック" pitchFamily="50" charset="-128"/>
              </a:defRPr>
            </a:lvl1pPr>
            <a:lvl2pPr marL="742950" indent="-285750" eaLnBrk="0" hangingPunct="0">
              <a:defRPr kumimoji="1" sz="1600" b="1">
                <a:solidFill>
                  <a:schemeClr val="bg1"/>
                </a:solidFill>
                <a:latin typeface="Arial" charset="0"/>
                <a:ea typeface="ＭＳ Ｐゴシック" pitchFamily="50" charset="-128"/>
              </a:defRPr>
            </a:lvl2pPr>
            <a:lvl3pPr marL="1143000" indent="-228600" eaLnBrk="0" hangingPunct="0">
              <a:defRPr kumimoji="1" sz="1600" b="1">
                <a:solidFill>
                  <a:schemeClr val="bg1"/>
                </a:solidFill>
                <a:latin typeface="Arial" charset="0"/>
                <a:ea typeface="ＭＳ Ｐゴシック" pitchFamily="50" charset="-128"/>
              </a:defRPr>
            </a:lvl3pPr>
            <a:lvl4pPr marL="1600200" indent="-228600" eaLnBrk="0" hangingPunct="0">
              <a:defRPr kumimoji="1" sz="1600" b="1">
                <a:solidFill>
                  <a:schemeClr val="bg1"/>
                </a:solidFill>
                <a:latin typeface="Arial" charset="0"/>
                <a:ea typeface="ＭＳ Ｐゴシック" pitchFamily="50" charset="-128"/>
              </a:defRPr>
            </a:lvl4pPr>
            <a:lvl5pPr marL="2057400" indent="-228600" eaLnBrk="0" hangingPunct="0">
              <a:defRPr kumimoji="1" sz="1600" b="1">
                <a:solidFill>
                  <a:schemeClr val="bg1"/>
                </a:solidFill>
                <a:latin typeface="Arial" charset="0"/>
                <a:ea typeface="ＭＳ Ｐゴシック" pitchFamily="50" charset="-128"/>
              </a:defRPr>
            </a:lvl5pPr>
            <a:lvl6pPr marL="25146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6pPr>
            <a:lvl7pPr marL="29718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7pPr>
            <a:lvl8pPr marL="34290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8pPr>
            <a:lvl9pPr marL="38862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9pPr>
          </a:lstStyle>
          <a:p>
            <a:pPr eaLnBrk="1" hangingPunct="1"/>
            <a:fld id="{70B97D53-DD94-41A0-990B-8BD13C1D7ADA}" type="slidenum">
              <a:rPr kumimoji="0" lang="ja-JP" altLang="en-US" sz="1200" b="0" smtClean="0">
                <a:solidFill>
                  <a:prstClr val="black"/>
                </a:solidFill>
              </a:rPr>
              <a:pPr eaLnBrk="1" hangingPunct="1"/>
              <a:t>120</a:t>
            </a:fld>
            <a:endParaRPr kumimoji="0" lang="en-US" altLang="ja-JP" sz="1200" b="0">
              <a:solidFill>
                <a:prstClr val="black"/>
              </a:solidFill>
            </a:endParaRPr>
          </a:p>
        </p:txBody>
      </p:sp>
      <p:sp>
        <p:nvSpPr>
          <p:cNvPr id="130051" name="Rectangle 2"/>
          <p:cNvSpPr>
            <a:spLocks noGrp="1" noRot="1" noChangeAspect="1" noChangeArrowheads="1" noTextEdit="1"/>
          </p:cNvSpPr>
          <p:nvPr>
            <p:ph type="sldImg"/>
          </p:nvPr>
        </p:nvSpPr>
        <p:spPr>
          <a:ln/>
        </p:spPr>
      </p:sp>
      <p:sp>
        <p:nvSpPr>
          <p:cNvPr id="1300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en-US"/>
          </a:p>
        </p:txBody>
      </p:sp>
    </p:spTree>
    <p:extLst>
      <p:ext uri="{BB962C8B-B14F-4D97-AF65-F5344CB8AC3E}">
        <p14:creationId xmlns:p14="http://schemas.microsoft.com/office/powerpoint/2010/main" val="3021982386"/>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600" b="1">
                <a:solidFill>
                  <a:schemeClr val="bg1"/>
                </a:solidFill>
                <a:latin typeface="Arial" charset="0"/>
                <a:ea typeface="ＭＳ Ｐゴシック" pitchFamily="50" charset="-128"/>
              </a:defRPr>
            </a:lvl1pPr>
            <a:lvl2pPr marL="742950" indent="-285750" eaLnBrk="0" hangingPunct="0">
              <a:defRPr kumimoji="1" sz="1600" b="1">
                <a:solidFill>
                  <a:schemeClr val="bg1"/>
                </a:solidFill>
                <a:latin typeface="Arial" charset="0"/>
                <a:ea typeface="ＭＳ Ｐゴシック" pitchFamily="50" charset="-128"/>
              </a:defRPr>
            </a:lvl2pPr>
            <a:lvl3pPr marL="1143000" indent="-228600" eaLnBrk="0" hangingPunct="0">
              <a:defRPr kumimoji="1" sz="1600" b="1">
                <a:solidFill>
                  <a:schemeClr val="bg1"/>
                </a:solidFill>
                <a:latin typeface="Arial" charset="0"/>
                <a:ea typeface="ＭＳ Ｐゴシック" pitchFamily="50" charset="-128"/>
              </a:defRPr>
            </a:lvl3pPr>
            <a:lvl4pPr marL="1600200" indent="-228600" eaLnBrk="0" hangingPunct="0">
              <a:defRPr kumimoji="1" sz="1600" b="1">
                <a:solidFill>
                  <a:schemeClr val="bg1"/>
                </a:solidFill>
                <a:latin typeface="Arial" charset="0"/>
                <a:ea typeface="ＭＳ Ｐゴシック" pitchFamily="50" charset="-128"/>
              </a:defRPr>
            </a:lvl4pPr>
            <a:lvl5pPr marL="2057400" indent="-228600" eaLnBrk="0" hangingPunct="0">
              <a:defRPr kumimoji="1" sz="1600" b="1">
                <a:solidFill>
                  <a:schemeClr val="bg1"/>
                </a:solidFill>
                <a:latin typeface="Arial" charset="0"/>
                <a:ea typeface="ＭＳ Ｐゴシック" pitchFamily="50" charset="-128"/>
              </a:defRPr>
            </a:lvl5pPr>
            <a:lvl6pPr marL="25146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6pPr>
            <a:lvl7pPr marL="29718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7pPr>
            <a:lvl8pPr marL="34290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8pPr>
            <a:lvl9pPr marL="38862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9pPr>
          </a:lstStyle>
          <a:p>
            <a:pPr eaLnBrk="1" hangingPunct="1"/>
            <a:fld id="{9AB08881-8F49-47BE-8671-B5190669A02B}" type="slidenum">
              <a:rPr kumimoji="0" lang="ja-JP" altLang="en-US" sz="1200" b="0" smtClean="0">
                <a:solidFill>
                  <a:schemeClr val="tx1"/>
                </a:solidFill>
              </a:rPr>
              <a:pPr eaLnBrk="1" hangingPunct="1"/>
              <a:t>121</a:t>
            </a:fld>
            <a:endParaRPr kumimoji="0" lang="en-US" altLang="ja-JP" sz="1200" b="0">
              <a:solidFill>
                <a:schemeClr val="tx1"/>
              </a:solidFill>
            </a:endParaRPr>
          </a:p>
        </p:txBody>
      </p:sp>
      <p:sp>
        <p:nvSpPr>
          <p:cNvPr id="132099" name="Rectangle 2"/>
          <p:cNvSpPr>
            <a:spLocks noGrp="1" noRot="1" noChangeAspect="1" noChangeArrowheads="1" noTextEdit="1"/>
          </p:cNvSpPr>
          <p:nvPr>
            <p:ph type="sldImg"/>
          </p:nvPr>
        </p:nvSpPr>
        <p:spPr>
          <a:ln/>
        </p:spPr>
      </p:sp>
      <p:sp>
        <p:nvSpPr>
          <p:cNvPr id="1321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en-US"/>
          </a:p>
        </p:txBody>
      </p:sp>
    </p:spTree>
    <p:extLst>
      <p:ext uri="{BB962C8B-B14F-4D97-AF65-F5344CB8AC3E}">
        <p14:creationId xmlns:p14="http://schemas.microsoft.com/office/powerpoint/2010/main" val="1663208596"/>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600" b="1">
                <a:solidFill>
                  <a:schemeClr val="bg1"/>
                </a:solidFill>
                <a:latin typeface="Arial" charset="0"/>
                <a:ea typeface="ＭＳ Ｐゴシック" pitchFamily="50" charset="-128"/>
              </a:defRPr>
            </a:lvl1pPr>
            <a:lvl2pPr marL="742950" indent="-285750" eaLnBrk="0" hangingPunct="0">
              <a:defRPr kumimoji="1" sz="1600" b="1">
                <a:solidFill>
                  <a:schemeClr val="bg1"/>
                </a:solidFill>
                <a:latin typeface="Arial" charset="0"/>
                <a:ea typeface="ＭＳ Ｐゴシック" pitchFamily="50" charset="-128"/>
              </a:defRPr>
            </a:lvl2pPr>
            <a:lvl3pPr marL="1143000" indent="-228600" eaLnBrk="0" hangingPunct="0">
              <a:defRPr kumimoji="1" sz="1600" b="1">
                <a:solidFill>
                  <a:schemeClr val="bg1"/>
                </a:solidFill>
                <a:latin typeface="Arial" charset="0"/>
                <a:ea typeface="ＭＳ Ｐゴシック" pitchFamily="50" charset="-128"/>
              </a:defRPr>
            </a:lvl3pPr>
            <a:lvl4pPr marL="1600200" indent="-228600" eaLnBrk="0" hangingPunct="0">
              <a:defRPr kumimoji="1" sz="1600" b="1">
                <a:solidFill>
                  <a:schemeClr val="bg1"/>
                </a:solidFill>
                <a:latin typeface="Arial" charset="0"/>
                <a:ea typeface="ＭＳ Ｐゴシック" pitchFamily="50" charset="-128"/>
              </a:defRPr>
            </a:lvl4pPr>
            <a:lvl5pPr marL="2057400" indent="-228600" eaLnBrk="0" hangingPunct="0">
              <a:defRPr kumimoji="1" sz="1600" b="1">
                <a:solidFill>
                  <a:schemeClr val="bg1"/>
                </a:solidFill>
                <a:latin typeface="Arial" charset="0"/>
                <a:ea typeface="ＭＳ Ｐゴシック" pitchFamily="50" charset="-128"/>
              </a:defRPr>
            </a:lvl5pPr>
            <a:lvl6pPr marL="25146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6pPr>
            <a:lvl7pPr marL="29718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7pPr>
            <a:lvl8pPr marL="34290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8pPr>
            <a:lvl9pPr marL="38862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9pPr>
          </a:lstStyle>
          <a:p>
            <a:pPr eaLnBrk="1" hangingPunct="1"/>
            <a:fld id="{DE771C20-21DB-421C-9CD9-69A68963177B}" type="slidenum">
              <a:rPr kumimoji="0" lang="ja-JP" altLang="en-US" sz="1200" b="0" smtClean="0">
                <a:solidFill>
                  <a:schemeClr val="tx1"/>
                </a:solidFill>
              </a:rPr>
              <a:pPr eaLnBrk="1" hangingPunct="1"/>
              <a:t>122</a:t>
            </a:fld>
            <a:endParaRPr kumimoji="0" lang="en-US" altLang="ja-JP" sz="1200" b="0">
              <a:solidFill>
                <a:schemeClr val="tx1"/>
              </a:solidFill>
            </a:endParaRPr>
          </a:p>
        </p:txBody>
      </p:sp>
      <p:sp>
        <p:nvSpPr>
          <p:cNvPr id="134147" name="Rectangle 2"/>
          <p:cNvSpPr>
            <a:spLocks noGrp="1" noRot="1" noChangeAspect="1" noChangeArrowheads="1" noTextEdit="1"/>
          </p:cNvSpPr>
          <p:nvPr>
            <p:ph type="sldImg"/>
          </p:nvPr>
        </p:nvSpPr>
        <p:spPr>
          <a:ln/>
        </p:spPr>
      </p:sp>
      <p:sp>
        <p:nvSpPr>
          <p:cNvPr id="1341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en-US"/>
          </a:p>
        </p:txBody>
      </p:sp>
    </p:spTree>
    <p:extLst>
      <p:ext uri="{BB962C8B-B14F-4D97-AF65-F5344CB8AC3E}">
        <p14:creationId xmlns:p14="http://schemas.microsoft.com/office/powerpoint/2010/main" val="1162866317"/>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600" b="1">
                <a:solidFill>
                  <a:schemeClr val="bg1"/>
                </a:solidFill>
                <a:latin typeface="Arial" charset="0"/>
                <a:ea typeface="ＭＳ Ｐゴシック" pitchFamily="50" charset="-128"/>
              </a:defRPr>
            </a:lvl1pPr>
            <a:lvl2pPr marL="742950" indent="-285750" eaLnBrk="0" hangingPunct="0">
              <a:defRPr kumimoji="1" sz="1600" b="1">
                <a:solidFill>
                  <a:schemeClr val="bg1"/>
                </a:solidFill>
                <a:latin typeface="Arial" charset="0"/>
                <a:ea typeface="ＭＳ Ｐゴシック" pitchFamily="50" charset="-128"/>
              </a:defRPr>
            </a:lvl2pPr>
            <a:lvl3pPr marL="1143000" indent="-228600" eaLnBrk="0" hangingPunct="0">
              <a:defRPr kumimoji="1" sz="1600" b="1">
                <a:solidFill>
                  <a:schemeClr val="bg1"/>
                </a:solidFill>
                <a:latin typeface="Arial" charset="0"/>
                <a:ea typeface="ＭＳ Ｐゴシック" pitchFamily="50" charset="-128"/>
              </a:defRPr>
            </a:lvl3pPr>
            <a:lvl4pPr marL="1600200" indent="-228600" eaLnBrk="0" hangingPunct="0">
              <a:defRPr kumimoji="1" sz="1600" b="1">
                <a:solidFill>
                  <a:schemeClr val="bg1"/>
                </a:solidFill>
                <a:latin typeface="Arial" charset="0"/>
                <a:ea typeface="ＭＳ Ｐゴシック" pitchFamily="50" charset="-128"/>
              </a:defRPr>
            </a:lvl4pPr>
            <a:lvl5pPr marL="2057400" indent="-228600" eaLnBrk="0" hangingPunct="0">
              <a:defRPr kumimoji="1" sz="1600" b="1">
                <a:solidFill>
                  <a:schemeClr val="bg1"/>
                </a:solidFill>
                <a:latin typeface="Arial" charset="0"/>
                <a:ea typeface="ＭＳ Ｐゴシック" pitchFamily="50" charset="-128"/>
              </a:defRPr>
            </a:lvl5pPr>
            <a:lvl6pPr marL="25146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6pPr>
            <a:lvl7pPr marL="29718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7pPr>
            <a:lvl8pPr marL="34290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8pPr>
            <a:lvl9pPr marL="38862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9pPr>
          </a:lstStyle>
          <a:p>
            <a:pPr eaLnBrk="1" hangingPunct="1"/>
            <a:fld id="{D15A9537-05DA-4E77-9DEE-0E7D4B3A7EBB}" type="slidenum">
              <a:rPr kumimoji="0" lang="ja-JP" altLang="en-US" sz="1200" b="0" smtClean="0">
                <a:solidFill>
                  <a:schemeClr val="tx1"/>
                </a:solidFill>
              </a:rPr>
              <a:pPr eaLnBrk="1" hangingPunct="1"/>
              <a:t>123</a:t>
            </a:fld>
            <a:endParaRPr kumimoji="0" lang="en-US" altLang="ja-JP" sz="1200" b="0">
              <a:solidFill>
                <a:schemeClr val="tx1"/>
              </a:solidFill>
            </a:endParaRPr>
          </a:p>
        </p:txBody>
      </p:sp>
      <p:sp>
        <p:nvSpPr>
          <p:cNvPr id="135171" name="Rectangle 2"/>
          <p:cNvSpPr>
            <a:spLocks noGrp="1" noRot="1" noChangeAspect="1" noChangeArrowheads="1" noTextEdit="1"/>
          </p:cNvSpPr>
          <p:nvPr>
            <p:ph type="sldImg"/>
          </p:nvPr>
        </p:nvSpPr>
        <p:spPr>
          <a:ln/>
        </p:spPr>
      </p:sp>
      <p:sp>
        <p:nvSpPr>
          <p:cNvPr id="1351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Tree>
    <p:extLst>
      <p:ext uri="{BB962C8B-B14F-4D97-AF65-F5344CB8AC3E}">
        <p14:creationId xmlns:p14="http://schemas.microsoft.com/office/powerpoint/2010/main" val="4052956410"/>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600" b="1">
                <a:solidFill>
                  <a:schemeClr val="bg1"/>
                </a:solidFill>
                <a:latin typeface="Arial" charset="0"/>
                <a:ea typeface="ＭＳ Ｐゴシック" pitchFamily="50" charset="-128"/>
              </a:defRPr>
            </a:lvl1pPr>
            <a:lvl2pPr marL="742950" indent="-285750" eaLnBrk="0" hangingPunct="0">
              <a:defRPr kumimoji="1" sz="1600" b="1">
                <a:solidFill>
                  <a:schemeClr val="bg1"/>
                </a:solidFill>
                <a:latin typeface="Arial" charset="0"/>
                <a:ea typeface="ＭＳ Ｐゴシック" pitchFamily="50" charset="-128"/>
              </a:defRPr>
            </a:lvl2pPr>
            <a:lvl3pPr marL="1143000" indent="-228600" eaLnBrk="0" hangingPunct="0">
              <a:defRPr kumimoji="1" sz="1600" b="1">
                <a:solidFill>
                  <a:schemeClr val="bg1"/>
                </a:solidFill>
                <a:latin typeface="Arial" charset="0"/>
                <a:ea typeface="ＭＳ Ｐゴシック" pitchFamily="50" charset="-128"/>
              </a:defRPr>
            </a:lvl3pPr>
            <a:lvl4pPr marL="1600200" indent="-228600" eaLnBrk="0" hangingPunct="0">
              <a:defRPr kumimoji="1" sz="1600" b="1">
                <a:solidFill>
                  <a:schemeClr val="bg1"/>
                </a:solidFill>
                <a:latin typeface="Arial" charset="0"/>
                <a:ea typeface="ＭＳ Ｐゴシック" pitchFamily="50" charset="-128"/>
              </a:defRPr>
            </a:lvl4pPr>
            <a:lvl5pPr marL="2057400" indent="-228600" eaLnBrk="0" hangingPunct="0">
              <a:defRPr kumimoji="1" sz="1600" b="1">
                <a:solidFill>
                  <a:schemeClr val="bg1"/>
                </a:solidFill>
                <a:latin typeface="Arial" charset="0"/>
                <a:ea typeface="ＭＳ Ｐゴシック" pitchFamily="50" charset="-128"/>
              </a:defRPr>
            </a:lvl5pPr>
            <a:lvl6pPr marL="25146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6pPr>
            <a:lvl7pPr marL="29718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7pPr>
            <a:lvl8pPr marL="34290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8pPr>
            <a:lvl9pPr marL="38862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9pPr>
          </a:lstStyle>
          <a:p>
            <a:pPr eaLnBrk="1" hangingPunct="1"/>
            <a:fld id="{E4AF4560-3CFC-4591-81BE-E1A171215026}" type="slidenum">
              <a:rPr kumimoji="0" lang="ja-JP" altLang="en-US" sz="1200" b="0" smtClean="0">
                <a:solidFill>
                  <a:schemeClr val="tx1"/>
                </a:solidFill>
              </a:rPr>
              <a:pPr eaLnBrk="1" hangingPunct="1"/>
              <a:t>124</a:t>
            </a:fld>
            <a:endParaRPr kumimoji="0" lang="en-US" altLang="ja-JP" sz="1200" b="0">
              <a:solidFill>
                <a:schemeClr val="tx1"/>
              </a:solidFill>
            </a:endParaRPr>
          </a:p>
        </p:txBody>
      </p:sp>
      <p:sp>
        <p:nvSpPr>
          <p:cNvPr id="133123" name="Rectangle 2"/>
          <p:cNvSpPr>
            <a:spLocks noGrp="1" noRot="1" noChangeAspect="1" noChangeArrowheads="1" noTextEdit="1"/>
          </p:cNvSpPr>
          <p:nvPr>
            <p:ph type="sldImg"/>
          </p:nvPr>
        </p:nvSpPr>
        <p:spPr>
          <a:ln/>
        </p:spPr>
      </p:sp>
      <p:sp>
        <p:nvSpPr>
          <p:cNvPr id="1331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en-US"/>
          </a:p>
        </p:txBody>
      </p:sp>
    </p:spTree>
    <p:extLst>
      <p:ext uri="{BB962C8B-B14F-4D97-AF65-F5344CB8AC3E}">
        <p14:creationId xmlns:p14="http://schemas.microsoft.com/office/powerpoint/2010/main" val="2000348646"/>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600" b="1">
                <a:solidFill>
                  <a:schemeClr val="bg1"/>
                </a:solidFill>
                <a:latin typeface="Arial" charset="0"/>
                <a:ea typeface="ＭＳ Ｐゴシック" pitchFamily="50" charset="-128"/>
              </a:defRPr>
            </a:lvl1pPr>
            <a:lvl2pPr marL="742950" indent="-285750" eaLnBrk="0" hangingPunct="0">
              <a:defRPr kumimoji="1" sz="1600" b="1">
                <a:solidFill>
                  <a:schemeClr val="bg1"/>
                </a:solidFill>
                <a:latin typeface="Arial" charset="0"/>
                <a:ea typeface="ＭＳ Ｐゴシック" pitchFamily="50" charset="-128"/>
              </a:defRPr>
            </a:lvl2pPr>
            <a:lvl3pPr marL="1143000" indent="-228600" eaLnBrk="0" hangingPunct="0">
              <a:defRPr kumimoji="1" sz="1600" b="1">
                <a:solidFill>
                  <a:schemeClr val="bg1"/>
                </a:solidFill>
                <a:latin typeface="Arial" charset="0"/>
                <a:ea typeface="ＭＳ Ｐゴシック" pitchFamily="50" charset="-128"/>
              </a:defRPr>
            </a:lvl3pPr>
            <a:lvl4pPr marL="1600200" indent="-228600" eaLnBrk="0" hangingPunct="0">
              <a:defRPr kumimoji="1" sz="1600" b="1">
                <a:solidFill>
                  <a:schemeClr val="bg1"/>
                </a:solidFill>
                <a:latin typeface="Arial" charset="0"/>
                <a:ea typeface="ＭＳ Ｐゴシック" pitchFamily="50" charset="-128"/>
              </a:defRPr>
            </a:lvl4pPr>
            <a:lvl5pPr marL="2057400" indent="-228600" eaLnBrk="0" hangingPunct="0">
              <a:defRPr kumimoji="1" sz="1600" b="1">
                <a:solidFill>
                  <a:schemeClr val="bg1"/>
                </a:solidFill>
                <a:latin typeface="Arial" charset="0"/>
                <a:ea typeface="ＭＳ Ｐゴシック" pitchFamily="50" charset="-128"/>
              </a:defRPr>
            </a:lvl5pPr>
            <a:lvl6pPr marL="25146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6pPr>
            <a:lvl7pPr marL="29718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7pPr>
            <a:lvl8pPr marL="34290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8pPr>
            <a:lvl9pPr marL="38862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9pPr>
          </a:lstStyle>
          <a:p>
            <a:pPr eaLnBrk="1" hangingPunct="1"/>
            <a:fld id="{E42B48F3-7919-456E-ABAB-9B456FF10ACA}" type="slidenum">
              <a:rPr kumimoji="0" lang="ja-JP" altLang="en-US" sz="1200" b="0" smtClean="0">
                <a:solidFill>
                  <a:schemeClr val="tx1"/>
                </a:solidFill>
              </a:rPr>
              <a:pPr eaLnBrk="1" hangingPunct="1"/>
              <a:t>125</a:t>
            </a:fld>
            <a:endParaRPr kumimoji="0" lang="en-US" altLang="ja-JP" sz="1200" b="0">
              <a:solidFill>
                <a:schemeClr val="tx1"/>
              </a:solidFill>
            </a:endParaRPr>
          </a:p>
        </p:txBody>
      </p:sp>
      <p:sp>
        <p:nvSpPr>
          <p:cNvPr id="136195" name="Rectangle 2"/>
          <p:cNvSpPr>
            <a:spLocks noGrp="1" noRot="1" noChangeAspect="1" noChangeArrowheads="1" noTextEdit="1"/>
          </p:cNvSpPr>
          <p:nvPr>
            <p:ph type="sldImg"/>
          </p:nvPr>
        </p:nvSpPr>
        <p:spPr>
          <a:ln/>
        </p:spPr>
      </p:sp>
      <p:sp>
        <p:nvSpPr>
          <p:cNvPr id="1361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en-US"/>
          </a:p>
        </p:txBody>
      </p:sp>
    </p:spTree>
    <p:extLst>
      <p:ext uri="{BB962C8B-B14F-4D97-AF65-F5344CB8AC3E}">
        <p14:creationId xmlns:p14="http://schemas.microsoft.com/office/powerpoint/2010/main" val="2378120743"/>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600" b="1">
                <a:solidFill>
                  <a:schemeClr val="bg1"/>
                </a:solidFill>
                <a:latin typeface="Arial" charset="0"/>
                <a:ea typeface="ＭＳ Ｐゴシック" pitchFamily="50" charset="-128"/>
              </a:defRPr>
            </a:lvl1pPr>
            <a:lvl2pPr marL="742950" indent="-285750" eaLnBrk="0" hangingPunct="0">
              <a:defRPr kumimoji="1" sz="1600" b="1">
                <a:solidFill>
                  <a:schemeClr val="bg1"/>
                </a:solidFill>
                <a:latin typeface="Arial" charset="0"/>
                <a:ea typeface="ＭＳ Ｐゴシック" pitchFamily="50" charset="-128"/>
              </a:defRPr>
            </a:lvl2pPr>
            <a:lvl3pPr marL="1143000" indent="-228600" eaLnBrk="0" hangingPunct="0">
              <a:defRPr kumimoji="1" sz="1600" b="1">
                <a:solidFill>
                  <a:schemeClr val="bg1"/>
                </a:solidFill>
                <a:latin typeface="Arial" charset="0"/>
                <a:ea typeface="ＭＳ Ｐゴシック" pitchFamily="50" charset="-128"/>
              </a:defRPr>
            </a:lvl3pPr>
            <a:lvl4pPr marL="1600200" indent="-228600" eaLnBrk="0" hangingPunct="0">
              <a:defRPr kumimoji="1" sz="1600" b="1">
                <a:solidFill>
                  <a:schemeClr val="bg1"/>
                </a:solidFill>
                <a:latin typeface="Arial" charset="0"/>
                <a:ea typeface="ＭＳ Ｐゴシック" pitchFamily="50" charset="-128"/>
              </a:defRPr>
            </a:lvl4pPr>
            <a:lvl5pPr marL="2057400" indent="-228600" eaLnBrk="0" hangingPunct="0">
              <a:defRPr kumimoji="1" sz="1600" b="1">
                <a:solidFill>
                  <a:schemeClr val="bg1"/>
                </a:solidFill>
                <a:latin typeface="Arial" charset="0"/>
                <a:ea typeface="ＭＳ Ｐゴシック" pitchFamily="50" charset="-128"/>
              </a:defRPr>
            </a:lvl5pPr>
            <a:lvl6pPr marL="25146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6pPr>
            <a:lvl7pPr marL="29718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7pPr>
            <a:lvl8pPr marL="34290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8pPr>
            <a:lvl9pPr marL="38862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9pPr>
          </a:lstStyle>
          <a:p>
            <a:pPr eaLnBrk="1" hangingPunct="1"/>
            <a:fld id="{4E34202E-FE2C-4ABA-8F35-C96F74119485}" type="slidenum">
              <a:rPr kumimoji="0" lang="ja-JP" altLang="en-US" sz="1200" b="0" smtClean="0">
                <a:solidFill>
                  <a:schemeClr val="tx1"/>
                </a:solidFill>
              </a:rPr>
              <a:pPr eaLnBrk="1" hangingPunct="1"/>
              <a:t>126</a:t>
            </a:fld>
            <a:endParaRPr kumimoji="0" lang="en-US" altLang="ja-JP" sz="1200" b="0">
              <a:solidFill>
                <a:schemeClr val="tx1"/>
              </a:solidFill>
            </a:endParaRPr>
          </a:p>
        </p:txBody>
      </p:sp>
      <p:sp>
        <p:nvSpPr>
          <p:cNvPr id="137219" name="Rectangle 2"/>
          <p:cNvSpPr>
            <a:spLocks noGrp="1" noRot="1" noChangeAspect="1" noChangeArrowheads="1" noTextEdit="1"/>
          </p:cNvSpPr>
          <p:nvPr>
            <p:ph type="sldImg"/>
          </p:nvPr>
        </p:nvSpPr>
        <p:spPr>
          <a:ln/>
        </p:spPr>
      </p:sp>
      <p:sp>
        <p:nvSpPr>
          <p:cNvPr id="1372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en-US"/>
          </a:p>
        </p:txBody>
      </p:sp>
    </p:spTree>
    <p:extLst>
      <p:ext uri="{BB962C8B-B14F-4D97-AF65-F5344CB8AC3E}">
        <p14:creationId xmlns:p14="http://schemas.microsoft.com/office/powerpoint/2010/main" val="404089700"/>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600" b="1">
                <a:solidFill>
                  <a:schemeClr val="bg1"/>
                </a:solidFill>
                <a:latin typeface="Arial" charset="0"/>
                <a:ea typeface="ＭＳ Ｐゴシック" pitchFamily="50" charset="-128"/>
              </a:defRPr>
            </a:lvl1pPr>
            <a:lvl2pPr marL="742950" indent="-285750" eaLnBrk="0" hangingPunct="0">
              <a:defRPr kumimoji="1" sz="1600" b="1">
                <a:solidFill>
                  <a:schemeClr val="bg1"/>
                </a:solidFill>
                <a:latin typeface="Arial" charset="0"/>
                <a:ea typeface="ＭＳ Ｐゴシック" pitchFamily="50" charset="-128"/>
              </a:defRPr>
            </a:lvl2pPr>
            <a:lvl3pPr marL="1143000" indent="-228600" eaLnBrk="0" hangingPunct="0">
              <a:defRPr kumimoji="1" sz="1600" b="1">
                <a:solidFill>
                  <a:schemeClr val="bg1"/>
                </a:solidFill>
                <a:latin typeface="Arial" charset="0"/>
                <a:ea typeface="ＭＳ Ｐゴシック" pitchFamily="50" charset="-128"/>
              </a:defRPr>
            </a:lvl3pPr>
            <a:lvl4pPr marL="1600200" indent="-228600" eaLnBrk="0" hangingPunct="0">
              <a:defRPr kumimoji="1" sz="1600" b="1">
                <a:solidFill>
                  <a:schemeClr val="bg1"/>
                </a:solidFill>
                <a:latin typeface="Arial" charset="0"/>
                <a:ea typeface="ＭＳ Ｐゴシック" pitchFamily="50" charset="-128"/>
              </a:defRPr>
            </a:lvl4pPr>
            <a:lvl5pPr marL="2057400" indent="-228600" eaLnBrk="0" hangingPunct="0">
              <a:defRPr kumimoji="1" sz="1600" b="1">
                <a:solidFill>
                  <a:schemeClr val="bg1"/>
                </a:solidFill>
                <a:latin typeface="Arial" charset="0"/>
                <a:ea typeface="ＭＳ Ｐゴシック" pitchFamily="50" charset="-128"/>
              </a:defRPr>
            </a:lvl5pPr>
            <a:lvl6pPr marL="25146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6pPr>
            <a:lvl7pPr marL="29718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7pPr>
            <a:lvl8pPr marL="34290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8pPr>
            <a:lvl9pPr marL="38862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9pPr>
          </a:lstStyle>
          <a:p>
            <a:pPr eaLnBrk="1" hangingPunct="1"/>
            <a:fld id="{005D1D55-52F4-4267-8D25-5A7A62D6CA74}" type="slidenum">
              <a:rPr kumimoji="0" lang="ja-JP" altLang="en-US" sz="1200" b="0" smtClean="0">
                <a:solidFill>
                  <a:schemeClr val="tx1"/>
                </a:solidFill>
              </a:rPr>
              <a:pPr eaLnBrk="1" hangingPunct="1"/>
              <a:t>127</a:t>
            </a:fld>
            <a:endParaRPr kumimoji="0" lang="en-US" altLang="ja-JP" sz="1200" b="0">
              <a:solidFill>
                <a:schemeClr val="tx1"/>
              </a:solidFill>
            </a:endParaRPr>
          </a:p>
        </p:txBody>
      </p:sp>
      <p:sp>
        <p:nvSpPr>
          <p:cNvPr id="138243" name="Rectangle 2"/>
          <p:cNvSpPr>
            <a:spLocks noGrp="1" noRot="1" noChangeAspect="1" noChangeArrowheads="1" noTextEdit="1"/>
          </p:cNvSpPr>
          <p:nvPr>
            <p:ph type="sldImg"/>
          </p:nvPr>
        </p:nvSpPr>
        <p:spPr>
          <a:ln/>
        </p:spPr>
      </p:sp>
      <p:sp>
        <p:nvSpPr>
          <p:cNvPr id="1382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en-US"/>
          </a:p>
        </p:txBody>
      </p:sp>
    </p:spTree>
    <p:extLst>
      <p:ext uri="{BB962C8B-B14F-4D97-AF65-F5344CB8AC3E}">
        <p14:creationId xmlns:p14="http://schemas.microsoft.com/office/powerpoint/2010/main" val="2279424922"/>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600" b="1">
                <a:solidFill>
                  <a:schemeClr val="bg1"/>
                </a:solidFill>
                <a:latin typeface="Arial" charset="0"/>
                <a:ea typeface="ＭＳ Ｐゴシック" pitchFamily="50" charset="-128"/>
              </a:defRPr>
            </a:lvl1pPr>
            <a:lvl2pPr marL="742950" indent="-285750" eaLnBrk="0" hangingPunct="0">
              <a:defRPr kumimoji="1" sz="1600" b="1">
                <a:solidFill>
                  <a:schemeClr val="bg1"/>
                </a:solidFill>
                <a:latin typeface="Arial" charset="0"/>
                <a:ea typeface="ＭＳ Ｐゴシック" pitchFamily="50" charset="-128"/>
              </a:defRPr>
            </a:lvl2pPr>
            <a:lvl3pPr marL="1143000" indent="-228600" eaLnBrk="0" hangingPunct="0">
              <a:defRPr kumimoji="1" sz="1600" b="1">
                <a:solidFill>
                  <a:schemeClr val="bg1"/>
                </a:solidFill>
                <a:latin typeface="Arial" charset="0"/>
                <a:ea typeface="ＭＳ Ｐゴシック" pitchFamily="50" charset="-128"/>
              </a:defRPr>
            </a:lvl3pPr>
            <a:lvl4pPr marL="1600200" indent="-228600" eaLnBrk="0" hangingPunct="0">
              <a:defRPr kumimoji="1" sz="1600" b="1">
                <a:solidFill>
                  <a:schemeClr val="bg1"/>
                </a:solidFill>
                <a:latin typeface="Arial" charset="0"/>
                <a:ea typeface="ＭＳ Ｐゴシック" pitchFamily="50" charset="-128"/>
              </a:defRPr>
            </a:lvl4pPr>
            <a:lvl5pPr marL="2057400" indent="-228600" eaLnBrk="0" hangingPunct="0">
              <a:defRPr kumimoji="1" sz="1600" b="1">
                <a:solidFill>
                  <a:schemeClr val="bg1"/>
                </a:solidFill>
                <a:latin typeface="Arial" charset="0"/>
                <a:ea typeface="ＭＳ Ｐゴシック" pitchFamily="50" charset="-128"/>
              </a:defRPr>
            </a:lvl5pPr>
            <a:lvl6pPr marL="25146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6pPr>
            <a:lvl7pPr marL="29718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7pPr>
            <a:lvl8pPr marL="34290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8pPr>
            <a:lvl9pPr marL="38862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9pPr>
          </a:lstStyle>
          <a:p>
            <a:pPr eaLnBrk="1" hangingPunct="1"/>
            <a:fld id="{DC879861-8A8A-4AEB-9B5C-97EE97E2954B}" type="slidenum">
              <a:rPr kumimoji="0" lang="ja-JP" altLang="en-US" sz="1200" b="0" smtClean="0">
                <a:solidFill>
                  <a:prstClr val="black"/>
                </a:solidFill>
              </a:rPr>
              <a:pPr eaLnBrk="1" hangingPunct="1"/>
              <a:t>128</a:t>
            </a:fld>
            <a:endParaRPr kumimoji="0" lang="en-US" altLang="ja-JP" sz="1200" b="0">
              <a:solidFill>
                <a:prstClr val="black"/>
              </a:solidFill>
            </a:endParaRPr>
          </a:p>
        </p:txBody>
      </p:sp>
      <p:sp>
        <p:nvSpPr>
          <p:cNvPr id="140291" name="Rectangle 2"/>
          <p:cNvSpPr>
            <a:spLocks noGrp="1" noRot="1" noChangeAspect="1" noChangeArrowheads="1" noTextEdit="1"/>
          </p:cNvSpPr>
          <p:nvPr>
            <p:ph type="sldImg"/>
          </p:nvPr>
        </p:nvSpPr>
        <p:spPr>
          <a:ln/>
        </p:spPr>
      </p:sp>
      <p:sp>
        <p:nvSpPr>
          <p:cNvPr id="1402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en-US"/>
          </a:p>
        </p:txBody>
      </p:sp>
    </p:spTree>
    <p:extLst>
      <p:ext uri="{BB962C8B-B14F-4D97-AF65-F5344CB8AC3E}">
        <p14:creationId xmlns:p14="http://schemas.microsoft.com/office/powerpoint/2010/main" val="3953478104"/>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600" b="1">
                <a:solidFill>
                  <a:schemeClr val="bg1"/>
                </a:solidFill>
                <a:latin typeface="Arial" charset="0"/>
                <a:ea typeface="ＭＳ Ｐゴシック" pitchFamily="50" charset="-128"/>
              </a:defRPr>
            </a:lvl1pPr>
            <a:lvl2pPr marL="742950" indent="-285750" eaLnBrk="0" hangingPunct="0">
              <a:defRPr kumimoji="1" sz="1600" b="1">
                <a:solidFill>
                  <a:schemeClr val="bg1"/>
                </a:solidFill>
                <a:latin typeface="Arial" charset="0"/>
                <a:ea typeface="ＭＳ Ｐゴシック" pitchFamily="50" charset="-128"/>
              </a:defRPr>
            </a:lvl2pPr>
            <a:lvl3pPr marL="1143000" indent="-228600" eaLnBrk="0" hangingPunct="0">
              <a:defRPr kumimoji="1" sz="1600" b="1">
                <a:solidFill>
                  <a:schemeClr val="bg1"/>
                </a:solidFill>
                <a:latin typeface="Arial" charset="0"/>
                <a:ea typeface="ＭＳ Ｐゴシック" pitchFamily="50" charset="-128"/>
              </a:defRPr>
            </a:lvl3pPr>
            <a:lvl4pPr marL="1600200" indent="-228600" eaLnBrk="0" hangingPunct="0">
              <a:defRPr kumimoji="1" sz="1600" b="1">
                <a:solidFill>
                  <a:schemeClr val="bg1"/>
                </a:solidFill>
                <a:latin typeface="Arial" charset="0"/>
                <a:ea typeface="ＭＳ Ｐゴシック" pitchFamily="50" charset="-128"/>
              </a:defRPr>
            </a:lvl4pPr>
            <a:lvl5pPr marL="2057400" indent="-228600" eaLnBrk="0" hangingPunct="0">
              <a:defRPr kumimoji="1" sz="1600" b="1">
                <a:solidFill>
                  <a:schemeClr val="bg1"/>
                </a:solidFill>
                <a:latin typeface="Arial" charset="0"/>
                <a:ea typeface="ＭＳ Ｐゴシック" pitchFamily="50" charset="-128"/>
              </a:defRPr>
            </a:lvl5pPr>
            <a:lvl6pPr marL="25146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6pPr>
            <a:lvl7pPr marL="29718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7pPr>
            <a:lvl8pPr marL="34290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8pPr>
            <a:lvl9pPr marL="38862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9pPr>
          </a:lstStyle>
          <a:p>
            <a:pPr eaLnBrk="1" hangingPunct="1"/>
            <a:fld id="{DC879861-8A8A-4AEB-9B5C-97EE97E2954B}" type="slidenum">
              <a:rPr kumimoji="0" lang="ja-JP" altLang="en-US" sz="1200" b="0" smtClean="0">
                <a:solidFill>
                  <a:schemeClr val="tx1"/>
                </a:solidFill>
              </a:rPr>
              <a:pPr eaLnBrk="1" hangingPunct="1"/>
              <a:t>129</a:t>
            </a:fld>
            <a:endParaRPr kumimoji="0" lang="en-US" altLang="ja-JP" sz="1200" b="0">
              <a:solidFill>
                <a:schemeClr val="tx1"/>
              </a:solidFill>
            </a:endParaRPr>
          </a:p>
        </p:txBody>
      </p:sp>
      <p:sp>
        <p:nvSpPr>
          <p:cNvPr id="140291" name="Rectangle 2"/>
          <p:cNvSpPr>
            <a:spLocks noGrp="1" noRot="1" noChangeAspect="1" noChangeArrowheads="1" noTextEdit="1"/>
          </p:cNvSpPr>
          <p:nvPr>
            <p:ph type="sldImg"/>
          </p:nvPr>
        </p:nvSpPr>
        <p:spPr>
          <a:ln/>
        </p:spPr>
      </p:sp>
      <p:sp>
        <p:nvSpPr>
          <p:cNvPr id="1402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en-US"/>
          </a:p>
        </p:txBody>
      </p:sp>
    </p:spTree>
    <p:extLst>
      <p:ext uri="{BB962C8B-B14F-4D97-AF65-F5344CB8AC3E}">
        <p14:creationId xmlns:p14="http://schemas.microsoft.com/office/powerpoint/2010/main" val="39534781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7"/>
          <p:cNvSpPr txBox="1">
            <a:spLocks noGrp="1" noChangeArrowheads="1"/>
          </p:cNvSpPr>
          <p:nvPr/>
        </p:nvSpPr>
        <p:spPr bwMode="auto">
          <a:xfrm>
            <a:off x="3814764" y="9371015"/>
            <a:ext cx="2919412"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108" tIns="46054" rIns="92108" bIns="46054" anchor="b"/>
          <a:lstStyle>
            <a:lvl1pPr eaLnBrk="0" hangingPunct="0">
              <a:defRPr kumimoji="1" sz="1600" b="1">
                <a:solidFill>
                  <a:schemeClr val="bg1"/>
                </a:solidFill>
                <a:latin typeface="Arial" charset="0"/>
                <a:ea typeface="ＭＳ Ｐゴシック" pitchFamily="50" charset="-128"/>
              </a:defRPr>
            </a:lvl1pPr>
            <a:lvl2pPr marL="742950" indent="-285750" eaLnBrk="0" hangingPunct="0">
              <a:defRPr kumimoji="1" sz="1600" b="1">
                <a:solidFill>
                  <a:schemeClr val="bg1"/>
                </a:solidFill>
                <a:latin typeface="Arial" charset="0"/>
                <a:ea typeface="ＭＳ Ｐゴシック" pitchFamily="50" charset="-128"/>
              </a:defRPr>
            </a:lvl2pPr>
            <a:lvl3pPr marL="1143000" indent="-228600" eaLnBrk="0" hangingPunct="0">
              <a:defRPr kumimoji="1" sz="1600" b="1">
                <a:solidFill>
                  <a:schemeClr val="bg1"/>
                </a:solidFill>
                <a:latin typeface="Arial" charset="0"/>
                <a:ea typeface="ＭＳ Ｐゴシック" pitchFamily="50" charset="-128"/>
              </a:defRPr>
            </a:lvl3pPr>
            <a:lvl4pPr marL="1600200" indent="-228600" eaLnBrk="0" hangingPunct="0">
              <a:defRPr kumimoji="1" sz="1600" b="1">
                <a:solidFill>
                  <a:schemeClr val="bg1"/>
                </a:solidFill>
                <a:latin typeface="Arial" charset="0"/>
                <a:ea typeface="ＭＳ Ｐゴシック" pitchFamily="50" charset="-128"/>
              </a:defRPr>
            </a:lvl4pPr>
            <a:lvl5pPr marL="2057400" indent="-228600" eaLnBrk="0" hangingPunct="0">
              <a:defRPr kumimoji="1" sz="1600" b="1">
                <a:solidFill>
                  <a:schemeClr val="bg1"/>
                </a:solidFill>
                <a:latin typeface="Arial" charset="0"/>
                <a:ea typeface="ＭＳ Ｐゴシック" pitchFamily="50" charset="-128"/>
              </a:defRPr>
            </a:lvl5pPr>
            <a:lvl6pPr marL="25146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6pPr>
            <a:lvl7pPr marL="29718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7pPr>
            <a:lvl8pPr marL="34290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8pPr>
            <a:lvl9pPr marL="38862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9pPr>
          </a:lstStyle>
          <a:p>
            <a:pPr algn="r" eaLnBrk="1" hangingPunct="1">
              <a:spcBef>
                <a:spcPct val="0"/>
              </a:spcBef>
            </a:pPr>
            <a:fld id="{D26AA6D9-EE94-4AF1-93A7-FCABD6306380}" type="slidenum">
              <a:rPr kumimoji="0" lang="ja-JP" altLang="en-US" sz="1200" b="0">
                <a:solidFill>
                  <a:prstClr val="black"/>
                </a:solidFill>
              </a:rPr>
              <a:pPr algn="r" eaLnBrk="1" hangingPunct="1">
                <a:spcBef>
                  <a:spcPct val="0"/>
                </a:spcBef>
              </a:pPr>
              <a:t>13</a:t>
            </a:fld>
            <a:endParaRPr kumimoji="0" lang="en-US" altLang="ja-JP" sz="1200" b="0">
              <a:solidFill>
                <a:prstClr val="black"/>
              </a:solidFill>
            </a:endParaRPr>
          </a:p>
        </p:txBody>
      </p:sp>
      <p:sp>
        <p:nvSpPr>
          <p:cNvPr id="188419" name="Rectangle 2"/>
          <p:cNvSpPr>
            <a:spLocks noGrp="1" noRot="1" noChangeAspect="1" noChangeArrowheads="1" noTextEdit="1"/>
          </p:cNvSpPr>
          <p:nvPr>
            <p:ph type="sldImg"/>
          </p:nvPr>
        </p:nvSpPr>
        <p:spPr>
          <a:ln/>
        </p:spPr>
      </p:sp>
      <p:sp>
        <p:nvSpPr>
          <p:cNvPr id="188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en-US"/>
          </a:p>
        </p:txBody>
      </p:sp>
    </p:spTree>
    <p:extLst>
      <p:ext uri="{BB962C8B-B14F-4D97-AF65-F5344CB8AC3E}">
        <p14:creationId xmlns:p14="http://schemas.microsoft.com/office/powerpoint/2010/main" val="6074418"/>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600" b="1">
                <a:solidFill>
                  <a:schemeClr val="bg1"/>
                </a:solidFill>
                <a:latin typeface="Arial" charset="0"/>
                <a:ea typeface="ＭＳ Ｐゴシック" pitchFamily="50" charset="-128"/>
              </a:defRPr>
            </a:lvl1pPr>
            <a:lvl2pPr marL="742950" indent="-285750" eaLnBrk="0" hangingPunct="0">
              <a:defRPr kumimoji="1" sz="1600" b="1">
                <a:solidFill>
                  <a:schemeClr val="bg1"/>
                </a:solidFill>
                <a:latin typeface="Arial" charset="0"/>
                <a:ea typeface="ＭＳ Ｐゴシック" pitchFamily="50" charset="-128"/>
              </a:defRPr>
            </a:lvl2pPr>
            <a:lvl3pPr marL="1143000" indent="-228600" eaLnBrk="0" hangingPunct="0">
              <a:defRPr kumimoji="1" sz="1600" b="1">
                <a:solidFill>
                  <a:schemeClr val="bg1"/>
                </a:solidFill>
                <a:latin typeface="Arial" charset="0"/>
                <a:ea typeface="ＭＳ Ｐゴシック" pitchFamily="50" charset="-128"/>
              </a:defRPr>
            </a:lvl3pPr>
            <a:lvl4pPr marL="1600200" indent="-228600" eaLnBrk="0" hangingPunct="0">
              <a:defRPr kumimoji="1" sz="1600" b="1">
                <a:solidFill>
                  <a:schemeClr val="bg1"/>
                </a:solidFill>
                <a:latin typeface="Arial" charset="0"/>
                <a:ea typeface="ＭＳ Ｐゴシック" pitchFamily="50" charset="-128"/>
              </a:defRPr>
            </a:lvl4pPr>
            <a:lvl5pPr marL="2057400" indent="-228600" eaLnBrk="0" hangingPunct="0">
              <a:defRPr kumimoji="1" sz="1600" b="1">
                <a:solidFill>
                  <a:schemeClr val="bg1"/>
                </a:solidFill>
                <a:latin typeface="Arial" charset="0"/>
                <a:ea typeface="ＭＳ Ｐゴシック" pitchFamily="50" charset="-128"/>
              </a:defRPr>
            </a:lvl5pPr>
            <a:lvl6pPr marL="25146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6pPr>
            <a:lvl7pPr marL="29718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7pPr>
            <a:lvl8pPr marL="34290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8pPr>
            <a:lvl9pPr marL="38862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9pPr>
          </a:lstStyle>
          <a:p>
            <a:pPr eaLnBrk="1" hangingPunct="1"/>
            <a:fld id="{BF8794AE-7374-4EC8-9B62-AF9954949D0C}" type="slidenum">
              <a:rPr kumimoji="0" lang="ja-JP" altLang="en-US" sz="1200" b="0" smtClean="0">
                <a:solidFill>
                  <a:schemeClr val="tx1"/>
                </a:solidFill>
              </a:rPr>
              <a:pPr eaLnBrk="1" hangingPunct="1"/>
              <a:t>130</a:t>
            </a:fld>
            <a:endParaRPr kumimoji="0" lang="en-US" altLang="ja-JP" sz="1200" b="0">
              <a:solidFill>
                <a:schemeClr val="tx1"/>
              </a:solidFill>
            </a:endParaRPr>
          </a:p>
        </p:txBody>
      </p:sp>
      <p:sp>
        <p:nvSpPr>
          <p:cNvPr id="142339" name="Rectangle 2"/>
          <p:cNvSpPr>
            <a:spLocks noGrp="1" noRot="1" noChangeAspect="1" noChangeArrowheads="1" noTextEdit="1"/>
          </p:cNvSpPr>
          <p:nvPr>
            <p:ph type="sldImg"/>
          </p:nvPr>
        </p:nvSpPr>
        <p:spPr>
          <a:ln/>
        </p:spPr>
      </p:sp>
      <p:sp>
        <p:nvSpPr>
          <p:cNvPr id="1423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en-US"/>
          </a:p>
        </p:txBody>
      </p:sp>
    </p:spTree>
    <p:extLst>
      <p:ext uri="{BB962C8B-B14F-4D97-AF65-F5344CB8AC3E}">
        <p14:creationId xmlns:p14="http://schemas.microsoft.com/office/powerpoint/2010/main" val="2110352090"/>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600" b="1">
                <a:solidFill>
                  <a:schemeClr val="bg1"/>
                </a:solidFill>
                <a:latin typeface="Arial" charset="0"/>
                <a:ea typeface="ＭＳ Ｐゴシック" pitchFamily="50" charset="-128"/>
              </a:defRPr>
            </a:lvl1pPr>
            <a:lvl2pPr marL="742950" indent="-285750" eaLnBrk="0" hangingPunct="0">
              <a:defRPr kumimoji="1" sz="1600" b="1">
                <a:solidFill>
                  <a:schemeClr val="bg1"/>
                </a:solidFill>
                <a:latin typeface="Arial" charset="0"/>
                <a:ea typeface="ＭＳ Ｐゴシック" pitchFamily="50" charset="-128"/>
              </a:defRPr>
            </a:lvl2pPr>
            <a:lvl3pPr marL="1143000" indent="-228600" eaLnBrk="0" hangingPunct="0">
              <a:defRPr kumimoji="1" sz="1600" b="1">
                <a:solidFill>
                  <a:schemeClr val="bg1"/>
                </a:solidFill>
                <a:latin typeface="Arial" charset="0"/>
                <a:ea typeface="ＭＳ Ｐゴシック" pitchFamily="50" charset="-128"/>
              </a:defRPr>
            </a:lvl3pPr>
            <a:lvl4pPr marL="1600200" indent="-228600" eaLnBrk="0" hangingPunct="0">
              <a:defRPr kumimoji="1" sz="1600" b="1">
                <a:solidFill>
                  <a:schemeClr val="bg1"/>
                </a:solidFill>
                <a:latin typeface="Arial" charset="0"/>
                <a:ea typeface="ＭＳ Ｐゴシック" pitchFamily="50" charset="-128"/>
              </a:defRPr>
            </a:lvl4pPr>
            <a:lvl5pPr marL="2057400" indent="-228600" eaLnBrk="0" hangingPunct="0">
              <a:defRPr kumimoji="1" sz="1600" b="1">
                <a:solidFill>
                  <a:schemeClr val="bg1"/>
                </a:solidFill>
                <a:latin typeface="Arial" charset="0"/>
                <a:ea typeface="ＭＳ Ｐゴシック" pitchFamily="50" charset="-128"/>
              </a:defRPr>
            </a:lvl5pPr>
            <a:lvl6pPr marL="25146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6pPr>
            <a:lvl7pPr marL="29718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7pPr>
            <a:lvl8pPr marL="34290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8pPr>
            <a:lvl9pPr marL="38862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9pPr>
          </a:lstStyle>
          <a:p>
            <a:pPr eaLnBrk="1" hangingPunct="1"/>
            <a:fld id="{157C4211-441C-483F-BE89-4AB78E5D9627}" type="slidenum">
              <a:rPr kumimoji="0" lang="ja-JP" altLang="en-US" sz="1200" b="0" smtClean="0">
                <a:solidFill>
                  <a:schemeClr val="tx1"/>
                </a:solidFill>
              </a:rPr>
              <a:pPr eaLnBrk="1" hangingPunct="1"/>
              <a:t>131</a:t>
            </a:fld>
            <a:endParaRPr kumimoji="0" lang="en-US" altLang="ja-JP" sz="1200" b="0">
              <a:solidFill>
                <a:schemeClr val="tx1"/>
              </a:solidFill>
            </a:endParaRPr>
          </a:p>
        </p:txBody>
      </p:sp>
      <p:sp>
        <p:nvSpPr>
          <p:cNvPr id="143363" name="Rectangle 2"/>
          <p:cNvSpPr>
            <a:spLocks noGrp="1" noRot="1" noChangeAspect="1" noChangeArrowheads="1" noTextEdit="1"/>
          </p:cNvSpPr>
          <p:nvPr>
            <p:ph type="sldImg"/>
          </p:nvPr>
        </p:nvSpPr>
        <p:spPr>
          <a:ln/>
        </p:spPr>
      </p:sp>
      <p:sp>
        <p:nvSpPr>
          <p:cNvPr id="1433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Tree>
    <p:extLst>
      <p:ext uri="{BB962C8B-B14F-4D97-AF65-F5344CB8AC3E}">
        <p14:creationId xmlns:p14="http://schemas.microsoft.com/office/powerpoint/2010/main" val="2601275577"/>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600" b="1">
                <a:solidFill>
                  <a:schemeClr val="bg1"/>
                </a:solidFill>
                <a:latin typeface="Arial" charset="0"/>
                <a:ea typeface="ＭＳ Ｐゴシック" pitchFamily="50" charset="-128"/>
              </a:defRPr>
            </a:lvl1pPr>
            <a:lvl2pPr marL="742950" indent="-285750" eaLnBrk="0" hangingPunct="0">
              <a:defRPr kumimoji="1" sz="1600" b="1">
                <a:solidFill>
                  <a:schemeClr val="bg1"/>
                </a:solidFill>
                <a:latin typeface="Arial" charset="0"/>
                <a:ea typeface="ＭＳ Ｐゴシック" pitchFamily="50" charset="-128"/>
              </a:defRPr>
            </a:lvl2pPr>
            <a:lvl3pPr marL="1143000" indent="-228600" eaLnBrk="0" hangingPunct="0">
              <a:defRPr kumimoji="1" sz="1600" b="1">
                <a:solidFill>
                  <a:schemeClr val="bg1"/>
                </a:solidFill>
                <a:latin typeface="Arial" charset="0"/>
                <a:ea typeface="ＭＳ Ｐゴシック" pitchFamily="50" charset="-128"/>
              </a:defRPr>
            </a:lvl3pPr>
            <a:lvl4pPr marL="1600200" indent="-228600" eaLnBrk="0" hangingPunct="0">
              <a:defRPr kumimoji="1" sz="1600" b="1">
                <a:solidFill>
                  <a:schemeClr val="bg1"/>
                </a:solidFill>
                <a:latin typeface="Arial" charset="0"/>
                <a:ea typeface="ＭＳ Ｐゴシック" pitchFamily="50" charset="-128"/>
              </a:defRPr>
            </a:lvl4pPr>
            <a:lvl5pPr marL="2057400" indent="-228600" eaLnBrk="0" hangingPunct="0">
              <a:defRPr kumimoji="1" sz="1600" b="1">
                <a:solidFill>
                  <a:schemeClr val="bg1"/>
                </a:solidFill>
                <a:latin typeface="Arial" charset="0"/>
                <a:ea typeface="ＭＳ Ｐゴシック" pitchFamily="50" charset="-128"/>
              </a:defRPr>
            </a:lvl5pPr>
            <a:lvl6pPr marL="25146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6pPr>
            <a:lvl7pPr marL="29718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7pPr>
            <a:lvl8pPr marL="34290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8pPr>
            <a:lvl9pPr marL="38862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9pPr>
          </a:lstStyle>
          <a:p>
            <a:pPr eaLnBrk="1" hangingPunct="1"/>
            <a:fld id="{5C003B49-887D-48A2-80C5-CA104D164907}" type="slidenum">
              <a:rPr kumimoji="0" lang="ja-JP" altLang="en-US" sz="1200" b="0" smtClean="0">
                <a:solidFill>
                  <a:schemeClr val="tx1"/>
                </a:solidFill>
              </a:rPr>
              <a:pPr eaLnBrk="1" hangingPunct="1"/>
              <a:t>132</a:t>
            </a:fld>
            <a:endParaRPr kumimoji="0" lang="en-US" altLang="ja-JP" sz="1200" b="0">
              <a:solidFill>
                <a:schemeClr val="tx1"/>
              </a:solidFill>
            </a:endParaRPr>
          </a:p>
        </p:txBody>
      </p:sp>
      <p:sp>
        <p:nvSpPr>
          <p:cNvPr id="144387" name="Rectangle 2"/>
          <p:cNvSpPr>
            <a:spLocks noGrp="1" noRot="1" noChangeAspect="1" noChangeArrowheads="1" noTextEdit="1"/>
          </p:cNvSpPr>
          <p:nvPr>
            <p:ph type="sldImg"/>
          </p:nvPr>
        </p:nvSpPr>
        <p:spPr>
          <a:ln/>
        </p:spPr>
      </p:sp>
      <p:sp>
        <p:nvSpPr>
          <p:cNvPr id="1443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en-US"/>
          </a:p>
        </p:txBody>
      </p:sp>
    </p:spTree>
    <p:extLst>
      <p:ext uri="{BB962C8B-B14F-4D97-AF65-F5344CB8AC3E}">
        <p14:creationId xmlns:p14="http://schemas.microsoft.com/office/powerpoint/2010/main" val="3898283608"/>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600" b="1">
                <a:solidFill>
                  <a:schemeClr val="bg1"/>
                </a:solidFill>
                <a:latin typeface="Arial" charset="0"/>
                <a:ea typeface="ＭＳ Ｐゴシック" pitchFamily="50" charset="-128"/>
              </a:defRPr>
            </a:lvl1pPr>
            <a:lvl2pPr marL="742950" indent="-285750" eaLnBrk="0" hangingPunct="0">
              <a:defRPr kumimoji="1" sz="1600" b="1">
                <a:solidFill>
                  <a:schemeClr val="bg1"/>
                </a:solidFill>
                <a:latin typeface="Arial" charset="0"/>
                <a:ea typeface="ＭＳ Ｐゴシック" pitchFamily="50" charset="-128"/>
              </a:defRPr>
            </a:lvl2pPr>
            <a:lvl3pPr marL="1143000" indent="-228600" eaLnBrk="0" hangingPunct="0">
              <a:defRPr kumimoji="1" sz="1600" b="1">
                <a:solidFill>
                  <a:schemeClr val="bg1"/>
                </a:solidFill>
                <a:latin typeface="Arial" charset="0"/>
                <a:ea typeface="ＭＳ Ｐゴシック" pitchFamily="50" charset="-128"/>
              </a:defRPr>
            </a:lvl3pPr>
            <a:lvl4pPr marL="1600200" indent="-228600" eaLnBrk="0" hangingPunct="0">
              <a:defRPr kumimoji="1" sz="1600" b="1">
                <a:solidFill>
                  <a:schemeClr val="bg1"/>
                </a:solidFill>
                <a:latin typeface="Arial" charset="0"/>
                <a:ea typeface="ＭＳ Ｐゴシック" pitchFamily="50" charset="-128"/>
              </a:defRPr>
            </a:lvl4pPr>
            <a:lvl5pPr marL="2057400" indent="-228600" eaLnBrk="0" hangingPunct="0">
              <a:defRPr kumimoji="1" sz="1600" b="1">
                <a:solidFill>
                  <a:schemeClr val="bg1"/>
                </a:solidFill>
                <a:latin typeface="Arial" charset="0"/>
                <a:ea typeface="ＭＳ Ｐゴシック" pitchFamily="50" charset="-128"/>
              </a:defRPr>
            </a:lvl5pPr>
            <a:lvl6pPr marL="25146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6pPr>
            <a:lvl7pPr marL="29718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7pPr>
            <a:lvl8pPr marL="34290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8pPr>
            <a:lvl9pPr marL="38862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9pPr>
          </a:lstStyle>
          <a:p>
            <a:pPr eaLnBrk="1" hangingPunct="1"/>
            <a:fld id="{DA97F40E-ED6F-44CD-88A4-A16B965F5133}" type="slidenum">
              <a:rPr kumimoji="0" lang="ja-JP" altLang="en-US" sz="1200" b="0" smtClean="0">
                <a:solidFill>
                  <a:schemeClr val="tx1"/>
                </a:solidFill>
              </a:rPr>
              <a:pPr eaLnBrk="1" hangingPunct="1"/>
              <a:t>133</a:t>
            </a:fld>
            <a:endParaRPr kumimoji="0" lang="en-US" altLang="ja-JP" sz="1200" b="0">
              <a:solidFill>
                <a:schemeClr val="tx1"/>
              </a:solidFill>
            </a:endParaRPr>
          </a:p>
        </p:txBody>
      </p:sp>
      <p:sp>
        <p:nvSpPr>
          <p:cNvPr id="145411" name="Rectangle 2"/>
          <p:cNvSpPr>
            <a:spLocks noGrp="1" noRot="1" noChangeAspect="1" noChangeArrowheads="1" noTextEdit="1"/>
          </p:cNvSpPr>
          <p:nvPr>
            <p:ph type="sldImg"/>
          </p:nvPr>
        </p:nvSpPr>
        <p:spPr>
          <a:ln/>
        </p:spPr>
      </p:sp>
      <p:sp>
        <p:nvSpPr>
          <p:cNvPr id="1454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en-US"/>
          </a:p>
        </p:txBody>
      </p:sp>
    </p:spTree>
    <p:extLst>
      <p:ext uri="{BB962C8B-B14F-4D97-AF65-F5344CB8AC3E}">
        <p14:creationId xmlns:p14="http://schemas.microsoft.com/office/powerpoint/2010/main" val="3164724711"/>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600" b="1">
                <a:solidFill>
                  <a:schemeClr val="bg1"/>
                </a:solidFill>
                <a:latin typeface="Arial" charset="0"/>
                <a:ea typeface="ＭＳ Ｐゴシック" pitchFamily="50" charset="-128"/>
              </a:defRPr>
            </a:lvl1pPr>
            <a:lvl2pPr marL="742950" indent="-285750" eaLnBrk="0" hangingPunct="0">
              <a:defRPr kumimoji="1" sz="1600" b="1">
                <a:solidFill>
                  <a:schemeClr val="bg1"/>
                </a:solidFill>
                <a:latin typeface="Arial" charset="0"/>
                <a:ea typeface="ＭＳ Ｐゴシック" pitchFamily="50" charset="-128"/>
              </a:defRPr>
            </a:lvl2pPr>
            <a:lvl3pPr marL="1143000" indent="-228600" eaLnBrk="0" hangingPunct="0">
              <a:defRPr kumimoji="1" sz="1600" b="1">
                <a:solidFill>
                  <a:schemeClr val="bg1"/>
                </a:solidFill>
                <a:latin typeface="Arial" charset="0"/>
                <a:ea typeface="ＭＳ Ｐゴシック" pitchFamily="50" charset="-128"/>
              </a:defRPr>
            </a:lvl3pPr>
            <a:lvl4pPr marL="1600200" indent="-228600" eaLnBrk="0" hangingPunct="0">
              <a:defRPr kumimoji="1" sz="1600" b="1">
                <a:solidFill>
                  <a:schemeClr val="bg1"/>
                </a:solidFill>
                <a:latin typeface="Arial" charset="0"/>
                <a:ea typeface="ＭＳ Ｐゴシック" pitchFamily="50" charset="-128"/>
              </a:defRPr>
            </a:lvl4pPr>
            <a:lvl5pPr marL="2057400" indent="-228600" eaLnBrk="0" hangingPunct="0">
              <a:defRPr kumimoji="1" sz="1600" b="1">
                <a:solidFill>
                  <a:schemeClr val="bg1"/>
                </a:solidFill>
                <a:latin typeface="Arial" charset="0"/>
                <a:ea typeface="ＭＳ Ｐゴシック" pitchFamily="50" charset="-128"/>
              </a:defRPr>
            </a:lvl5pPr>
            <a:lvl6pPr marL="25146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6pPr>
            <a:lvl7pPr marL="29718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7pPr>
            <a:lvl8pPr marL="34290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8pPr>
            <a:lvl9pPr marL="38862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9pPr>
          </a:lstStyle>
          <a:p>
            <a:pPr eaLnBrk="1" hangingPunct="1"/>
            <a:fld id="{3073D78D-CEFE-4742-A37B-2404FC120689}" type="slidenum">
              <a:rPr kumimoji="0" lang="ja-JP" altLang="en-US" sz="1200" b="0" smtClean="0">
                <a:solidFill>
                  <a:schemeClr val="tx1"/>
                </a:solidFill>
              </a:rPr>
              <a:pPr eaLnBrk="1" hangingPunct="1"/>
              <a:t>134</a:t>
            </a:fld>
            <a:endParaRPr kumimoji="0" lang="en-US" altLang="ja-JP" sz="1200" b="0">
              <a:solidFill>
                <a:schemeClr val="tx1"/>
              </a:solidFill>
            </a:endParaRPr>
          </a:p>
        </p:txBody>
      </p:sp>
      <p:sp>
        <p:nvSpPr>
          <p:cNvPr id="147459" name="Rectangle 2"/>
          <p:cNvSpPr>
            <a:spLocks noGrp="1" noRot="1" noChangeAspect="1" noChangeArrowheads="1" noTextEdit="1"/>
          </p:cNvSpPr>
          <p:nvPr>
            <p:ph type="sldImg"/>
          </p:nvPr>
        </p:nvSpPr>
        <p:spPr>
          <a:ln/>
        </p:spPr>
      </p:sp>
      <p:sp>
        <p:nvSpPr>
          <p:cNvPr id="1474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en-US"/>
          </a:p>
        </p:txBody>
      </p:sp>
    </p:spTree>
    <p:extLst>
      <p:ext uri="{BB962C8B-B14F-4D97-AF65-F5344CB8AC3E}">
        <p14:creationId xmlns:p14="http://schemas.microsoft.com/office/powerpoint/2010/main" val="3310391227"/>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600" b="1">
                <a:solidFill>
                  <a:schemeClr val="bg1"/>
                </a:solidFill>
                <a:latin typeface="Arial" charset="0"/>
                <a:ea typeface="ＭＳ Ｐゴシック" pitchFamily="50" charset="-128"/>
              </a:defRPr>
            </a:lvl1pPr>
            <a:lvl2pPr marL="742950" indent="-285750" eaLnBrk="0" hangingPunct="0">
              <a:defRPr kumimoji="1" sz="1600" b="1">
                <a:solidFill>
                  <a:schemeClr val="bg1"/>
                </a:solidFill>
                <a:latin typeface="Arial" charset="0"/>
                <a:ea typeface="ＭＳ Ｐゴシック" pitchFamily="50" charset="-128"/>
              </a:defRPr>
            </a:lvl2pPr>
            <a:lvl3pPr marL="1143000" indent="-228600" eaLnBrk="0" hangingPunct="0">
              <a:defRPr kumimoji="1" sz="1600" b="1">
                <a:solidFill>
                  <a:schemeClr val="bg1"/>
                </a:solidFill>
                <a:latin typeface="Arial" charset="0"/>
                <a:ea typeface="ＭＳ Ｐゴシック" pitchFamily="50" charset="-128"/>
              </a:defRPr>
            </a:lvl3pPr>
            <a:lvl4pPr marL="1600200" indent="-228600" eaLnBrk="0" hangingPunct="0">
              <a:defRPr kumimoji="1" sz="1600" b="1">
                <a:solidFill>
                  <a:schemeClr val="bg1"/>
                </a:solidFill>
                <a:latin typeface="Arial" charset="0"/>
                <a:ea typeface="ＭＳ Ｐゴシック" pitchFamily="50" charset="-128"/>
              </a:defRPr>
            </a:lvl4pPr>
            <a:lvl5pPr marL="2057400" indent="-228600" eaLnBrk="0" hangingPunct="0">
              <a:defRPr kumimoji="1" sz="1600" b="1">
                <a:solidFill>
                  <a:schemeClr val="bg1"/>
                </a:solidFill>
                <a:latin typeface="Arial" charset="0"/>
                <a:ea typeface="ＭＳ Ｐゴシック" pitchFamily="50" charset="-128"/>
              </a:defRPr>
            </a:lvl5pPr>
            <a:lvl6pPr marL="25146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6pPr>
            <a:lvl7pPr marL="29718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7pPr>
            <a:lvl8pPr marL="34290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8pPr>
            <a:lvl9pPr marL="38862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9pPr>
          </a:lstStyle>
          <a:p>
            <a:pPr eaLnBrk="1" hangingPunct="1"/>
            <a:fld id="{FE7C6B76-F128-4026-8DF3-974F6C2BD1F4}" type="slidenum">
              <a:rPr kumimoji="0" lang="ja-JP" altLang="en-US" sz="1200" b="0" smtClean="0">
                <a:solidFill>
                  <a:schemeClr val="tx1"/>
                </a:solidFill>
              </a:rPr>
              <a:pPr eaLnBrk="1" hangingPunct="1"/>
              <a:t>135</a:t>
            </a:fld>
            <a:endParaRPr kumimoji="0" lang="en-US" altLang="ja-JP" sz="1200" b="0">
              <a:solidFill>
                <a:schemeClr val="tx1"/>
              </a:solidFill>
            </a:endParaRPr>
          </a:p>
        </p:txBody>
      </p:sp>
      <p:sp>
        <p:nvSpPr>
          <p:cNvPr id="148483" name="Rectangle 2"/>
          <p:cNvSpPr>
            <a:spLocks noGrp="1" noRot="1" noChangeAspect="1" noChangeArrowheads="1" noTextEdit="1"/>
          </p:cNvSpPr>
          <p:nvPr>
            <p:ph type="sldImg"/>
          </p:nvPr>
        </p:nvSpPr>
        <p:spPr>
          <a:ln/>
        </p:spPr>
      </p:sp>
      <p:sp>
        <p:nvSpPr>
          <p:cNvPr id="1484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en-US"/>
          </a:p>
        </p:txBody>
      </p:sp>
    </p:spTree>
    <p:extLst>
      <p:ext uri="{BB962C8B-B14F-4D97-AF65-F5344CB8AC3E}">
        <p14:creationId xmlns:p14="http://schemas.microsoft.com/office/powerpoint/2010/main" val="1852720755"/>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600" b="1">
                <a:solidFill>
                  <a:schemeClr val="bg1"/>
                </a:solidFill>
                <a:latin typeface="Arial" charset="0"/>
                <a:ea typeface="ＭＳ Ｐゴシック" pitchFamily="50" charset="-128"/>
              </a:defRPr>
            </a:lvl1pPr>
            <a:lvl2pPr marL="742950" indent="-285750" eaLnBrk="0" hangingPunct="0">
              <a:defRPr kumimoji="1" sz="1600" b="1">
                <a:solidFill>
                  <a:schemeClr val="bg1"/>
                </a:solidFill>
                <a:latin typeface="Arial" charset="0"/>
                <a:ea typeface="ＭＳ Ｐゴシック" pitchFamily="50" charset="-128"/>
              </a:defRPr>
            </a:lvl2pPr>
            <a:lvl3pPr marL="1143000" indent="-228600" eaLnBrk="0" hangingPunct="0">
              <a:defRPr kumimoji="1" sz="1600" b="1">
                <a:solidFill>
                  <a:schemeClr val="bg1"/>
                </a:solidFill>
                <a:latin typeface="Arial" charset="0"/>
                <a:ea typeface="ＭＳ Ｐゴシック" pitchFamily="50" charset="-128"/>
              </a:defRPr>
            </a:lvl3pPr>
            <a:lvl4pPr marL="1600200" indent="-228600" eaLnBrk="0" hangingPunct="0">
              <a:defRPr kumimoji="1" sz="1600" b="1">
                <a:solidFill>
                  <a:schemeClr val="bg1"/>
                </a:solidFill>
                <a:latin typeface="Arial" charset="0"/>
                <a:ea typeface="ＭＳ Ｐゴシック" pitchFamily="50" charset="-128"/>
              </a:defRPr>
            </a:lvl4pPr>
            <a:lvl5pPr marL="2057400" indent="-228600" eaLnBrk="0" hangingPunct="0">
              <a:defRPr kumimoji="1" sz="1600" b="1">
                <a:solidFill>
                  <a:schemeClr val="bg1"/>
                </a:solidFill>
                <a:latin typeface="Arial" charset="0"/>
                <a:ea typeface="ＭＳ Ｐゴシック" pitchFamily="50" charset="-128"/>
              </a:defRPr>
            </a:lvl5pPr>
            <a:lvl6pPr marL="25146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6pPr>
            <a:lvl7pPr marL="29718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7pPr>
            <a:lvl8pPr marL="34290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8pPr>
            <a:lvl9pPr marL="38862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9pPr>
          </a:lstStyle>
          <a:p>
            <a:pPr eaLnBrk="1" hangingPunct="1"/>
            <a:fld id="{D224C639-08CC-48D4-A0BD-07A0B3359DCA}" type="slidenum">
              <a:rPr kumimoji="0" lang="ja-JP" altLang="en-US" sz="1200" b="0" smtClean="0">
                <a:solidFill>
                  <a:schemeClr val="tx1"/>
                </a:solidFill>
              </a:rPr>
              <a:pPr eaLnBrk="1" hangingPunct="1"/>
              <a:t>136</a:t>
            </a:fld>
            <a:endParaRPr kumimoji="0" lang="en-US" altLang="ja-JP" sz="1200" b="0">
              <a:solidFill>
                <a:schemeClr val="tx1"/>
              </a:solidFill>
            </a:endParaRPr>
          </a:p>
        </p:txBody>
      </p:sp>
      <p:sp>
        <p:nvSpPr>
          <p:cNvPr id="149507" name="Rectangle 2"/>
          <p:cNvSpPr>
            <a:spLocks noGrp="1" noRot="1" noChangeAspect="1" noChangeArrowheads="1" noTextEdit="1"/>
          </p:cNvSpPr>
          <p:nvPr>
            <p:ph type="sldImg"/>
          </p:nvPr>
        </p:nvSpPr>
        <p:spPr>
          <a:xfrm>
            <a:off x="919163" y="755650"/>
            <a:ext cx="4938712" cy="3703638"/>
          </a:xfrm>
          <a:ln/>
        </p:spPr>
      </p:sp>
      <p:sp>
        <p:nvSpPr>
          <p:cNvPr id="149508" name="Rectangle 3"/>
          <p:cNvSpPr>
            <a:spLocks noGrp="1" noChangeArrowheads="1"/>
          </p:cNvSpPr>
          <p:nvPr>
            <p:ph type="body" idx="1"/>
          </p:nvPr>
        </p:nvSpPr>
        <p:spPr>
          <a:xfrm>
            <a:off x="904875" y="4686300"/>
            <a:ext cx="4968875" cy="44608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en-US"/>
          </a:p>
        </p:txBody>
      </p:sp>
    </p:spTree>
    <p:extLst>
      <p:ext uri="{BB962C8B-B14F-4D97-AF65-F5344CB8AC3E}">
        <p14:creationId xmlns:p14="http://schemas.microsoft.com/office/powerpoint/2010/main" val="2792061005"/>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Rectangle 2"/>
          <p:cNvSpPr>
            <a:spLocks noGrp="1" noRot="1" noChangeAspect="1" noChangeArrowheads="1" noTextEdit="1"/>
          </p:cNvSpPr>
          <p:nvPr>
            <p:ph type="sldImg"/>
          </p:nvPr>
        </p:nvSpPr>
        <p:spPr>
          <a:xfrm>
            <a:off x="919163" y="755650"/>
            <a:ext cx="4940300" cy="3705225"/>
          </a:xfrm>
          <a:ln/>
        </p:spPr>
      </p:sp>
      <p:sp>
        <p:nvSpPr>
          <p:cNvPr id="253955" name="Rectangle 3"/>
          <p:cNvSpPr>
            <a:spLocks noGrp="1" noChangeArrowheads="1"/>
          </p:cNvSpPr>
          <p:nvPr>
            <p:ph type="body" idx="1"/>
          </p:nvPr>
        </p:nvSpPr>
        <p:spPr>
          <a:xfrm>
            <a:off x="904875" y="4686300"/>
            <a:ext cx="4970463" cy="44608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Tree>
    <p:extLst>
      <p:ext uri="{BB962C8B-B14F-4D97-AF65-F5344CB8AC3E}">
        <p14:creationId xmlns:p14="http://schemas.microsoft.com/office/powerpoint/2010/main" val="243704715"/>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600" b="1">
                <a:solidFill>
                  <a:schemeClr val="bg1"/>
                </a:solidFill>
                <a:latin typeface="Arial" charset="0"/>
                <a:ea typeface="ＭＳ Ｐゴシック" pitchFamily="50" charset="-128"/>
              </a:defRPr>
            </a:lvl1pPr>
            <a:lvl2pPr marL="742950" indent="-285750" eaLnBrk="0" hangingPunct="0">
              <a:defRPr kumimoji="1" sz="1600" b="1">
                <a:solidFill>
                  <a:schemeClr val="bg1"/>
                </a:solidFill>
                <a:latin typeface="Arial" charset="0"/>
                <a:ea typeface="ＭＳ Ｐゴシック" pitchFamily="50" charset="-128"/>
              </a:defRPr>
            </a:lvl2pPr>
            <a:lvl3pPr marL="1143000" indent="-228600" eaLnBrk="0" hangingPunct="0">
              <a:defRPr kumimoji="1" sz="1600" b="1">
                <a:solidFill>
                  <a:schemeClr val="bg1"/>
                </a:solidFill>
                <a:latin typeface="Arial" charset="0"/>
                <a:ea typeface="ＭＳ Ｐゴシック" pitchFamily="50" charset="-128"/>
              </a:defRPr>
            </a:lvl3pPr>
            <a:lvl4pPr marL="1600200" indent="-228600" eaLnBrk="0" hangingPunct="0">
              <a:defRPr kumimoji="1" sz="1600" b="1">
                <a:solidFill>
                  <a:schemeClr val="bg1"/>
                </a:solidFill>
                <a:latin typeface="Arial" charset="0"/>
                <a:ea typeface="ＭＳ Ｐゴシック" pitchFamily="50" charset="-128"/>
              </a:defRPr>
            </a:lvl4pPr>
            <a:lvl5pPr marL="2057400" indent="-228600" eaLnBrk="0" hangingPunct="0">
              <a:defRPr kumimoji="1" sz="1600" b="1">
                <a:solidFill>
                  <a:schemeClr val="bg1"/>
                </a:solidFill>
                <a:latin typeface="Arial" charset="0"/>
                <a:ea typeface="ＭＳ Ｐゴシック" pitchFamily="50" charset="-128"/>
              </a:defRPr>
            </a:lvl5pPr>
            <a:lvl6pPr marL="25146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6pPr>
            <a:lvl7pPr marL="29718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7pPr>
            <a:lvl8pPr marL="34290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8pPr>
            <a:lvl9pPr marL="38862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9pPr>
          </a:lstStyle>
          <a:p>
            <a:pPr eaLnBrk="1" hangingPunct="1"/>
            <a:fld id="{ABFBE17C-0344-4F9B-B809-84AE002DAF34}" type="slidenum">
              <a:rPr kumimoji="0" lang="ja-JP" altLang="en-US" sz="1200" b="0" smtClean="0">
                <a:solidFill>
                  <a:prstClr val="black"/>
                </a:solidFill>
              </a:rPr>
              <a:pPr eaLnBrk="1" hangingPunct="1"/>
              <a:t>138</a:t>
            </a:fld>
            <a:endParaRPr kumimoji="0" lang="en-US" altLang="ja-JP" sz="1200" b="0">
              <a:solidFill>
                <a:prstClr val="black"/>
              </a:solidFill>
            </a:endParaRPr>
          </a:p>
        </p:txBody>
      </p:sp>
      <p:sp>
        <p:nvSpPr>
          <p:cNvPr id="150531" name="Rectangle 2"/>
          <p:cNvSpPr>
            <a:spLocks noGrp="1" noRot="1" noChangeAspect="1" noChangeArrowheads="1" noTextEdit="1"/>
          </p:cNvSpPr>
          <p:nvPr>
            <p:ph type="sldImg"/>
          </p:nvPr>
        </p:nvSpPr>
        <p:spPr>
          <a:ln/>
        </p:spPr>
      </p:sp>
      <p:sp>
        <p:nvSpPr>
          <p:cNvPr id="1505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en-US"/>
          </a:p>
        </p:txBody>
      </p:sp>
    </p:spTree>
    <p:extLst>
      <p:ext uri="{BB962C8B-B14F-4D97-AF65-F5344CB8AC3E}">
        <p14:creationId xmlns:p14="http://schemas.microsoft.com/office/powerpoint/2010/main" val="2260707561"/>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Rectangle 7"/>
          <p:cNvSpPr txBox="1">
            <a:spLocks noGrp="1" noChangeArrowheads="1"/>
          </p:cNvSpPr>
          <p:nvPr/>
        </p:nvSpPr>
        <p:spPr bwMode="auto">
          <a:xfrm>
            <a:off x="3814763" y="9371013"/>
            <a:ext cx="2919412"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kumimoji="1" sz="1600" b="1">
                <a:solidFill>
                  <a:schemeClr val="bg1"/>
                </a:solidFill>
                <a:latin typeface="Arial" charset="0"/>
                <a:ea typeface="ＭＳ Ｐゴシック" pitchFamily="50" charset="-128"/>
              </a:defRPr>
            </a:lvl1pPr>
            <a:lvl2pPr marL="742950" indent="-285750" eaLnBrk="0" hangingPunct="0">
              <a:defRPr kumimoji="1" sz="1600" b="1">
                <a:solidFill>
                  <a:schemeClr val="bg1"/>
                </a:solidFill>
                <a:latin typeface="Arial" charset="0"/>
                <a:ea typeface="ＭＳ Ｐゴシック" pitchFamily="50" charset="-128"/>
              </a:defRPr>
            </a:lvl2pPr>
            <a:lvl3pPr marL="1143000" indent="-228600" eaLnBrk="0" hangingPunct="0">
              <a:defRPr kumimoji="1" sz="1600" b="1">
                <a:solidFill>
                  <a:schemeClr val="bg1"/>
                </a:solidFill>
                <a:latin typeface="Arial" charset="0"/>
                <a:ea typeface="ＭＳ Ｐゴシック" pitchFamily="50" charset="-128"/>
              </a:defRPr>
            </a:lvl3pPr>
            <a:lvl4pPr marL="1600200" indent="-228600" eaLnBrk="0" hangingPunct="0">
              <a:defRPr kumimoji="1" sz="1600" b="1">
                <a:solidFill>
                  <a:schemeClr val="bg1"/>
                </a:solidFill>
                <a:latin typeface="Arial" charset="0"/>
                <a:ea typeface="ＭＳ Ｐゴシック" pitchFamily="50" charset="-128"/>
              </a:defRPr>
            </a:lvl4pPr>
            <a:lvl5pPr marL="2057400" indent="-228600" eaLnBrk="0" hangingPunct="0">
              <a:defRPr kumimoji="1" sz="1600" b="1">
                <a:solidFill>
                  <a:schemeClr val="bg1"/>
                </a:solidFill>
                <a:latin typeface="Arial" charset="0"/>
                <a:ea typeface="ＭＳ Ｐゴシック" pitchFamily="50" charset="-128"/>
              </a:defRPr>
            </a:lvl5pPr>
            <a:lvl6pPr marL="25146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6pPr>
            <a:lvl7pPr marL="29718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7pPr>
            <a:lvl8pPr marL="34290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8pPr>
            <a:lvl9pPr marL="38862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9pPr>
          </a:lstStyle>
          <a:p>
            <a:pPr algn="r" eaLnBrk="1" hangingPunct="1">
              <a:spcBef>
                <a:spcPct val="0"/>
              </a:spcBef>
            </a:pPr>
            <a:fld id="{0AA00CAC-5B56-494C-9A02-20421CAA18CF}" type="slidenum">
              <a:rPr kumimoji="0" lang="ja-JP" altLang="en-US" sz="1200" b="0">
                <a:solidFill>
                  <a:schemeClr val="tx1"/>
                </a:solidFill>
              </a:rPr>
              <a:pPr algn="r" eaLnBrk="1" hangingPunct="1">
                <a:spcBef>
                  <a:spcPct val="0"/>
                </a:spcBef>
              </a:pPr>
              <a:t>139</a:t>
            </a:fld>
            <a:endParaRPr kumimoji="0" lang="en-US" altLang="ja-JP" sz="1200" b="0">
              <a:solidFill>
                <a:schemeClr val="tx1"/>
              </a:solidFill>
            </a:endParaRPr>
          </a:p>
        </p:txBody>
      </p:sp>
      <p:sp>
        <p:nvSpPr>
          <p:cNvPr id="270339" name="Rectangle 2"/>
          <p:cNvSpPr>
            <a:spLocks noGrp="1" noRot="1" noChangeAspect="1" noChangeArrowheads="1" noTextEdit="1"/>
          </p:cNvSpPr>
          <p:nvPr>
            <p:ph type="sldImg"/>
          </p:nvPr>
        </p:nvSpPr>
        <p:spPr>
          <a:ln/>
        </p:spPr>
      </p:sp>
      <p:sp>
        <p:nvSpPr>
          <p:cNvPr id="2703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en-US"/>
          </a:p>
        </p:txBody>
      </p:sp>
    </p:spTree>
    <p:extLst>
      <p:ext uri="{BB962C8B-B14F-4D97-AF65-F5344CB8AC3E}">
        <p14:creationId xmlns:p14="http://schemas.microsoft.com/office/powerpoint/2010/main" val="13947695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600" b="1">
                <a:solidFill>
                  <a:schemeClr val="bg1"/>
                </a:solidFill>
                <a:latin typeface="Arial" charset="0"/>
                <a:ea typeface="ＭＳ Ｐゴシック" pitchFamily="50" charset="-128"/>
              </a:defRPr>
            </a:lvl1pPr>
            <a:lvl2pPr marL="742950" indent="-285750" eaLnBrk="0" hangingPunct="0">
              <a:defRPr kumimoji="1" sz="1600" b="1">
                <a:solidFill>
                  <a:schemeClr val="bg1"/>
                </a:solidFill>
                <a:latin typeface="Arial" charset="0"/>
                <a:ea typeface="ＭＳ Ｐゴシック" pitchFamily="50" charset="-128"/>
              </a:defRPr>
            </a:lvl2pPr>
            <a:lvl3pPr marL="1143000" indent="-228600" eaLnBrk="0" hangingPunct="0">
              <a:defRPr kumimoji="1" sz="1600" b="1">
                <a:solidFill>
                  <a:schemeClr val="bg1"/>
                </a:solidFill>
                <a:latin typeface="Arial" charset="0"/>
                <a:ea typeface="ＭＳ Ｐゴシック" pitchFamily="50" charset="-128"/>
              </a:defRPr>
            </a:lvl3pPr>
            <a:lvl4pPr marL="1600200" indent="-228600" eaLnBrk="0" hangingPunct="0">
              <a:defRPr kumimoji="1" sz="1600" b="1">
                <a:solidFill>
                  <a:schemeClr val="bg1"/>
                </a:solidFill>
                <a:latin typeface="Arial" charset="0"/>
                <a:ea typeface="ＭＳ Ｐゴシック" pitchFamily="50" charset="-128"/>
              </a:defRPr>
            </a:lvl4pPr>
            <a:lvl5pPr marL="2057400" indent="-228600" eaLnBrk="0" hangingPunct="0">
              <a:defRPr kumimoji="1" sz="1600" b="1">
                <a:solidFill>
                  <a:schemeClr val="bg1"/>
                </a:solidFill>
                <a:latin typeface="Arial" charset="0"/>
                <a:ea typeface="ＭＳ Ｐゴシック" pitchFamily="50" charset="-128"/>
              </a:defRPr>
            </a:lvl5pPr>
            <a:lvl6pPr marL="25146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6pPr>
            <a:lvl7pPr marL="29718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7pPr>
            <a:lvl8pPr marL="34290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8pPr>
            <a:lvl9pPr marL="38862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9pPr>
          </a:lstStyle>
          <a:p>
            <a:pPr eaLnBrk="1" hangingPunct="1"/>
            <a:fld id="{03D539F6-E223-404C-90A7-ADE2CEEF4457}" type="slidenum">
              <a:rPr kumimoji="0" lang="ja-JP" altLang="en-US" sz="1200" b="0" smtClean="0">
                <a:solidFill>
                  <a:schemeClr val="tx1"/>
                </a:solidFill>
              </a:rPr>
              <a:pPr eaLnBrk="1" hangingPunct="1"/>
              <a:t>14</a:t>
            </a:fld>
            <a:endParaRPr kumimoji="0" lang="en-US" altLang="ja-JP" sz="1200" b="0">
              <a:solidFill>
                <a:schemeClr val="tx1"/>
              </a:solidFill>
            </a:endParaRPr>
          </a:p>
        </p:txBody>
      </p:sp>
      <p:sp>
        <p:nvSpPr>
          <p:cNvPr id="99331" name="Rectangle 2"/>
          <p:cNvSpPr>
            <a:spLocks noGrp="1" noRot="1" noChangeAspect="1" noChangeArrowheads="1" noTextEdit="1"/>
          </p:cNvSpPr>
          <p:nvPr>
            <p:ph type="sldImg"/>
          </p:nvPr>
        </p:nvSpPr>
        <p:spPr>
          <a:ln/>
        </p:spPr>
      </p:sp>
      <p:sp>
        <p:nvSpPr>
          <p:cNvPr id="993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en-US"/>
          </a:p>
        </p:txBody>
      </p:sp>
    </p:spTree>
    <p:extLst>
      <p:ext uri="{BB962C8B-B14F-4D97-AF65-F5344CB8AC3E}">
        <p14:creationId xmlns:p14="http://schemas.microsoft.com/office/powerpoint/2010/main" val="1082017173"/>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600" b="1">
                <a:solidFill>
                  <a:schemeClr val="bg1"/>
                </a:solidFill>
                <a:latin typeface="Arial" charset="0"/>
                <a:ea typeface="ＭＳ Ｐゴシック" pitchFamily="50" charset="-128"/>
              </a:defRPr>
            </a:lvl1pPr>
            <a:lvl2pPr marL="742950" indent="-285750" eaLnBrk="0" hangingPunct="0">
              <a:defRPr kumimoji="1" sz="1600" b="1">
                <a:solidFill>
                  <a:schemeClr val="bg1"/>
                </a:solidFill>
                <a:latin typeface="Arial" charset="0"/>
                <a:ea typeface="ＭＳ Ｐゴシック" pitchFamily="50" charset="-128"/>
              </a:defRPr>
            </a:lvl2pPr>
            <a:lvl3pPr marL="1143000" indent="-228600" eaLnBrk="0" hangingPunct="0">
              <a:defRPr kumimoji="1" sz="1600" b="1">
                <a:solidFill>
                  <a:schemeClr val="bg1"/>
                </a:solidFill>
                <a:latin typeface="Arial" charset="0"/>
                <a:ea typeface="ＭＳ Ｐゴシック" pitchFamily="50" charset="-128"/>
              </a:defRPr>
            </a:lvl3pPr>
            <a:lvl4pPr marL="1600200" indent="-228600" eaLnBrk="0" hangingPunct="0">
              <a:defRPr kumimoji="1" sz="1600" b="1">
                <a:solidFill>
                  <a:schemeClr val="bg1"/>
                </a:solidFill>
                <a:latin typeface="Arial" charset="0"/>
                <a:ea typeface="ＭＳ Ｐゴシック" pitchFamily="50" charset="-128"/>
              </a:defRPr>
            </a:lvl4pPr>
            <a:lvl5pPr marL="2057400" indent="-228600" eaLnBrk="0" hangingPunct="0">
              <a:defRPr kumimoji="1" sz="1600" b="1">
                <a:solidFill>
                  <a:schemeClr val="bg1"/>
                </a:solidFill>
                <a:latin typeface="Arial" charset="0"/>
                <a:ea typeface="ＭＳ Ｐゴシック" pitchFamily="50" charset="-128"/>
              </a:defRPr>
            </a:lvl5pPr>
            <a:lvl6pPr marL="25146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6pPr>
            <a:lvl7pPr marL="29718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7pPr>
            <a:lvl8pPr marL="34290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8pPr>
            <a:lvl9pPr marL="38862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9pPr>
          </a:lstStyle>
          <a:p>
            <a:pPr eaLnBrk="1" hangingPunct="1"/>
            <a:fld id="{ABFBE17C-0344-4F9B-B809-84AE002DAF34}" type="slidenum">
              <a:rPr kumimoji="0" lang="ja-JP" altLang="en-US" sz="1200" b="0" smtClean="0">
                <a:solidFill>
                  <a:schemeClr val="tx1"/>
                </a:solidFill>
              </a:rPr>
              <a:pPr eaLnBrk="1" hangingPunct="1"/>
              <a:t>140</a:t>
            </a:fld>
            <a:endParaRPr kumimoji="0" lang="en-US" altLang="ja-JP" sz="1200" b="0">
              <a:solidFill>
                <a:schemeClr val="tx1"/>
              </a:solidFill>
            </a:endParaRPr>
          </a:p>
        </p:txBody>
      </p:sp>
      <p:sp>
        <p:nvSpPr>
          <p:cNvPr id="150531" name="Rectangle 2"/>
          <p:cNvSpPr>
            <a:spLocks noGrp="1" noRot="1" noChangeAspect="1" noChangeArrowheads="1" noTextEdit="1"/>
          </p:cNvSpPr>
          <p:nvPr>
            <p:ph type="sldImg"/>
          </p:nvPr>
        </p:nvSpPr>
        <p:spPr>
          <a:ln/>
        </p:spPr>
      </p:sp>
      <p:sp>
        <p:nvSpPr>
          <p:cNvPr id="1505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en-US"/>
          </a:p>
        </p:txBody>
      </p:sp>
    </p:spTree>
    <p:extLst>
      <p:ext uri="{BB962C8B-B14F-4D97-AF65-F5344CB8AC3E}">
        <p14:creationId xmlns:p14="http://schemas.microsoft.com/office/powerpoint/2010/main" val="2260707561"/>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600" b="1">
                <a:solidFill>
                  <a:schemeClr val="bg1"/>
                </a:solidFill>
                <a:latin typeface="Arial" charset="0"/>
                <a:ea typeface="ＭＳ Ｐゴシック" pitchFamily="50" charset="-128"/>
              </a:defRPr>
            </a:lvl1pPr>
            <a:lvl2pPr marL="742950" indent="-285750" eaLnBrk="0" hangingPunct="0">
              <a:defRPr kumimoji="1" sz="1600" b="1">
                <a:solidFill>
                  <a:schemeClr val="bg1"/>
                </a:solidFill>
                <a:latin typeface="Arial" charset="0"/>
                <a:ea typeface="ＭＳ Ｐゴシック" pitchFamily="50" charset="-128"/>
              </a:defRPr>
            </a:lvl2pPr>
            <a:lvl3pPr marL="1143000" indent="-228600" eaLnBrk="0" hangingPunct="0">
              <a:defRPr kumimoji="1" sz="1600" b="1">
                <a:solidFill>
                  <a:schemeClr val="bg1"/>
                </a:solidFill>
                <a:latin typeface="Arial" charset="0"/>
                <a:ea typeface="ＭＳ Ｐゴシック" pitchFamily="50" charset="-128"/>
              </a:defRPr>
            </a:lvl3pPr>
            <a:lvl4pPr marL="1600200" indent="-228600" eaLnBrk="0" hangingPunct="0">
              <a:defRPr kumimoji="1" sz="1600" b="1">
                <a:solidFill>
                  <a:schemeClr val="bg1"/>
                </a:solidFill>
                <a:latin typeface="Arial" charset="0"/>
                <a:ea typeface="ＭＳ Ｐゴシック" pitchFamily="50" charset="-128"/>
              </a:defRPr>
            </a:lvl4pPr>
            <a:lvl5pPr marL="2057400" indent="-228600" eaLnBrk="0" hangingPunct="0">
              <a:defRPr kumimoji="1" sz="1600" b="1">
                <a:solidFill>
                  <a:schemeClr val="bg1"/>
                </a:solidFill>
                <a:latin typeface="Arial" charset="0"/>
                <a:ea typeface="ＭＳ Ｐゴシック" pitchFamily="50" charset="-128"/>
              </a:defRPr>
            </a:lvl5pPr>
            <a:lvl6pPr marL="25146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6pPr>
            <a:lvl7pPr marL="29718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7pPr>
            <a:lvl8pPr marL="34290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8pPr>
            <a:lvl9pPr marL="38862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9pPr>
          </a:lstStyle>
          <a:p>
            <a:pPr eaLnBrk="1" hangingPunct="1"/>
            <a:fld id="{C93BB401-1D75-49AB-8E02-762D71C2EFC1}" type="slidenum">
              <a:rPr kumimoji="0" lang="ja-JP" altLang="en-US" sz="1200" b="0" smtClean="0">
                <a:solidFill>
                  <a:schemeClr val="tx1"/>
                </a:solidFill>
              </a:rPr>
              <a:pPr eaLnBrk="1" hangingPunct="1"/>
              <a:t>141</a:t>
            </a:fld>
            <a:endParaRPr kumimoji="0" lang="en-US" altLang="ja-JP" sz="1200" b="0">
              <a:solidFill>
                <a:schemeClr val="tx1"/>
              </a:solidFill>
            </a:endParaRPr>
          </a:p>
        </p:txBody>
      </p:sp>
      <p:sp>
        <p:nvSpPr>
          <p:cNvPr id="151555" name="Rectangle 2"/>
          <p:cNvSpPr>
            <a:spLocks noGrp="1" noRot="1" noChangeAspect="1" noChangeArrowheads="1" noTextEdit="1"/>
          </p:cNvSpPr>
          <p:nvPr>
            <p:ph type="sldImg"/>
          </p:nvPr>
        </p:nvSpPr>
        <p:spPr>
          <a:ln/>
        </p:spPr>
      </p:sp>
      <p:sp>
        <p:nvSpPr>
          <p:cNvPr id="1515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en-US"/>
          </a:p>
        </p:txBody>
      </p:sp>
    </p:spTree>
    <p:extLst>
      <p:ext uri="{BB962C8B-B14F-4D97-AF65-F5344CB8AC3E}">
        <p14:creationId xmlns:p14="http://schemas.microsoft.com/office/powerpoint/2010/main" val="2246318284"/>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600" b="1">
                <a:solidFill>
                  <a:schemeClr val="bg1"/>
                </a:solidFill>
                <a:latin typeface="Arial" charset="0"/>
                <a:ea typeface="ＭＳ Ｐゴシック" pitchFamily="50" charset="-128"/>
              </a:defRPr>
            </a:lvl1pPr>
            <a:lvl2pPr marL="742950" indent="-285750" eaLnBrk="0" hangingPunct="0">
              <a:defRPr kumimoji="1" sz="1600" b="1">
                <a:solidFill>
                  <a:schemeClr val="bg1"/>
                </a:solidFill>
                <a:latin typeface="Arial" charset="0"/>
                <a:ea typeface="ＭＳ Ｐゴシック" pitchFamily="50" charset="-128"/>
              </a:defRPr>
            </a:lvl2pPr>
            <a:lvl3pPr marL="1143000" indent="-228600" eaLnBrk="0" hangingPunct="0">
              <a:defRPr kumimoji="1" sz="1600" b="1">
                <a:solidFill>
                  <a:schemeClr val="bg1"/>
                </a:solidFill>
                <a:latin typeface="Arial" charset="0"/>
                <a:ea typeface="ＭＳ Ｐゴシック" pitchFamily="50" charset="-128"/>
              </a:defRPr>
            </a:lvl3pPr>
            <a:lvl4pPr marL="1600200" indent="-228600" eaLnBrk="0" hangingPunct="0">
              <a:defRPr kumimoji="1" sz="1600" b="1">
                <a:solidFill>
                  <a:schemeClr val="bg1"/>
                </a:solidFill>
                <a:latin typeface="Arial" charset="0"/>
                <a:ea typeface="ＭＳ Ｐゴシック" pitchFamily="50" charset="-128"/>
              </a:defRPr>
            </a:lvl4pPr>
            <a:lvl5pPr marL="2057400" indent="-228600" eaLnBrk="0" hangingPunct="0">
              <a:defRPr kumimoji="1" sz="1600" b="1">
                <a:solidFill>
                  <a:schemeClr val="bg1"/>
                </a:solidFill>
                <a:latin typeface="Arial" charset="0"/>
                <a:ea typeface="ＭＳ Ｐゴシック" pitchFamily="50" charset="-128"/>
              </a:defRPr>
            </a:lvl5pPr>
            <a:lvl6pPr marL="25146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6pPr>
            <a:lvl7pPr marL="29718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7pPr>
            <a:lvl8pPr marL="34290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8pPr>
            <a:lvl9pPr marL="38862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9pPr>
          </a:lstStyle>
          <a:p>
            <a:pPr eaLnBrk="1" hangingPunct="1"/>
            <a:fld id="{403DA1B0-2A41-41F6-98D9-2D8F0A9684F1}" type="slidenum">
              <a:rPr kumimoji="0" lang="ja-JP" altLang="en-US" sz="1200" b="0" smtClean="0">
                <a:solidFill>
                  <a:schemeClr val="tx1"/>
                </a:solidFill>
              </a:rPr>
              <a:pPr eaLnBrk="1" hangingPunct="1"/>
              <a:t>142</a:t>
            </a:fld>
            <a:endParaRPr kumimoji="0" lang="en-US" altLang="ja-JP" sz="1200" b="0">
              <a:solidFill>
                <a:schemeClr val="tx1"/>
              </a:solidFill>
            </a:endParaRPr>
          </a:p>
        </p:txBody>
      </p:sp>
      <p:sp>
        <p:nvSpPr>
          <p:cNvPr id="152579" name="Rectangle 2"/>
          <p:cNvSpPr>
            <a:spLocks noGrp="1" noRot="1" noChangeAspect="1" noChangeArrowheads="1" noTextEdit="1"/>
          </p:cNvSpPr>
          <p:nvPr>
            <p:ph type="sldImg"/>
          </p:nvPr>
        </p:nvSpPr>
        <p:spPr>
          <a:ln/>
        </p:spPr>
      </p:sp>
      <p:sp>
        <p:nvSpPr>
          <p:cNvPr id="1525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en-US"/>
          </a:p>
        </p:txBody>
      </p:sp>
    </p:spTree>
    <p:extLst>
      <p:ext uri="{BB962C8B-B14F-4D97-AF65-F5344CB8AC3E}">
        <p14:creationId xmlns:p14="http://schemas.microsoft.com/office/powerpoint/2010/main" val="1148040081"/>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600" b="1">
                <a:solidFill>
                  <a:schemeClr val="bg1"/>
                </a:solidFill>
                <a:latin typeface="Arial" charset="0"/>
                <a:ea typeface="ＭＳ Ｐゴシック" pitchFamily="50" charset="-128"/>
              </a:defRPr>
            </a:lvl1pPr>
            <a:lvl2pPr marL="742950" indent="-285750" eaLnBrk="0" hangingPunct="0">
              <a:defRPr kumimoji="1" sz="1600" b="1">
                <a:solidFill>
                  <a:schemeClr val="bg1"/>
                </a:solidFill>
                <a:latin typeface="Arial" charset="0"/>
                <a:ea typeface="ＭＳ Ｐゴシック" pitchFamily="50" charset="-128"/>
              </a:defRPr>
            </a:lvl2pPr>
            <a:lvl3pPr marL="1143000" indent="-228600" eaLnBrk="0" hangingPunct="0">
              <a:defRPr kumimoji="1" sz="1600" b="1">
                <a:solidFill>
                  <a:schemeClr val="bg1"/>
                </a:solidFill>
                <a:latin typeface="Arial" charset="0"/>
                <a:ea typeface="ＭＳ Ｐゴシック" pitchFamily="50" charset="-128"/>
              </a:defRPr>
            </a:lvl3pPr>
            <a:lvl4pPr marL="1600200" indent="-228600" eaLnBrk="0" hangingPunct="0">
              <a:defRPr kumimoji="1" sz="1600" b="1">
                <a:solidFill>
                  <a:schemeClr val="bg1"/>
                </a:solidFill>
                <a:latin typeface="Arial" charset="0"/>
                <a:ea typeface="ＭＳ Ｐゴシック" pitchFamily="50" charset="-128"/>
              </a:defRPr>
            </a:lvl4pPr>
            <a:lvl5pPr marL="2057400" indent="-228600" eaLnBrk="0" hangingPunct="0">
              <a:defRPr kumimoji="1" sz="1600" b="1">
                <a:solidFill>
                  <a:schemeClr val="bg1"/>
                </a:solidFill>
                <a:latin typeface="Arial" charset="0"/>
                <a:ea typeface="ＭＳ Ｐゴシック" pitchFamily="50" charset="-128"/>
              </a:defRPr>
            </a:lvl5pPr>
            <a:lvl6pPr marL="25146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6pPr>
            <a:lvl7pPr marL="29718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7pPr>
            <a:lvl8pPr marL="34290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8pPr>
            <a:lvl9pPr marL="38862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9pPr>
          </a:lstStyle>
          <a:p>
            <a:pPr eaLnBrk="1" hangingPunct="1"/>
            <a:fld id="{294F068C-EB29-4474-AAED-3BFD5CABC705}" type="slidenum">
              <a:rPr kumimoji="0" lang="ja-JP" altLang="en-US" sz="1200" b="0" smtClean="0">
                <a:solidFill>
                  <a:schemeClr val="tx1"/>
                </a:solidFill>
              </a:rPr>
              <a:pPr eaLnBrk="1" hangingPunct="1"/>
              <a:t>143</a:t>
            </a:fld>
            <a:endParaRPr kumimoji="0" lang="en-US" altLang="ja-JP" sz="1200" b="0">
              <a:solidFill>
                <a:schemeClr val="tx1"/>
              </a:solidFill>
            </a:endParaRPr>
          </a:p>
        </p:txBody>
      </p:sp>
      <p:sp>
        <p:nvSpPr>
          <p:cNvPr id="153603" name="Rectangle 2"/>
          <p:cNvSpPr>
            <a:spLocks noGrp="1" noRot="1" noChangeAspect="1" noChangeArrowheads="1" noTextEdit="1"/>
          </p:cNvSpPr>
          <p:nvPr>
            <p:ph type="sldImg"/>
          </p:nvPr>
        </p:nvSpPr>
        <p:spPr>
          <a:ln/>
        </p:spPr>
      </p:sp>
      <p:sp>
        <p:nvSpPr>
          <p:cNvPr id="1536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en-US"/>
          </a:p>
        </p:txBody>
      </p:sp>
    </p:spTree>
    <p:extLst>
      <p:ext uri="{BB962C8B-B14F-4D97-AF65-F5344CB8AC3E}">
        <p14:creationId xmlns:p14="http://schemas.microsoft.com/office/powerpoint/2010/main" val="3894335889"/>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600" b="1">
                <a:solidFill>
                  <a:schemeClr val="bg1"/>
                </a:solidFill>
                <a:latin typeface="Arial" charset="0"/>
                <a:ea typeface="ＭＳ Ｐゴシック" pitchFamily="50" charset="-128"/>
              </a:defRPr>
            </a:lvl1pPr>
            <a:lvl2pPr marL="742950" indent="-285750" eaLnBrk="0" hangingPunct="0">
              <a:defRPr kumimoji="1" sz="1600" b="1">
                <a:solidFill>
                  <a:schemeClr val="bg1"/>
                </a:solidFill>
                <a:latin typeface="Arial" charset="0"/>
                <a:ea typeface="ＭＳ Ｐゴシック" pitchFamily="50" charset="-128"/>
              </a:defRPr>
            </a:lvl2pPr>
            <a:lvl3pPr marL="1143000" indent="-228600" eaLnBrk="0" hangingPunct="0">
              <a:defRPr kumimoji="1" sz="1600" b="1">
                <a:solidFill>
                  <a:schemeClr val="bg1"/>
                </a:solidFill>
                <a:latin typeface="Arial" charset="0"/>
                <a:ea typeface="ＭＳ Ｐゴシック" pitchFamily="50" charset="-128"/>
              </a:defRPr>
            </a:lvl3pPr>
            <a:lvl4pPr marL="1600200" indent="-228600" eaLnBrk="0" hangingPunct="0">
              <a:defRPr kumimoji="1" sz="1600" b="1">
                <a:solidFill>
                  <a:schemeClr val="bg1"/>
                </a:solidFill>
                <a:latin typeface="Arial" charset="0"/>
                <a:ea typeface="ＭＳ Ｐゴシック" pitchFamily="50" charset="-128"/>
              </a:defRPr>
            </a:lvl4pPr>
            <a:lvl5pPr marL="2057400" indent="-228600" eaLnBrk="0" hangingPunct="0">
              <a:defRPr kumimoji="1" sz="1600" b="1">
                <a:solidFill>
                  <a:schemeClr val="bg1"/>
                </a:solidFill>
                <a:latin typeface="Arial" charset="0"/>
                <a:ea typeface="ＭＳ Ｐゴシック" pitchFamily="50" charset="-128"/>
              </a:defRPr>
            </a:lvl5pPr>
            <a:lvl6pPr marL="25146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6pPr>
            <a:lvl7pPr marL="29718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7pPr>
            <a:lvl8pPr marL="34290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8pPr>
            <a:lvl9pPr marL="38862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9pPr>
          </a:lstStyle>
          <a:p>
            <a:pPr eaLnBrk="1" hangingPunct="1"/>
            <a:fld id="{244252BB-87A3-4EA7-AD17-F371EFA667F2}" type="slidenum">
              <a:rPr kumimoji="0" lang="ja-JP" altLang="en-US" sz="1200" b="0" smtClean="0">
                <a:solidFill>
                  <a:schemeClr val="tx1"/>
                </a:solidFill>
              </a:rPr>
              <a:pPr eaLnBrk="1" hangingPunct="1"/>
              <a:t>144</a:t>
            </a:fld>
            <a:endParaRPr kumimoji="0" lang="en-US" altLang="ja-JP" sz="1200" b="0">
              <a:solidFill>
                <a:schemeClr val="tx1"/>
              </a:solidFill>
            </a:endParaRPr>
          </a:p>
        </p:txBody>
      </p:sp>
      <p:sp>
        <p:nvSpPr>
          <p:cNvPr id="154627" name="Rectangle 7"/>
          <p:cNvSpPr txBox="1">
            <a:spLocks noGrp="1" noChangeArrowheads="1"/>
          </p:cNvSpPr>
          <p:nvPr/>
        </p:nvSpPr>
        <p:spPr bwMode="auto">
          <a:xfrm>
            <a:off x="3814763" y="9371013"/>
            <a:ext cx="2919412"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kumimoji="1" sz="1600" b="1">
                <a:solidFill>
                  <a:schemeClr val="bg1"/>
                </a:solidFill>
                <a:latin typeface="Arial" charset="0"/>
                <a:ea typeface="ＭＳ Ｐゴシック" pitchFamily="50" charset="-128"/>
              </a:defRPr>
            </a:lvl1pPr>
            <a:lvl2pPr marL="742950" indent="-285750" eaLnBrk="0" hangingPunct="0">
              <a:defRPr kumimoji="1" sz="1600" b="1">
                <a:solidFill>
                  <a:schemeClr val="bg1"/>
                </a:solidFill>
                <a:latin typeface="Arial" charset="0"/>
                <a:ea typeface="ＭＳ Ｐゴシック" pitchFamily="50" charset="-128"/>
              </a:defRPr>
            </a:lvl2pPr>
            <a:lvl3pPr marL="1143000" indent="-228600" eaLnBrk="0" hangingPunct="0">
              <a:defRPr kumimoji="1" sz="1600" b="1">
                <a:solidFill>
                  <a:schemeClr val="bg1"/>
                </a:solidFill>
                <a:latin typeface="Arial" charset="0"/>
                <a:ea typeface="ＭＳ Ｐゴシック" pitchFamily="50" charset="-128"/>
              </a:defRPr>
            </a:lvl3pPr>
            <a:lvl4pPr marL="1600200" indent="-228600" eaLnBrk="0" hangingPunct="0">
              <a:defRPr kumimoji="1" sz="1600" b="1">
                <a:solidFill>
                  <a:schemeClr val="bg1"/>
                </a:solidFill>
                <a:latin typeface="Arial" charset="0"/>
                <a:ea typeface="ＭＳ Ｐゴシック" pitchFamily="50" charset="-128"/>
              </a:defRPr>
            </a:lvl4pPr>
            <a:lvl5pPr marL="2057400" indent="-228600" eaLnBrk="0" hangingPunct="0">
              <a:defRPr kumimoji="1" sz="1600" b="1">
                <a:solidFill>
                  <a:schemeClr val="bg1"/>
                </a:solidFill>
                <a:latin typeface="Arial" charset="0"/>
                <a:ea typeface="ＭＳ Ｐゴシック" pitchFamily="50" charset="-128"/>
              </a:defRPr>
            </a:lvl5pPr>
            <a:lvl6pPr marL="25146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6pPr>
            <a:lvl7pPr marL="29718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7pPr>
            <a:lvl8pPr marL="34290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8pPr>
            <a:lvl9pPr marL="38862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9pPr>
          </a:lstStyle>
          <a:p>
            <a:pPr algn="r" eaLnBrk="1" hangingPunct="1">
              <a:spcBef>
                <a:spcPct val="0"/>
              </a:spcBef>
            </a:pPr>
            <a:fld id="{9DE5B4F9-99A9-483F-8626-1CFCFE3B5633}" type="slidenum">
              <a:rPr kumimoji="0" lang="ja-JP" altLang="en-US" sz="1200" b="0">
                <a:solidFill>
                  <a:schemeClr val="tx1"/>
                </a:solidFill>
              </a:rPr>
              <a:pPr algn="r" eaLnBrk="1" hangingPunct="1">
                <a:spcBef>
                  <a:spcPct val="0"/>
                </a:spcBef>
              </a:pPr>
              <a:t>144</a:t>
            </a:fld>
            <a:endParaRPr kumimoji="0" lang="en-US" altLang="ja-JP" sz="1200" b="0">
              <a:solidFill>
                <a:schemeClr val="tx1"/>
              </a:solidFill>
            </a:endParaRPr>
          </a:p>
        </p:txBody>
      </p:sp>
      <p:sp>
        <p:nvSpPr>
          <p:cNvPr id="154628" name="Rectangle 2"/>
          <p:cNvSpPr>
            <a:spLocks noGrp="1" noRot="1" noChangeAspect="1" noChangeArrowheads="1" noTextEdit="1"/>
          </p:cNvSpPr>
          <p:nvPr>
            <p:ph type="sldImg"/>
          </p:nvPr>
        </p:nvSpPr>
        <p:spPr>
          <a:ln/>
        </p:spPr>
      </p:sp>
      <p:sp>
        <p:nvSpPr>
          <p:cNvPr id="15462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Tree>
    <p:extLst>
      <p:ext uri="{BB962C8B-B14F-4D97-AF65-F5344CB8AC3E}">
        <p14:creationId xmlns:p14="http://schemas.microsoft.com/office/powerpoint/2010/main" val="2747787633"/>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600" b="1">
                <a:solidFill>
                  <a:schemeClr val="bg1"/>
                </a:solidFill>
                <a:latin typeface="Arial" charset="0"/>
                <a:ea typeface="ＭＳ Ｐゴシック" pitchFamily="50" charset="-128"/>
              </a:defRPr>
            </a:lvl1pPr>
            <a:lvl2pPr marL="742950" indent="-285750" eaLnBrk="0" hangingPunct="0">
              <a:defRPr kumimoji="1" sz="1600" b="1">
                <a:solidFill>
                  <a:schemeClr val="bg1"/>
                </a:solidFill>
                <a:latin typeface="Arial" charset="0"/>
                <a:ea typeface="ＭＳ Ｐゴシック" pitchFamily="50" charset="-128"/>
              </a:defRPr>
            </a:lvl2pPr>
            <a:lvl3pPr marL="1143000" indent="-228600" eaLnBrk="0" hangingPunct="0">
              <a:defRPr kumimoji="1" sz="1600" b="1">
                <a:solidFill>
                  <a:schemeClr val="bg1"/>
                </a:solidFill>
                <a:latin typeface="Arial" charset="0"/>
                <a:ea typeface="ＭＳ Ｐゴシック" pitchFamily="50" charset="-128"/>
              </a:defRPr>
            </a:lvl3pPr>
            <a:lvl4pPr marL="1600200" indent="-228600" eaLnBrk="0" hangingPunct="0">
              <a:defRPr kumimoji="1" sz="1600" b="1">
                <a:solidFill>
                  <a:schemeClr val="bg1"/>
                </a:solidFill>
                <a:latin typeface="Arial" charset="0"/>
                <a:ea typeface="ＭＳ Ｐゴシック" pitchFamily="50" charset="-128"/>
              </a:defRPr>
            </a:lvl4pPr>
            <a:lvl5pPr marL="2057400" indent="-228600" eaLnBrk="0" hangingPunct="0">
              <a:defRPr kumimoji="1" sz="1600" b="1">
                <a:solidFill>
                  <a:schemeClr val="bg1"/>
                </a:solidFill>
                <a:latin typeface="Arial" charset="0"/>
                <a:ea typeface="ＭＳ Ｐゴシック" pitchFamily="50" charset="-128"/>
              </a:defRPr>
            </a:lvl5pPr>
            <a:lvl6pPr marL="25146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6pPr>
            <a:lvl7pPr marL="29718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7pPr>
            <a:lvl8pPr marL="34290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8pPr>
            <a:lvl9pPr marL="38862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9pPr>
          </a:lstStyle>
          <a:p>
            <a:pPr eaLnBrk="1" hangingPunct="1"/>
            <a:fld id="{C542846B-9897-47E5-B643-454F3F248B1E}" type="slidenum">
              <a:rPr kumimoji="0" lang="ja-JP" altLang="en-US" sz="1200" b="0" smtClean="0">
                <a:solidFill>
                  <a:schemeClr val="tx1"/>
                </a:solidFill>
              </a:rPr>
              <a:pPr eaLnBrk="1" hangingPunct="1"/>
              <a:t>145</a:t>
            </a:fld>
            <a:endParaRPr kumimoji="0" lang="en-US" altLang="ja-JP" sz="1200" b="0">
              <a:solidFill>
                <a:schemeClr val="tx1"/>
              </a:solidFill>
            </a:endParaRPr>
          </a:p>
        </p:txBody>
      </p:sp>
      <p:sp>
        <p:nvSpPr>
          <p:cNvPr id="155651" name="Rectangle 2"/>
          <p:cNvSpPr>
            <a:spLocks noGrp="1" noRot="1" noChangeAspect="1" noChangeArrowheads="1" noTextEdit="1"/>
          </p:cNvSpPr>
          <p:nvPr>
            <p:ph type="sldImg"/>
          </p:nvPr>
        </p:nvSpPr>
        <p:spPr>
          <a:ln/>
        </p:spPr>
      </p:sp>
      <p:sp>
        <p:nvSpPr>
          <p:cNvPr id="1556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en-US"/>
          </a:p>
        </p:txBody>
      </p:sp>
    </p:spTree>
    <p:extLst>
      <p:ext uri="{BB962C8B-B14F-4D97-AF65-F5344CB8AC3E}">
        <p14:creationId xmlns:p14="http://schemas.microsoft.com/office/powerpoint/2010/main" val="4100899666"/>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600" b="1">
                <a:solidFill>
                  <a:schemeClr val="bg1"/>
                </a:solidFill>
                <a:latin typeface="Arial" charset="0"/>
                <a:ea typeface="ＭＳ Ｐゴシック" pitchFamily="50" charset="-128"/>
              </a:defRPr>
            </a:lvl1pPr>
            <a:lvl2pPr marL="742950" indent="-285750" eaLnBrk="0" hangingPunct="0">
              <a:defRPr kumimoji="1" sz="1600" b="1">
                <a:solidFill>
                  <a:schemeClr val="bg1"/>
                </a:solidFill>
                <a:latin typeface="Arial" charset="0"/>
                <a:ea typeface="ＭＳ Ｐゴシック" pitchFamily="50" charset="-128"/>
              </a:defRPr>
            </a:lvl2pPr>
            <a:lvl3pPr marL="1143000" indent="-228600" eaLnBrk="0" hangingPunct="0">
              <a:defRPr kumimoji="1" sz="1600" b="1">
                <a:solidFill>
                  <a:schemeClr val="bg1"/>
                </a:solidFill>
                <a:latin typeface="Arial" charset="0"/>
                <a:ea typeface="ＭＳ Ｐゴシック" pitchFamily="50" charset="-128"/>
              </a:defRPr>
            </a:lvl3pPr>
            <a:lvl4pPr marL="1600200" indent="-228600" eaLnBrk="0" hangingPunct="0">
              <a:defRPr kumimoji="1" sz="1600" b="1">
                <a:solidFill>
                  <a:schemeClr val="bg1"/>
                </a:solidFill>
                <a:latin typeface="Arial" charset="0"/>
                <a:ea typeface="ＭＳ Ｐゴシック" pitchFamily="50" charset="-128"/>
              </a:defRPr>
            </a:lvl4pPr>
            <a:lvl5pPr marL="2057400" indent="-228600" eaLnBrk="0" hangingPunct="0">
              <a:defRPr kumimoji="1" sz="1600" b="1">
                <a:solidFill>
                  <a:schemeClr val="bg1"/>
                </a:solidFill>
                <a:latin typeface="Arial" charset="0"/>
                <a:ea typeface="ＭＳ Ｐゴシック" pitchFamily="50" charset="-128"/>
              </a:defRPr>
            </a:lvl5pPr>
            <a:lvl6pPr marL="25146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6pPr>
            <a:lvl7pPr marL="29718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7pPr>
            <a:lvl8pPr marL="34290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8pPr>
            <a:lvl9pPr marL="38862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9pPr>
          </a:lstStyle>
          <a:p>
            <a:pPr eaLnBrk="1" hangingPunct="1"/>
            <a:fld id="{DC95D98C-E874-4859-9363-8B7DFC9F8065}" type="slidenum">
              <a:rPr kumimoji="0" lang="ja-JP" altLang="en-US" sz="1200" b="0" smtClean="0">
                <a:solidFill>
                  <a:schemeClr val="tx1"/>
                </a:solidFill>
              </a:rPr>
              <a:pPr eaLnBrk="1" hangingPunct="1"/>
              <a:t>146</a:t>
            </a:fld>
            <a:endParaRPr kumimoji="0" lang="en-US" altLang="ja-JP" sz="1200" b="0">
              <a:solidFill>
                <a:schemeClr val="tx1"/>
              </a:solidFill>
            </a:endParaRPr>
          </a:p>
        </p:txBody>
      </p:sp>
      <p:sp>
        <p:nvSpPr>
          <p:cNvPr id="156675" name="Rectangle 2"/>
          <p:cNvSpPr>
            <a:spLocks noGrp="1" noRot="1" noChangeAspect="1" noChangeArrowheads="1" noTextEdit="1"/>
          </p:cNvSpPr>
          <p:nvPr>
            <p:ph type="sldImg"/>
          </p:nvPr>
        </p:nvSpPr>
        <p:spPr>
          <a:ln/>
        </p:spPr>
      </p:sp>
      <p:sp>
        <p:nvSpPr>
          <p:cNvPr id="1566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en-US"/>
          </a:p>
        </p:txBody>
      </p:sp>
    </p:spTree>
    <p:extLst>
      <p:ext uri="{BB962C8B-B14F-4D97-AF65-F5344CB8AC3E}">
        <p14:creationId xmlns:p14="http://schemas.microsoft.com/office/powerpoint/2010/main" val="1701876772"/>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600" b="1">
                <a:solidFill>
                  <a:schemeClr val="bg1"/>
                </a:solidFill>
                <a:latin typeface="Arial" charset="0"/>
                <a:ea typeface="ＭＳ Ｐゴシック" pitchFamily="50" charset="-128"/>
              </a:defRPr>
            </a:lvl1pPr>
            <a:lvl2pPr marL="742950" indent="-285750" eaLnBrk="0" hangingPunct="0">
              <a:defRPr kumimoji="1" sz="1600" b="1">
                <a:solidFill>
                  <a:schemeClr val="bg1"/>
                </a:solidFill>
                <a:latin typeface="Arial" charset="0"/>
                <a:ea typeface="ＭＳ Ｐゴシック" pitchFamily="50" charset="-128"/>
              </a:defRPr>
            </a:lvl2pPr>
            <a:lvl3pPr marL="1143000" indent="-228600" eaLnBrk="0" hangingPunct="0">
              <a:defRPr kumimoji="1" sz="1600" b="1">
                <a:solidFill>
                  <a:schemeClr val="bg1"/>
                </a:solidFill>
                <a:latin typeface="Arial" charset="0"/>
                <a:ea typeface="ＭＳ Ｐゴシック" pitchFamily="50" charset="-128"/>
              </a:defRPr>
            </a:lvl3pPr>
            <a:lvl4pPr marL="1600200" indent="-228600" eaLnBrk="0" hangingPunct="0">
              <a:defRPr kumimoji="1" sz="1600" b="1">
                <a:solidFill>
                  <a:schemeClr val="bg1"/>
                </a:solidFill>
                <a:latin typeface="Arial" charset="0"/>
                <a:ea typeface="ＭＳ Ｐゴシック" pitchFamily="50" charset="-128"/>
              </a:defRPr>
            </a:lvl4pPr>
            <a:lvl5pPr marL="2057400" indent="-228600" eaLnBrk="0" hangingPunct="0">
              <a:defRPr kumimoji="1" sz="1600" b="1">
                <a:solidFill>
                  <a:schemeClr val="bg1"/>
                </a:solidFill>
                <a:latin typeface="Arial" charset="0"/>
                <a:ea typeface="ＭＳ Ｐゴシック" pitchFamily="50" charset="-128"/>
              </a:defRPr>
            </a:lvl5pPr>
            <a:lvl6pPr marL="25146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6pPr>
            <a:lvl7pPr marL="29718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7pPr>
            <a:lvl8pPr marL="34290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8pPr>
            <a:lvl9pPr marL="38862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9pPr>
          </a:lstStyle>
          <a:p>
            <a:pPr eaLnBrk="1" hangingPunct="1"/>
            <a:fld id="{D23FB9DE-B81E-4CD7-9D78-E1B2EEA1EE9C}" type="slidenum">
              <a:rPr kumimoji="0" lang="ja-JP" altLang="en-US" sz="1200" b="0" smtClean="0">
                <a:solidFill>
                  <a:schemeClr val="tx1"/>
                </a:solidFill>
              </a:rPr>
              <a:pPr eaLnBrk="1" hangingPunct="1"/>
              <a:t>147</a:t>
            </a:fld>
            <a:endParaRPr kumimoji="0" lang="en-US" altLang="ja-JP" sz="1200" b="0">
              <a:solidFill>
                <a:schemeClr val="tx1"/>
              </a:solidFill>
            </a:endParaRPr>
          </a:p>
        </p:txBody>
      </p:sp>
      <p:sp>
        <p:nvSpPr>
          <p:cNvPr id="159747" name="Rectangle 2"/>
          <p:cNvSpPr>
            <a:spLocks noGrp="1" noRot="1" noChangeAspect="1" noChangeArrowheads="1" noTextEdit="1"/>
          </p:cNvSpPr>
          <p:nvPr>
            <p:ph type="sldImg"/>
          </p:nvPr>
        </p:nvSpPr>
        <p:spPr>
          <a:ln/>
        </p:spPr>
      </p:sp>
      <p:sp>
        <p:nvSpPr>
          <p:cNvPr id="1597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en-US"/>
          </a:p>
        </p:txBody>
      </p:sp>
    </p:spTree>
    <p:extLst>
      <p:ext uri="{BB962C8B-B14F-4D97-AF65-F5344CB8AC3E}">
        <p14:creationId xmlns:p14="http://schemas.microsoft.com/office/powerpoint/2010/main" val="2180033826"/>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600" b="1">
                <a:solidFill>
                  <a:schemeClr val="bg1"/>
                </a:solidFill>
                <a:latin typeface="Arial" charset="0"/>
                <a:ea typeface="ＭＳ Ｐゴシック" pitchFamily="50" charset="-128"/>
              </a:defRPr>
            </a:lvl1pPr>
            <a:lvl2pPr marL="742950" indent="-285750" eaLnBrk="0" hangingPunct="0">
              <a:defRPr kumimoji="1" sz="1600" b="1">
                <a:solidFill>
                  <a:schemeClr val="bg1"/>
                </a:solidFill>
                <a:latin typeface="Arial" charset="0"/>
                <a:ea typeface="ＭＳ Ｐゴシック" pitchFamily="50" charset="-128"/>
              </a:defRPr>
            </a:lvl2pPr>
            <a:lvl3pPr marL="1143000" indent="-228600" eaLnBrk="0" hangingPunct="0">
              <a:defRPr kumimoji="1" sz="1600" b="1">
                <a:solidFill>
                  <a:schemeClr val="bg1"/>
                </a:solidFill>
                <a:latin typeface="Arial" charset="0"/>
                <a:ea typeface="ＭＳ Ｐゴシック" pitchFamily="50" charset="-128"/>
              </a:defRPr>
            </a:lvl3pPr>
            <a:lvl4pPr marL="1600200" indent="-228600" eaLnBrk="0" hangingPunct="0">
              <a:defRPr kumimoji="1" sz="1600" b="1">
                <a:solidFill>
                  <a:schemeClr val="bg1"/>
                </a:solidFill>
                <a:latin typeface="Arial" charset="0"/>
                <a:ea typeface="ＭＳ Ｐゴシック" pitchFamily="50" charset="-128"/>
              </a:defRPr>
            </a:lvl4pPr>
            <a:lvl5pPr marL="2057400" indent="-228600" eaLnBrk="0" hangingPunct="0">
              <a:defRPr kumimoji="1" sz="1600" b="1">
                <a:solidFill>
                  <a:schemeClr val="bg1"/>
                </a:solidFill>
                <a:latin typeface="Arial" charset="0"/>
                <a:ea typeface="ＭＳ Ｐゴシック" pitchFamily="50" charset="-128"/>
              </a:defRPr>
            </a:lvl5pPr>
            <a:lvl6pPr marL="25146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6pPr>
            <a:lvl7pPr marL="29718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7pPr>
            <a:lvl8pPr marL="34290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8pPr>
            <a:lvl9pPr marL="38862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9pPr>
          </a:lstStyle>
          <a:p>
            <a:pPr eaLnBrk="1" hangingPunct="1"/>
            <a:fld id="{5D39B377-EF9D-4FFB-9B4D-26001EA9AA01}" type="slidenum">
              <a:rPr kumimoji="0" lang="ja-JP" altLang="en-US" sz="1200" b="0" smtClean="0">
                <a:solidFill>
                  <a:schemeClr val="tx1"/>
                </a:solidFill>
              </a:rPr>
              <a:pPr eaLnBrk="1" hangingPunct="1"/>
              <a:t>148</a:t>
            </a:fld>
            <a:endParaRPr kumimoji="0" lang="en-US" altLang="ja-JP" sz="1200" b="0">
              <a:solidFill>
                <a:schemeClr val="tx1"/>
              </a:solidFill>
            </a:endParaRPr>
          </a:p>
        </p:txBody>
      </p:sp>
      <p:sp>
        <p:nvSpPr>
          <p:cNvPr id="162819" name="Rectangle 2"/>
          <p:cNvSpPr>
            <a:spLocks noGrp="1" noRot="1" noChangeAspect="1" noChangeArrowheads="1" noTextEdit="1"/>
          </p:cNvSpPr>
          <p:nvPr>
            <p:ph type="sldImg"/>
          </p:nvPr>
        </p:nvSpPr>
        <p:spPr>
          <a:ln/>
        </p:spPr>
      </p:sp>
      <p:sp>
        <p:nvSpPr>
          <p:cNvPr id="1628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en-US"/>
          </a:p>
        </p:txBody>
      </p:sp>
    </p:spTree>
    <p:extLst>
      <p:ext uri="{BB962C8B-B14F-4D97-AF65-F5344CB8AC3E}">
        <p14:creationId xmlns:p14="http://schemas.microsoft.com/office/powerpoint/2010/main" val="2338963579"/>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600" b="1">
                <a:solidFill>
                  <a:schemeClr val="bg1"/>
                </a:solidFill>
                <a:latin typeface="Arial" charset="0"/>
                <a:ea typeface="ＭＳ Ｐゴシック" pitchFamily="50" charset="-128"/>
              </a:defRPr>
            </a:lvl1pPr>
            <a:lvl2pPr marL="742950" indent="-285750" eaLnBrk="0" hangingPunct="0">
              <a:defRPr kumimoji="1" sz="1600" b="1">
                <a:solidFill>
                  <a:schemeClr val="bg1"/>
                </a:solidFill>
                <a:latin typeface="Arial" charset="0"/>
                <a:ea typeface="ＭＳ Ｐゴシック" pitchFamily="50" charset="-128"/>
              </a:defRPr>
            </a:lvl2pPr>
            <a:lvl3pPr marL="1143000" indent="-228600" eaLnBrk="0" hangingPunct="0">
              <a:defRPr kumimoji="1" sz="1600" b="1">
                <a:solidFill>
                  <a:schemeClr val="bg1"/>
                </a:solidFill>
                <a:latin typeface="Arial" charset="0"/>
                <a:ea typeface="ＭＳ Ｐゴシック" pitchFamily="50" charset="-128"/>
              </a:defRPr>
            </a:lvl3pPr>
            <a:lvl4pPr marL="1600200" indent="-228600" eaLnBrk="0" hangingPunct="0">
              <a:defRPr kumimoji="1" sz="1600" b="1">
                <a:solidFill>
                  <a:schemeClr val="bg1"/>
                </a:solidFill>
                <a:latin typeface="Arial" charset="0"/>
                <a:ea typeface="ＭＳ Ｐゴシック" pitchFamily="50" charset="-128"/>
              </a:defRPr>
            </a:lvl4pPr>
            <a:lvl5pPr marL="2057400" indent="-228600" eaLnBrk="0" hangingPunct="0">
              <a:defRPr kumimoji="1" sz="1600" b="1">
                <a:solidFill>
                  <a:schemeClr val="bg1"/>
                </a:solidFill>
                <a:latin typeface="Arial" charset="0"/>
                <a:ea typeface="ＭＳ Ｐゴシック" pitchFamily="50" charset="-128"/>
              </a:defRPr>
            </a:lvl5pPr>
            <a:lvl6pPr marL="25146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6pPr>
            <a:lvl7pPr marL="29718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7pPr>
            <a:lvl8pPr marL="34290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8pPr>
            <a:lvl9pPr marL="38862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9pPr>
          </a:lstStyle>
          <a:p>
            <a:pPr eaLnBrk="1" hangingPunct="1"/>
            <a:fld id="{0972830E-3CE3-48CF-8F54-9549A2D89CF6}" type="slidenum">
              <a:rPr kumimoji="0" lang="ja-JP" altLang="en-US" sz="1200" b="0" smtClean="0">
                <a:solidFill>
                  <a:schemeClr val="tx1"/>
                </a:solidFill>
              </a:rPr>
              <a:pPr eaLnBrk="1" hangingPunct="1"/>
              <a:t>149</a:t>
            </a:fld>
            <a:endParaRPr kumimoji="0" lang="en-US" altLang="ja-JP" sz="1200" b="0">
              <a:solidFill>
                <a:schemeClr val="tx1"/>
              </a:solidFill>
            </a:endParaRPr>
          </a:p>
        </p:txBody>
      </p:sp>
      <p:sp>
        <p:nvSpPr>
          <p:cNvPr id="163843" name="Rectangle 2"/>
          <p:cNvSpPr>
            <a:spLocks noGrp="1" noRot="1" noChangeAspect="1" noChangeArrowheads="1" noTextEdit="1"/>
          </p:cNvSpPr>
          <p:nvPr>
            <p:ph type="sldImg"/>
          </p:nvPr>
        </p:nvSpPr>
        <p:spPr>
          <a:ln/>
        </p:spPr>
      </p:sp>
      <p:sp>
        <p:nvSpPr>
          <p:cNvPr id="1638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en-US"/>
          </a:p>
        </p:txBody>
      </p:sp>
    </p:spTree>
    <p:extLst>
      <p:ext uri="{BB962C8B-B14F-4D97-AF65-F5344CB8AC3E}">
        <p14:creationId xmlns:p14="http://schemas.microsoft.com/office/powerpoint/2010/main" val="24306047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600" b="1">
                <a:solidFill>
                  <a:schemeClr val="bg1"/>
                </a:solidFill>
                <a:latin typeface="Arial" charset="0"/>
                <a:ea typeface="ＭＳ Ｐゴシック" pitchFamily="50" charset="-128"/>
              </a:defRPr>
            </a:lvl1pPr>
            <a:lvl2pPr marL="742950" indent="-285750" eaLnBrk="0" hangingPunct="0">
              <a:defRPr kumimoji="1" sz="1600" b="1">
                <a:solidFill>
                  <a:schemeClr val="bg1"/>
                </a:solidFill>
                <a:latin typeface="Arial" charset="0"/>
                <a:ea typeface="ＭＳ Ｐゴシック" pitchFamily="50" charset="-128"/>
              </a:defRPr>
            </a:lvl2pPr>
            <a:lvl3pPr marL="1143000" indent="-228600" eaLnBrk="0" hangingPunct="0">
              <a:defRPr kumimoji="1" sz="1600" b="1">
                <a:solidFill>
                  <a:schemeClr val="bg1"/>
                </a:solidFill>
                <a:latin typeface="Arial" charset="0"/>
                <a:ea typeface="ＭＳ Ｐゴシック" pitchFamily="50" charset="-128"/>
              </a:defRPr>
            </a:lvl3pPr>
            <a:lvl4pPr marL="1600200" indent="-228600" eaLnBrk="0" hangingPunct="0">
              <a:defRPr kumimoji="1" sz="1600" b="1">
                <a:solidFill>
                  <a:schemeClr val="bg1"/>
                </a:solidFill>
                <a:latin typeface="Arial" charset="0"/>
                <a:ea typeface="ＭＳ Ｐゴシック" pitchFamily="50" charset="-128"/>
              </a:defRPr>
            </a:lvl4pPr>
            <a:lvl5pPr marL="2057400" indent="-228600" eaLnBrk="0" hangingPunct="0">
              <a:defRPr kumimoji="1" sz="1600" b="1">
                <a:solidFill>
                  <a:schemeClr val="bg1"/>
                </a:solidFill>
                <a:latin typeface="Arial" charset="0"/>
                <a:ea typeface="ＭＳ Ｐゴシック" pitchFamily="50" charset="-128"/>
              </a:defRPr>
            </a:lvl5pPr>
            <a:lvl6pPr marL="25146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6pPr>
            <a:lvl7pPr marL="29718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7pPr>
            <a:lvl8pPr marL="34290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8pPr>
            <a:lvl9pPr marL="38862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9pPr>
          </a:lstStyle>
          <a:p>
            <a:pPr eaLnBrk="1" hangingPunct="1"/>
            <a:fld id="{FE693DA2-53FF-4113-9DC9-ABF9FDCF7387}" type="slidenum">
              <a:rPr kumimoji="0" lang="ja-JP" altLang="en-US" sz="1200" b="0" smtClean="0">
                <a:solidFill>
                  <a:schemeClr val="tx1"/>
                </a:solidFill>
              </a:rPr>
              <a:pPr eaLnBrk="1" hangingPunct="1"/>
              <a:t>15</a:t>
            </a:fld>
            <a:endParaRPr kumimoji="0" lang="en-US" altLang="ja-JP" sz="1200" b="0">
              <a:solidFill>
                <a:schemeClr val="tx1"/>
              </a:solidFill>
            </a:endParaRPr>
          </a:p>
        </p:txBody>
      </p:sp>
      <p:sp>
        <p:nvSpPr>
          <p:cNvPr id="101379" name="Rectangle 2"/>
          <p:cNvSpPr>
            <a:spLocks noGrp="1" noRot="1" noChangeAspect="1" noChangeArrowheads="1" noTextEdit="1"/>
          </p:cNvSpPr>
          <p:nvPr>
            <p:ph type="sldImg"/>
          </p:nvPr>
        </p:nvSpPr>
        <p:spPr>
          <a:ln/>
        </p:spPr>
      </p:sp>
      <p:sp>
        <p:nvSpPr>
          <p:cNvPr id="1013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en-US"/>
          </a:p>
        </p:txBody>
      </p:sp>
    </p:spTree>
    <p:extLst>
      <p:ext uri="{BB962C8B-B14F-4D97-AF65-F5344CB8AC3E}">
        <p14:creationId xmlns:p14="http://schemas.microsoft.com/office/powerpoint/2010/main" val="2092727030"/>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600" b="1">
                <a:solidFill>
                  <a:schemeClr val="bg1"/>
                </a:solidFill>
                <a:latin typeface="Arial" charset="0"/>
                <a:ea typeface="ＭＳ Ｐゴシック" pitchFamily="50" charset="-128"/>
              </a:defRPr>
            </a:lvl1pPr>
            <a:lvl2pPr marL="748374" indent="-287836" eaLnBrk="0" hangingPunct="0">
              <a:defRPr kumimoji="1" sz="1600" b="1">
                <a:solidFill>
                  <a:schemeClr val="bg1"/>
                </a:solidFill>
                <a:latin typeface="Arial" charset="0"/>
                <a:ea typeface="ＭＳ Ｐゴシック" pitchFamily="50" charset="-128"/>
              </a:defRPr>
            </a:lvl2pPr>
            <a:lvl3pPr marL="1151344" indent="-230269" eaLnBrk="0" hangingPunct="0">
              <a:defRPr kumimoji="1" sz="1600" b="1">
                <a:solidFill>
                  <a:schemeClr val="bg1"/>
                </a:solidFill>
                <a:latin typeface="Arial" charset="0"/>
                <a:ea typeface="ＭＳ Ｐゴシック" pitchFamily="50" charset="-128"/>
              </a:defRPr>
            </a:lvl3pPr>
            <a:lvl4pPr marL="1611881" indent="-230269" eaLnBrk="0" hangingPunct="0">
              <a:defRPr kumimoji="1" sz="1600" b="1">
                <a:solidFill>
                  <a:schemeClr val="bg1"/>
                </a:solidFill>
                <a:latin typeface="Arial" charset="0"/>
                <a:ea typeface="ＭＳ Ｐゴシック" pitchFamily="50" charset="-128"/>
              </a:defRPr>
            </a:lvl4pPr>
            <a:lvl5pPr marL="2072419" indent="-230269" eaLnBrk="0" hangingPunct="0">
              <a:defRPr kumimoji="1" sz="1600" b="1">
                <a:solidFill>
                  <a:schemeClr val="bg1"/>
                </a:solidFill>
                <a:latin typeface="Arial" charset="0"/>
                <a:ea typeface="ＭＳ Ｐゴシック" pitchFamily="50" charset="-128"/>
              </a:defRPr>
            </a:lvl5pPr>
            <a:lvl6pPr marL="2532957" indent="-230269" algn="ctr" eaLnBrk="0" fontAlgn="base" hangingPunct="0">
              <a:spcBef>
                <a:spcPct val="50000"/>
              </a:spcBef>
              <a:spcAft>
                <a:spcPct val="0"/>
              </a:spcAft>
              <a:defRPr kumimoji="1" sz="1600" b="1">
                <a:solidFill>
                  <a:schemeClr val="bg1"/>
                </a:solidFill>
                <a:latin typeface="Arial" charset="0"/>
                <a:ea typeface="ＭＳ Ｐゴシック" pitchFamily="50" charset="-128"/>
              </a:defRPr>
            </a:lvl6pPr>
            <a:lvl7pPr marL="2993494" indent="-230269" algn="ctr" eaLnBrk="0" fontAlgn="base" hangingPunct="0">
              <a:spcBef>
                <a:spcPct val="50000"/>
              </a:spcBef>
              <a:spcAft>
                <a:spcPct val="0"/>
              </a:spcAft>
              <a:defRPr kumimoji="1" sz="1600" b="1">
                <a:solidFill>
                  <a:schemeClr val="bg1"/>
                </a:solidFill>
                <a:latin typeface="Arial" charset="0"/>
                <a:ea typeface="ＭＳ Ｐゴシック" pitchFamily="50" charset="-128"/>
              </a:defRPr>
            </a:lvl7pPr>
            <a:lvl8pPr marL="3454032" indent="-230269" algn="ctr" eaLnBrk="0" fontAlgn="base" hangingPunct="0">
              <a:spcBef>
                <a:spcPct val="50000"/>
              </a:spcBef>
              <a:spcAft>
                <a:spcPct val="0"/>
              </a:spcAft>
              <a:defRPr kumimoji="1" sz="1600" b="1">
                <a:solidFill>
                  <a:schemeClr val="bg1"/>
                </a:solidFill>
                <a:latin typeface="Arial" charset="0"/>
                <a:ea typeface="ＭＳ Ｐゴシック" pitchFamily="50" charset="-128"/>
              </a:defRPr>
            </a:lvl8pPr>
            <a:lvl9pPr marL="3914569" indent="-230269" algn="ctr" eaLnBrk="0" fontAlgn="base" hangingPunct="0">
              <a:spcBef>
                <a:spcPct val="50000"/>
              </a:spcBef>
              <a:spcAft>
                <a:spcPct val="0"/>
              </a:spcAft>
              <a:defRPr kumimoji="1" sz="1600" b="1">
                <a:solidFill>
                  <a:schemeClr val="bg1"/>
                </a:solidFill>
                <a:latin typeface="Arial" charset="0"/>
                <a:ea typeface="ＭＳ Ｐゴシック" pitchFamily="50" charset="-128"/>
              </a:defRPr>
            </a:lvl9pPr>
          </a:lstStyle>
          <a:p>
            <a:pPr eaLnBrk="1" hangingPunct="1"/>
            <a:fld id="{8C9ED24C-539B-4B81-AB88-44931AD6B3FE}" type="slidenum">
              <a:rPr kumimoji="0" lang="ja-JP" altLang="en-US" sz="1200" b="0">
                <a:solidFill>
                  <a:prstClr val="black"/>
                </a:solidFill>
              </a:rPr>
              <a:pPr eaLnBrk="1" hangingPunct="1"/>
              <a:t>150</a:t>
            </a:fld>
            <a:endParaRPr kumimoji="0" lang="en-US" altLang="ja-JP" sz="1200" b="0">
              <a:solidFill>
                <a:prstClr val="black"/>
              </a:solidFill>
            </a:endParaRPr>
          </a:p>
        </p:txBody>
      </p:sp>
      <p:sp>
        <p:nvSpPr>
          <p:cNvPr id="163843" name="Rectangle 2"/>
          <p:cNvSpPr>
            <a:spLocks noGrp="1" noRot="1" noChangeAspect="1" noChangeArrowheads="1" noTextEdit="1"/>
          </p:cNvSpPr>
          <p:nvPr>
            <p:ph type="sldImg"/>
          </p:nvPr>
        </p:nvSpPr>
        <p:spPr>
          <a:ln/>
        </p:spPr>
      </p:sp>
      <p:sp>
        <p:nvSpPr>
          <p:cNvPr id="1638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en-US"/>
          </a:p>
        </p:txBody>
      </p:sp>
    </p:spTree>
    <p:extLst>
      <p:ext uri="{BB962C8B-B14F-4D97-AF65-F5344CB8AC3E}">
        <p14:creationId xmlns:p14="http://schemas.microsoft.com/office/powerpoint/2010/main" val="3010123593"/>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600" b="1">
                <a:solidFill>
                  <a:schemeClr val="bg1"/>
                </a:solidFill>
                <a:latin typeface="Arial" charset="0"/>
                <a:ea typeface="ＭＳ Ｐゴシック" pitchFamily="50" charset="-128"/>
              </a:defRPr>
            </a:lvl1pPr>
            <a:lvl2pPr marL="748374" indent="-287836" eaLnBrk="0" hangingPunct="0">
              <a:defRPr kumimoji="1" sz="1600" b="1">
                <a:solidFill>
                  <a:schemeClr val="bg1"/>
                </a:solidFill>
                <a:latin typeface="Arial" charset="0"/>
                <a:ea typeface="ＭＳ Ｐゴシック" pitchFamily="50" charset="-128"/>
              </a:defRPr>
            </a:lvl2pPr>
            <a:lvl3pPr marL="1151344" indent="-230269" eaLnBrk="0" hangingPunct="0">
              <a:defRPr kumimoji="1" sz="1600" b="1">
                <a:solidFill>
                  <a:schemeClr val="bg1"/>
                </a:solidFill>
                <a:latin typeface="Arial" charset="0"/>
                <a:ea typeface="ＭＳ Ｐゴシック" pitchFamily="50" charset="-128"/>
              </a:defRPr>
            </a:lvl3pPr>
            <a:lvl4pPr marL="1611881" indent="-230269" eaLnBrk="0" hangingPunct="0">
              <a:defRPr kumimoji="1" sz="1600" b="1">
                <a:solidFill>
                  <a:schemeClr val="bg1"/>
                </a:solidFill>
                <a:latin typeface="Arial" charset="0"/>
                <a:ea typeface="ＭＳ Ｐゴシック" pitchFamily="50" charset="-128"/>
              </a:defRPr>
            </a:lvl4pPr>
            <a:lvl5pPr marL="2072419" indent="-230269" eaLnBrk="0" hangingPunct="0">
              <a:defRPr kumimoji="1" sz="1600" b="1">
                <a:solidFill>
                  <a:schemeClr val="bg1"/>
                </a:solidFill>
                <a:latin typeface="Arial" charset="0"/>
                <a:ea typeface="ＭＳ Ｐゴシック" pitchFamily="50" charset="-128"/>
              </a:defRPr>
            </a:lvl5pPr>
            <a:lvl6pPr marL="2532957" indent="-230269" algn="ctr" eaLnBrk="0" fontAlgn="base" hangingPunct="0">
              <a:spcBef>
                <a:spcPct val="50000"/>
              </a:spcBef>
              <a:spcAft>
                <a:spcPct val="0"/>
              </a:spcAft>
              <a:defRPr kumimoji="1" sz="1600" b="1">
                <a:solidFill>
                  <a:schemeClr val="bg1"/>
                </a:solidFill>
                <a:latin typeface="Arial" charset="0"/>
                <a:ea typeface="ＭＳ Ｐゴシック" pitchFamily="50" charset="-128"/>
              </a:defRPr>
            </a:lvl6pPr>
            <a:lvl7pPr marL="2993494" indent="-230269" algn="ctr" eaLnBrk="0" fontAlgn="base" hangingPunct="0">
              <a:spcBef>
                <a:spcPct val="50000"/>
              </a:spcBef>
              <a:spcAft>
                <a:spcPct val="0"/>
              </a:spcAft>
              <a:defRPr kumimoji="1" sz="1600" b="1">
                <a:solidFill>
                  <a:schemeClr val="bg1"/>
                </a:solidFill>
                <a:latin typeface="Arial" charset="0"/>
                <a:ea typeface="ＭＳ Ｐゴシック" pitchFamily="50" charset="-128"/>
              </a:defRPr>
            </a:lvl7pPr>
            <a:lvl8pPr marL="3454032" indent="-230269" algn="ctr" eaLnBrk="0" fontAlgn="base" hangingPunct="0">
              <a:spcBef>
                <a:spcPct val="50000"/>
              </a:spcBef>
              <a:spcAft>
                <a:spcPct val="0"/>
              </a:spcAft>
              <a:defRPr kumimoji="1" sz="1600" b="1">
                <a:solidFill>
                  <a:schemeClr val="bg1"/>
                </a:solidFill>
                <a:latin typeface="Arial" charset="0"/>
                <a:ea typeface="ＭＳ Ｐゴシック" pitchFamily="50" charset="-128"/>
              </a:defRPr>
            </a:lvl8pPr>
            <a:lvl9pPr marL="3914569" indent="-230269" algn="ctr" eaLnBrk="0" fontAlgn="base" hangingPunct="0">
              <a:spcBef>
                <a:spcPct val="50000"/>
              </a:spcBef>
              <a:spcAft>
                <a:spcPct val="0"/>
              </a:spcAft>
              <a:defRPr kumimoji="1" sz="1600" b="1">
                <a:solidFill>
                  <a:schemeClr val="bg1"/>
                </a:solidFill>
                <a:latin typeface="Arial" charset="0"/>
                <a:ea typeface="ＭＳ Ｐゴシック" pitchFamily="50" charset="-128"/>
              </a:defRPr>
            </a:lvl9pPr>
          </a:lstStyle>
          <a:p>
            <a:pPr eaLnBrk="1" hangingPunct="1"/>
            <a:fld id="{8C9ED24C-539B-4B81-AB88-44931AD6B3FE}" type="slidenum">
              <a:rPr kumimoji="0" lang="ja-JP" altLang="en-US" sz="1200" b="0">
                <a:solidFill>
                  <a:prstClr val="black"/>
                </a:solidFill>
              </a:rPr>
              <a:pPr eaLnBrk="1" hangingPunct="1"/>
              <a:t>151</a:t>
            </a:fld>
            <a:endParaRPr kumimoji="0" lang="en-US" altLang="ja-JP" sz="1200" b="0">
              <a:solidFill>
                <a:prstClr val="black"/>
              </a:solidFill>
            </a:endParaRPr>
          </a:p>
        </p:txBody>
      </p:sp>
      <p:sp>
        <p:nvSpPr>
          <p:cNvPr id="163843" name="Rectangle 2"/>
          <p:cNvSpPr>
            <a:spLocks noGrp="1" noRot="1" noChangeAspect="1" noChangeArrowheads="1" noTextEdit="1"/>
          </p:cNvSpPr>
          <p:nvPr>
            <p:ph type="sldImg"/>
          </p:nvPr>
        </p:nvSpPr>
        <p:spPr>
          <a:ln/>
        </p:spPr>
      </p:sp>
      <p:sp>
        <p:nvSpPr>
          <p:cNvPr id="1638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en-US"/>
          </a:p>
        </p:txBody>
      </p:sp>
    </p:spTree>
    <p:extLst>
      <p:ext uri="{BB962C8B-B14F-4D97-AF65-F5344CB8AC3E}">
        <p14:creationId xmlns:p14="http://schemas.microsoft.com/office/powerpoint/2010/main" val="3436880955"/>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600" b="1">
                <a:solidFill>
                  <a:schemeClr val="bg1"/>
                </a:solidFill>
                <a:latin typeface="Arial" charset="0"/>
                <a:ea typeface="ＭＳ Ｐゴシック" pitchFamily="50" charset="-128"/>
              </a:defRPr>
            </a:lvl1pPr>
            <a:lvl2pPr marL="748374" indent="-287836" eaLnBrk="0" hangingPunct="0">
              <a:defRPr kumimoji="1" sz="1600" b="1">
                <a:solidFill>
                  <a:schemeClr val="bg1"/>
                </a:solidFill>
                <a:latin typeface="Arial" charset="0"/>
                <a:ea typeface="ＭＳ Ｐゴシック" pitchFamily="50" charset="-128"/>
              </a:defRPr>
            </a:lvl2pPr>
            <a:lvl3pPr marL="1151344" indent="-230269" eaLnBrk="0" hangingPunct="0">
              <a:defRPr kumimoji="1" sz="1600" b="1">
                <a:solidFill>
                  <a:schemeClr val="bg1"/>
                </a:solidFill>
                <a:latin typeface="Arial" charset="0"/>
                <a:ea typeface="ＭＳ Ｐゴシック" pitchFamily="50" charset="-128"/>
              </a:defRPr>
            </a:lvl3pPr>
            <a:lvl4pPr marL="1611881" indent="-230269" eaLnBrk="0" hangingPunct="0">
              <a:defRPr kumimoji="1" sz="1600" b="1">
                <a:solidFill>
                  <a:schemeClr val="bg1"/>
                </a:solidFill>
                <a:latin typeface="Arial" charset="0"/>
                <a:ea typeface="ＭＳ Ｐゴシック" pitchFamily="50" charset="-128"/>
              </a:defRPr>
            </a:lvl4pPr>
            <a:lvl5pPr marL="2072419" indent="-230269" eaLnBrk="0" hangingPunct="0">
              <a:defRPr kumimoji="1" sz="1600" b="1">
                <a:solidFill>
                  <a:schemeClr val="bg1"/>
                </a:solidFill>
                <a:latin typeface="Arial" charset="0"/>
                <a:ea typeface="ＭＳ Ｐゴシック" pitchFamily="50" charset="-128"/>
              </a:defRPr>
            </a:lvl5pPr>
            <a:lvl6pPr marL="2532957" indent="-230269" algn="ctr" eaLnBrk="0" fontAlgn="base" hangingPunct="0">
              <a:spcBef>
                <a:spcPct val="50000"/>
              </a:spcBef>
              <a:spcAft>
                <a:spcPct val="0"/>
              </a:spcAft>
              <a:defRPr kumimoji="1" sz="1600" b="1">
                <a:solidFill>
                  <a:schemeClr val="bg1"/>
                </a:solidFill>
                <a:latin typeface="Arial" charset="0"/>
                <a:ea typeface="ＭＳ Ｐゴシック" pitchFamily="50" charset="-128"/>
              </a:defRPr>
            </a:lvl6pPr>
            <a:lvl7pPr marL="2993494" indent="-230269" algn="ctr" eaLnBrk="0" fontAlgn="base" hangingPunct="0">
              <a:spcBef>
                <a:spcPct val="50000"/>
              </a:spcBef>
              <a:spcAft>
                <a:spcPct val="0"/>
              </a:spcAft>
              <a:defRPr kumimoji="1" sz="1600" b="1">
                <a:solidFill>
                  <a:schemeClr val="bg1"/>
                </a:solidFill>
                <a:latin typeface="Arial" charset="0"/>
                <a:ea typeface="ＭＳ Ｐゴシック" pitchFamily="50" charset="-128"/>
              </a:defRPr>
            </a:lvl7pPr>
            <a:lvl8pPr marL="3454032" indent="-230269" algn="ctr" eaLnBrk="0" fontAlgn="base" hangingPunct="0">
              <a:spcBef>
                <a:spcPct val="50000"/>
              </a:spcBef>
              <a:spcAft>
                <a:spcPct val="0"/>
              </a:spcAft>
              <a:defRPr kumimoji="1" sz="1600" b="1">
                <a:solidFill>
                  <a:schemeClr val="bg1"/>
                </a:solidFill>
                <a:latin typeface="Arial" charset="0"/>
                <a:ea typeface="ＭＳ Ｐゴシック" pitchFamily="50" charset="-128"/>
              </a:defRPr>
            </a:lvl8pPr>
            <a:lvl9pPr marL="3914569" indent="-230269" algn="ctr" eaLnBrk="0" fontAlgn="base" hangingPunct="0">
              <a:spcBef>
                <a:spcPct val="50000"/>
              </a:spcBef>
              <a:spcAft>
                <a:spcPct val="0"/>
              </a:spcAft>
              <a:defRPr kumimoji="1" sz="1600" b="1">
                <a:solidFill>
                  <a:schemeClr val="bg1"/>
                </a:solidFill>
                <a:latin typeface="Arial" charset="0"/>
                <a:ea typeface="ＭＳ Ｐゴシック" pitchFamily="50" charset="-128"/>
              </a:defRPr>
            </a:lvl9pPr>
          </a:lstStyle>
          <a:p>
            <a:pPr eaLnBrk="1" hangingPunct="1"/>
            <a:fld id="{8C9ED24C-539B-4B81-AB88-44931AD6B3FE}" type="slidenum">
              <a:rPr kumimoji="0" lang="ja-JP" altLang="en-US" sz="1200" b="0">
                <a:solidFill>
                  <a:prstClr val="black"/>
                </a:solidFill>
              </a:rPr>
              <a:pPr eaLnBrk="1" hangingPunct="1"/>
              <a:t>152</a:t>
            </a:fld>
            <a:endParaRPr kumimoji="0" lang="en-US" altLang="ja-JP" sz="1200" b="0">
              <a:solidFill>
                <a:prstClr val="black"/>
              </a:solidFill>
            </a:endParaRPr>
          </a:p>
        </p:txBody>
      </p:sp>
      <p:sp>
        <p:nvSpPr>
          <p:cNvPr id="163843" name="Rectangle 2"/>
          <p:cNvSpPr>
            <a:spLocks noGrp="1" noRot="1" noChangeAspect="1" noChangeArrowheads="1" noTextEdit="1"/>
          </p:cNvSpPr>
          <p:nvPr>
            <p:ph type="sldImg"/>
          </p:nvPr>
        </p:nvSpPr>
        <p:spPr>
          <a:ln/>
        </p:spPr>
      </p:sp>
      <p:sp>
        <p:nvSpPr>
          <p:cNvPr id="1638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en-US"/>
          </a:p>
        </p:txBody>
      </p:sp>
    </p:spTree>
    <p:extLst>
      <p:ext uri="{BB962C8B-B14F-4D97-AF65-F5344CB8AC3E}">
        <p14:creationId xmlns:p14="http://schemas.microsoft.com/office/powerpoint/2010/main" val="14046321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600" b="1">
                <a:solidFill>
                  <a:schemeClr val="bg1"/>
                </a:solidFill>
                <a:latin typeface="Arial" charset="0"/>
                <a:ea typeface="ＭＳ Ｐゴシック" pitchFamily="50" charset="-128"/>
              </a:defRPr>
            </a:lvl1pPr>
            <a:lvl2pPr marL="742950" indent="-285750" eaLnBrk="0" hangingPunct="0">
              <a:defRPr kumimoji="1" sz="1600" b="1">
                <a:solidFill>
                  <a:schemeClr val="bg1"/>
                </a:solidFill>
                <a:latin typeface="Arial" charset="0"/>
                <a:ea typeface="ＭＳ Ｐゴシック" pitchFamily="50" charset="-128"/>
              </a:defRPr>
            </a:lvl2pPr>
            <a:lvl3pPr marL="1143000" indent="-228600" eaLnBrk="0" hangingPunct="0">
              <a:defRPr kumimoji="1" sz="1600" b="1">
                <a:solidFill>
                  <a:schemeClr val="bg1"/>
                </a:solidFill>
                <a:latin typeface="Arial" charset="0"/>
                <a:ea typeface="ＭＳ Ｐゴシック" pitchFamily="50" charset="-128"/>
              </a:defRPr>
            </a:lvl3pPr>
            <a:lvl4pPr marL="1600200" indent="-228600" eaLnBrk="0" hangingPunct="0">
              <a:defRPr kumimoji="1" sz="1600" b="1">
                <a:solidFill>
                  <a:schemeClr val="bg1"/>
                </a:solidFill>
                <a:latin typeface="Arial" charset="0"/>
                <a:ea typeface="ＭＳ Ｐゴシック" pitchFamily="50" charset="-128"/>
              </a:defRPr>
            </a:lvl4pPr>
            <a:lvl5pPr marL="2057400" indent="-228600" eaLnBrk="0" hangingPunct="0">
              <a:defRPr kumimoji="1" sz="1600" b="1">
                <a:solidFill>
                  <a:schemeClr val="bg1"/>
                </a:solidFill>
                <a:latin typeface="Arial" charset="0"/>
                <a:ea typeface="ＭＳ Ｐゴシック" pitchFamily="50" charset="-128"/>
              </a:defRPr>
            </a:lvl5pPr>
            <a:lvl6pPr marL="25146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6pPr>
            <a:lvl7pPr marL="29718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7pPr>
            <a:lvl8pPr marL="34290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8pPr>
            <a:lvl9pPr marL="38862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9pPr>
          </a:lstStyle>
          <a:p>
            <a:pPr eaLnBrk="1" hangingPunct="1"/>
            <a:fld id="{11A508FD-994F-4603-8F8F-2BB56455334A}" type="slidenum">
              <a:rPr kumimoji="0" lang="ja-JP" altLang="en-US" sz="1200" b="0" smtClean="0">
                <a:solidFill>
                  <a:schemeClr val="tx1"/>
                </a:solidFill>
              </a:rPr>
              <a:pPr eaLnBrk="1" hangingPunct="1"/>
              <a:t>16</a:t>
            </a:fld>
            <a:endParaRPr kumimoji="0" lang="en-US" altLang="ja-JP" sz="1200" b="0">
              <a:solidFill>
                <a:schemeClr val="tx1"/>
              </a:solidFill>
            </a:endParaRPr>
          </a:p>
        </p:txBody>
      </p:sp>
      <p:sp>
        <p:nvSpPr>
          <p:cNvPr id="102403" name="Rectangle 2"/>
          <p:cNvSpPr>
            <a:spLocks noGrp="1" noRot="1" noChangeAspect="1" noChangeArrowheads="1" noTextEdit="1"/>
          </p:cNvSpPr>
          <p:nvPr>
            <p:ph type="sldImg"/>
          </p:nvPr>
        </p:nvSpPr>
        <p:spPr>
          <a:ln/>
        </p:spPr>
      </p:sp>
      <p:sp>
        <p:nvSpPr>
          <p:cNvPr id="1024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en-US"/>
          </a:p>
        </p:txBody>
      </p:sp>
    </p:spTree>
    <p:extLst>
      <p:ext uri="{BB962C8B-B14F-4D97-AF65-F5344CB8AC3E}">
        <p14:creationId xmlns:p14="http://schemas.microsoft.com/office/powerpoint/2010/main" val="3505123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600" b="1">
                <a:solidFill>
                  <a:schemeClr val="bg1"/>
                </a:solidFill>
                <a:latin typeface="Arial" charset="0"/>
                <a:ea typeface="ＭＳ Ｐゴシック" pitchFamily="50" charset="-128"/>
              </a:defRPr>
            </a:lvl1pPr>
            <a:lvl2pPr marL="742950" indent="-285750" eaLnBrk="0" hangingPunct="0">
              <a:defRPr kumimoji="1" sz="1600" b="1">
                <a:solidFill>
                  <a:schemeClr val="bg1"/>
                </a:solidFill>
                <a:latin typeface="Arial" charset="0"/>
                <a:ea typeface="ＭＳ Ｐゴシック" pitchFamily="50" charset="-128"/>
              </a:defRPr>
            </a:lvl2pPr>
            <a:lvl3pPr marL="1143000" indent="-228600" eaLnBrk="0" hangingPunct="0">
              <a:defRPr kumimoji="1" sz="1600" b="1">
                <a:solidFill>
                  <a:schemeClr val="bg1"/>
                </a:solidFill>
                <a:latin typeface="Arial" charset="0"/>
                <a:ea typeface="ＭＳ Ｐゴシック" pitchFamily="50" charset="-128"/>
              </a:defRPr>
            </a:lvl3pPr>
            <a:lvl4pPr marL="1600200" indent="-228600" eaLnBrk="0" hangingPunct="0">
              <a:defRPr kumimoji="1" sz="1600" b="1">
                <a:solidFill>
                  <a:schemeClr val="bg1"/>
                </a:solidFill>
                <a:latin typeface="Arial" charset="0"/>
                <a:ea typeface="ＭＳ Ｐゴシック" pitchFamily="50" charset="-128"/>
              </a:defRPr>
            </a:lvl4pPr>
            <a:lvl5pPr marL="2057400" indent="-228600" eaLnBrk="0" hangingPunct="0">
              <a:defRPr kumimoji="1" sz="1600" b="1">
                <a:solidFill>
                  <a:schemeClr val="bg1"/>
                </a:solidFill>
                <a:latin typeface="Arial" charset="0"/>
                <a:ea typeface="ＭＳ Ｐゴシック" pitchFamily="50" charset="-128"/>
              </a:defRPr>
            </a:lvl5pPr>
            <a:lvl6pPr marL="25146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6pPr>
            <a:lvl7pPr marL="29718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7pPr>
            <a:lvl8pPr marL="34290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8pPr>
            <a:lvl9pPr marL="38862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9pPr>
          </a:lstStyle>
          <a:p>
            <a:pPr eaLnBrk="1" hangingPunct="1"/>
            <a:fld id="{DDA22A0C-05D8-49EC-B2FC-324D907D531F}" type="slidenum">
              <a:rPr kumimoji="0" lang="ja-JP" altLang="en-US" sz="1200" b="0" smtClean="0">
                <a:solidFill>
                  <a:schemeClr val="tx1"/>
                </a:solidFill>
              </a:rPr>
              <a:pPr eaLnBrk="1" hangingPunct="1"/>
              <a:t>17</a:t>
            </a:fld>
            <a:endParaRPr kumimoji="0" lang="en-US" altLang="ja-JP" sz="1200" b="0">
              <a:solidFill>
                <a:schemeClr val="tx1"/>
              </a:solidFill>
            </a:endParaRPr>
          </a:p>
        </p:txBody>
      </p:sp>
      <p:sp>
        <p:nvSpPr>
          <p:cNvPr id="103427" name="Rectangle 2"/>
          <p:cNvSpPr>
            <a:spLocks noGrp="1" noRot="1" noChangeAspect="1" noChangeArrowheads="1" noTextEdit="1"/>
          </p:cNvSpPr>
          <p:nvPr>
            <p:ph type="sldImg"/>
          </p:nvPr>
        </p:nvSpPr>
        <p:spPr>
          <a:ln/>
        </p:spPr>
      </p:sp>
      <p:sp>
        <p:nvSpPr>
          <p:cNvPr id="1034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en-US"/>
          </a:p>
        </p:txBody>
      </p:sp>
    </p:spTree>
    <p:extLst>
      <p:ext uri="{BB962C8B-B14F-4D97-AF65-F5344CB8AC3E}">
        <p14:creationId xmlns:p14="http://schemas.microsoft.com/office/powerpoint/2010/main" val="4783574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txBox="1">
            <a:spLocks noGrp="1" noChangeArrowheads="1"/>
          </p:cNvSpPr>
          <p:nvPr/>
        </p:nvSpPr>
        <p:spPr bwMode="auto">
          <a:xfrm>
            <a:off x="3814763" y="9371013"/>
            <a:ext cx="2919412"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kumimoji="1" sz="1600" b="1">
                <a:solidFill>
                  <a:schemeClr val="bg1"/>
                </a:solidFill>
                <a:latin typeface="Arial" charset="0"/>
                <a:ea typeface="ＭＳ Ｐゴシック" pitchFamily="50" charset="-128"/>
              </a:defRPr>
            </a:lvl1pPr>
            <a:lvl2pPr marL="742950" indent="-285750" eaLnBrk="0" hangingPunct="0">
              <a:defRPr kumimoji="1" sz="1600" b="1">
                <a:solidFill>
                  <a:schemeClr val="bg1"/>
                </a:solidFill>
                <a:latin typeface="Arial" charset="0"/>
                <a:ea typeface="ＭＳ Ｐゴシック" pitchFamily="50" charset="-128"/>
              </a:defRPr>
            </a:lvl2pPr>
            <a:lvl3pPr marL="1143000" indent="-228600" eaLnBrk="0" hangingPunct="0">
              <a:defRPr kumimoji="1" sz="1600" b="1">
                <a:solidFill>
                  <a:schemeClr val="bg1"/>
                </a:solidFill>
                <a:latin typeface="Arial" charset="0"/>
                <a:ea typeface="ＭＳ Ｐゴシック" pitchFamily="50" charset="-128"/>
              </a:defRPr>
            </a:lvl3pPr>
            <a:lvl4pPr marL="1600200" indent="-228600" eaLnBrk="0" hangingPunct="0">
              <a:defRPr kumimoji="1" sz="1600" b="1">
                <a:solidFill>
                  <a:schemeClr val="bg1"/>
                </a:solidFill>
                <a:latin typeface="Arial" charset="0"/>
                <a:ea typeface="ＭＳ Ｐゴシック" pitchFamily="50" charset="-128"/>
              </a:defRPr>
            </a:lvl4pPr>
            <a:lvl5pPr marL="2057400" indent="-228600" eaLnBrk="0" hangingPunct="0">
              <a:defRPr kumimoji="1" sz="1600" b="1">
                <a:solidFill>
                  <a:schemeClr val="bg1"/>
                </a:solidFill>
                <a:latin typeface="Arial" charset="0"/>
                <a:ea typeface="ＭＳ Ｐゴシック" pitchFamily="50" charset="-128"/>
              </a:defRPr>
            </a:lvl5pPr>
            <a:lvl6pPr marL="25146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6pPr>
            <a:lvl7pPr marL="29718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7pPr>
            <a:lvl8pPr marL="34290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8pPr>
            <a:lvl9pPr marL="38862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9pPr>
          </a:lstStyle>
          <a:p>
            <a:pPr algn="r" eaLnBrk="1" hangingPunct="1">
              <a:spcBef>
                <a:spcPct val="0"/>
              </a:spcBef>
            </a:pPr>
            <a:fld id="{6664AEA2-8AD8-4490-9A67-E1F218114F09}" type="slidenum">
              <a:rPr kumimoji="0" lang="ja-JP" altLang="en-US" sz="1200" b="0">
                <a:solidFill>
                  <a:prstClr val="black"/>
                </a:solidFill>
              </a:rPr>
              <a:pPr algn="r" eaLnBrk="1" hangingPunct="1">
                <a:spcBef>
                  <a:spcPct val="0"/>
                </a:spcBef>
              </a:pPr>
              <a:t>18</a:t>
            </a:fld>
            <a:endParaRPr kumimoji="0" lang="en-US" altLang="ja-JP" sz="1200" b="0">
              <a:solidFill>
                <a:prstClr val="black"/>
              </a:solidFill>
            </a:endParaRPr>
          </a:p>
        </p:txBody>
      </p:sp>
      <p:sp>
        <p:nvSpPr>
          <p:cNvPr id="100355" name="Rectangle 2"/>
          <p:cNvSpPr>
            <a:spLocks noGrp="1" noRot="1" noChangeAspect="1" noChangeArrowheads="1" noTextEdit="1"/>
          </p:cNvSpPr>
          <p:nvPr>
            <p:ph type="sldImg"/>
          </p:nvPr>
        </p:nvSpPr>
        <p:spPr>
          <a:ln/>
        </p:spPr>
      </p:sp>
      <p:sp>
        <p:nvSpPr>
          <p:cNvPr id="1003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en-US"/>
          </a:p>
        </p:txBody>
      </p:sp>
    </p:spTree>
    <p:extLst>
      <p:ext uri="{BB962C8B-B14F-4D97-AF65-F5344CB8AC3E}">
        <p14:creationId xmlns:p14="http://schemas.microsoft.com/office/powerpoint/2010/main" val="28587870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txBox="1">
            <a:spLocks noGrp="1" noChangeArrowheads="1"/>
          </p:cNvSpPr>
          <p:nvPr/>
        </p:nvSpPr>
        <p:spPr bwMode="auto">
          <a:xfrm>
            <a:off x="3814763" y="9371013"/>
            <a:ext cx="2919412"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kumimoji="1" sz="1600" b="1">
                <a:solidFill>
                  <a:schemeClr val="bg1"/>
                </a:solidFill>
                <a:latin typeface="Arial" charset="0"/>
                <a:ea typeface="ＭＳ Ｐゴシック" pitchFamily="50" charset="-128"/>
              </a:defRPr>
            </a:lvl1pPr>
            <a:lvl2pPr marL="742950" indent="-285750" eaLnBrk="0" hangingPunct="0">
              <a:defRPr kumimoji="1" sz="1600" b="1">
                <a:solidFill>
                  <a:schemeClr val="bg1"/>
                </a:solidFill>
                <a:latin typeface="Arial" charset="0"/>
                <a:ea typeface="ＭＳ Ｐゴシック" pitchFamily="50" charset="-128"/>
              </a:defRPr>
            </a:lvl2pPr>
            <a:lvl3pPr marL="1143000" indent="-228600" eaLnBrk="0" hangingPunct="0">
              <a:defRPr kumimoji="1" sz="1600" b="1">
                <a:solidFill>
                  <a:schemeClr val="bg1"/>
                </a:solidFill>
                <a:latin typeface="Arial" charset="0"/>
                <a:ea typeface="ＭＳ Ｐゴシック" pitchFamily="50" charset="-128"/>
              </a:defRPr>
            </a:lvl3pPr>
            <a:lvl4pPr marL="1600200" indent="-228600" eaLnBrk="0" hangingPunct="0">
              <a:defRPr kumimoji="1" sz="1600" b="1">
                <a:solidFill>
                  <a:schemeClr val="bg1"/>
                </a:solidFill>
                <a:latin typeface="Arial" charset="0"/>
                <a:ea typeface="ＭＳ Ｐゴシック" pitchFamily="50" charset="-128"/>
              </a:defRPr>
            </a:lvl4pPr>
            <a:lvl5pPr marL="2057400" indent="-228600" eaLnBrk="0" hangingPunct="0">
              <a:defRPr kumimoji="1" sz="1600" b="1">
                <a:solidFill>
                  <a:schemeClr val="bg1"/>
                </a:solidFill>
                <a:latin typeface="Arial" charset="0"/>
                <a:ea typeface="ＭＳ Ｐゴシック" pitchFamily="50" charset="-128"/>
              </a:defRPr>
            </a:lvl5pPr>
            <a:lvl6pPr marL="25146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6pPr>
            <a:lvl7pPr marL="29718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7pPr>
            <a:lvl8pPr marL="34290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8pPr>
            <a:lvl9pPr marL="38862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9pPr>
          </a:lstStyle>
          <a:p>
            <a:pPr algn="r" eaLnBrk="1" hangingPunct="1">
              <a:spcBef>
                <a:spcPct val="0"/>
              </a:spcBef>
            </a:pPr>
            <a:fld id="{6664AEA2-8AD8-4490-9A67-E1F218114F09}" type="slidenum">
              <a:rPr kumimoji="0" lang="ja-JP" altLang="en-US" sz="1200" b="0">
                <a:solidFill>
                  <a:schemeClr val="tx1"/>
                </a:solidFill>
              </a:rPr>
              <a:pPr algn="r" eaLnBrk="1" hangingPunct="1">
                <a:spcBef>
                  <a:spcPct val="0"/>
                </a:spcBef>
              </a:pPr>
              <a:t>19</a:t>
            </a:fld>
            <a:endParaRPr kumimoji="0" lang="en-US" altLang="ja-JP" sz="1200" b="0">
              <a:solidFill>
                <a:schemeClr val="tx1"/>
              </a:solidFill>
            </a:endParaRPr>
          </a:p>
        </p:txBody>
      </p:sp>
      <p:sp>
        <p:nvSpPr>
          <p:cNvPr id="100355" name="Rectangle 2"/>
          <p:cNvSpPr>
            <a:spLocks noGrp="1" noRot="1" noChangeAspect="1" noChangeArrowheads="1" noTextEdit="1"/>
          </p:cNvSpPr>
          <p:nvPr>
            <p:ph type="sldImg"/>
          </p:nvPr>
        </p:nvSpPr>
        <p:spPr>
          <a:ln/>
        </p:spPr>
      </p:sp>
      <p:sp>
        <p:nvSpPr>
          <p:cNvPr id="1003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en-US"/>
          </a:p>
        </p:txBody>
      </p:sp>
    </p:spTree>
    <p:extLst>
      <p:ext uri="{BB962C8B-B14F-4D97-AF65-F5344CB8AC3E}">
        <p14:creationId xmlns:p14="http://schemas.microsoft.com/office/powerpoint/2010/main" val="28587870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600" b="1">
                <a:solidFill>
                  <a:schemeClr val="bg1"/>
                </a:solidFill>
                <a:latin typeface="Arial" charset="0"/>
                <a:ea typeface="ＭＳ Ｐゴシック" pitchFamily="50" charset="-128"/>
              </a:defRPr>
            </a:lvl1pPr>
            <a:lvl2pPr marL="742950" indent="-285750" eaLnBrk="0" hangingPunct="0">
              <a:defRPr kumimoji="1" sz="1600" b="1">
                <a:solidFill>
                  <a:schemeClr val="bg1"/>
                </a:solidFill>
                <a:latin typeface="Arial" charset="0"/>
                <a:ea typeface="ＭＳ Ｐゴシック" pitchFamily="50" charset="-128"/>
              </a:defRPr>
            </a:lvl2pPr>
            <a:lvl3pPr marL="1143000" indent="-228600" eaLnBrk="0" hangingPunct="0">
              <a:defRPr kumimoji="1" sz="1600" b="1">
                <a:solidFill>
                  <a:schemeClr val="bg1"/>
                </a:solidFill>
                <a:latin typeface="Arial" charset="0"/>
                <a:ea typeface="ＭＳ Ｐゴシック" pitchFamily="50" charset="-128"/>
              </a:defRPr>
            </a:lvl3pPr>
            <a:lvl4pPr marL="1600200" indent="-228600" eaLnBrk="0" hangingPunct="0">
              <a:defRPr kumimoji="1" sz="1600" b="1">
                <a:solidFill>
                  <a:schemeClr val="bg1"/>
                </a:solidFill>
                <a:latin typeface="Arial" charset="0"/>
                <a:ea typeface="ＭＳ Ｐゴシック" pitchFamily="50" charset="-128"/>
              </a:defRPr>
            </a:lvl4pPr>
            <a:lvl5pPr marL="2057400" indent="-228600" eaLnBrk="0" hangingPunct="0">
              <a:defRPr kumimoji="1" sz="1600" b="1">
                <a:solidFill>
                  <a:schemeClr val="bg1"/>
                </a:solidFill>
                <a:latin typeface="Arial" charset="0"/>
                <a:ea typeface="ＭＳ Ｐゴシック" pitchFamily="50" charset="-128"/>
              </a:defRPr>
            </a:lvl5pPr>
            <a:lvl6pPr marL="25146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6pPr>
            <a:lvl7pPr marL="29718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7pPr>
            <a:lvl8pPr marL="34290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8pPr>
            <a:lvl9pPr marL="38862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9pPr>
          </a:lstStyle>
          <a:p>
            <a:pPr eaLnBrk="1" hangingPunct="1"/>
            <a:fld id="{AC80A6EA-F10D-4CEF-B09C-EA5ABD590494}" type="slidenum">
              <a:rPr kumimoji="0" lang="ja-JP" altLang="en-US" sz="1200" b="0" smtClean="0">
                <a:solidFill>
                  <a:schemeClr val="tx1"/>
                </a:solidFill>
              </a:rPr>
              <a:pPr eaLnBrk="1" hangingPunct="1"/>
              <a:t>2</a:t>
            </a:fld>
            <a:endParaRPr kumimoji="0" lang="en-US" altLang="ja-JP" sz="1200" b="0">
              <a:solidFill>
                <a:schemeClr val="tx1"/>
              </a:solidFill>
            </a:endParaRPr>
          </a:p>
        </p:txBody>
      </p:sp>
      <p:sp>
        <p:nvSpPr>
          <p:cNvPr id="86019" name="Rectangle 2"/>
          <p:cNvSpPr>
            <a:spLocks noGrp="1" noRot="1" noChangeAspect="1" noChangeArrowheads="1" noTextEdit="1"/>
          </p:cNvSpPr>
          <p:nvPr>
            <p:ph type="sldImg"/>
          </p:nvPr>
        </p:nvSpPr>
        <p:spPr>
          <a:ln/>
        </p:spPr>
      </p:sp>
      <p:sp>
        <p:nvSpPr>
          <p:cNvPr id="860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en-US"/>
          </a:p>
        </p:txBody>
      </p:sp>
    </p:spTree>
    <p:extLst>
      <p:ext uri="{BB962C8B-B14F-4D97-AF65-F5344CB8AC3E}">
        <p14:creationId xmlns:p14="http://schemas.microsoft.com/office/powerpoint/2010/main" val="25866485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txBox="1">
            <a:spLocks noGrp="1" noChangeArrowheads="1"/>
          </p:cNvSpPr>
          <p:nvPr/>
        </p:nvSpPr>
        <p:spPr bwMode="auto">
          <a:xfrm>
            <a:off x="3814763" y="9371013"/>
            <a:ext cx="2919412"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kumimoji="1" sz="1600" b="1">
                <a:solidFill>
                  <a:schemeClr val="bg1"/>
                </a:solidFill>
                <a:latin typeface="Arial" charset="0"/>
                <a:ea typeface="ＭＳ Ｐゴシック" pitchFamily="50" charset="-128"/>
              </a:defRPr>
            </a:lvl1pPr>
            <a:lvl2pPr marL="742950" indent="-285750" eaLnBrk="0" hangingPunct="0">
              <a:defRPr kumimoji="1" sz="1600" b="1">
                <a:solidFill>
                  <a:schemeClr val="bg1"/>
                </a:solidFill>
                <a:latin typeface="Arial" charset="0"/>
                <a:ea typeface="ＭＳ Ｐゴシック" pitchFamily="50" charset="-128"/>
              </a:defRPr>
            </a:lvl2pPr>
            <a:lvl3pPr marL="1143000" indent="-228600" eaLnBrk="0" hangingPunct="0">
              <a:defRPr kumimoji="1" sz="1600" b="1">
                <a:solidFill>
                  <a:schemeClr val="bg1"/>
                </a:solidFill>
                <a:latin typeface="Arial" charset="0"/>
                <a:ea typeface="ＭＳ Ｐゴシック" pitchFamily="50" charset="-128"/>
              </a:defRPr>
            </a:lvl3pPr>
            <a:lvl4pPr marL="1600200" indent="-228600" eaLnBrk="0" hangingPunct="0">
              <a:defRPr kumimoji="1" sz="1600" b="1">
                <a:solidFill>
                  <a:schemeClr val="bg1"/>
                </a:solidFill>
                <a:latin typeface="Arial" charset="0"/>
                <a:ea typeface="ＭＳ Ｐゴシック" pitchFamily="50" charset="-128"/>
              </a:defRPr>
            </a:lvl4pPr>
            <a:lvl5pPr marL="2057400" indent="-228600" eaLnBrk="0" hangingPunct="0">
              <a:defRPr kumimoji="1" sz="1600" b="1">
                <a:solidFill>
                  <a:schemeClr val="bg1"/>
                </a:solidFill>
                <a:latin typeface="Arial" charset="0"/>
                <a:ea typeface="ＭＳ Ｐゴシック" pitchFamily="50" charset="-128"/>
              </a:defRPr>
            </a:lvl5pPr>
            <a:lvl6pPr marL="25146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6pPr>
            <a:lvl7pPr marL="29718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7pPr>
            <a:lvl8pPr marL="34290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8pPr>
            <a:lvl9pPr marL="38862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9pPr>
          </a:lstStyle>
          <a:p>
            <a:pPr algn="r" eaLnBrk="1" hangingPunct="1">
              <a:spcBef>
                <a:spcPct val="0"/>
              </a:spcBef>
            </a:pPr>
            <a:fld id="{6664AEA2-8AD8-4490-9A67-E1F218114F09}" type="slidenum">
              <a:rPr kumimoji="0" lang="ja-JP" altLang="en-US" sz="1200" b="0">
                <a:solidFill>
                  <a:prstClr val="black"/>
                </a:solidFill>
              </a:rPr>
              <a:pPr algn="r" eaLnBrk="1" hangingPunct="1">
                <a:spcBef>
                  <a:spcPct val="0"/>
                </a:spcBef>
              </a:pPr>
              <a:t>20</a:t>
            </a:fld>
            <a:endParaRPr kumimoji="0" lang="en-US" altLang="ja-JP" sz="1200" b="0">
              <a:solidFill>
                <a:prstClr val="black"/>
              </a:solidFill>
            </a:endParaRPr>
          </a:p>
        </p:txBody>
      </p:sp>
      <p:sp>
        <p:nvSpPr>
          <p:cNvPr id="100355" name="Rectangle 2"/>
          <p:cNvSpPr>
            <a:spLocks noGrp="1" noRot="1" noChangeAspect="1" noChangeArrowheads="1" noTextEdit="1"/>
          </p:cNvSpPr>
          <p:nvPr>
            <p:ph type="sldImg"/>
          </p:nvPr>
        </p:nvSpPr>
        <p:spPr>
          <a:ln/>
        </p:spPr>
      </p:sp>
      <p:sp>
        <p:nvSpPr>
          <p:cNvPr id="1003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en-US"/>
          </a:p>
        </p:txBody>
      </p:sp>
    </p:spTree>
    <p:extLst>
      <p:ext uri="{BB962C8B-B14F-4D97-AF65-F5344CB8AC3E}">
        <p14:creationId xmlns:p14="http://schemas.microsoft.com/office/powerpoint/2010/main" val="285878703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txBox="1">
            <a:spLocks noGrp="1" noChangeArrowheads="1"/>
          </p:cNvSpPr>
          <p:nvPr/>
        </p:nvSpPr>
        <p:spPr bwMode="auto">
          <a:xfrm>
            <a:off x="3814763" y="9371013"/>
            <a:ext cx="2919412"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kumimoji="1" sz="1600" b="1">
                <a:solidFill>
                  <a:schemeClr val="bg1"/>
                </a:solidFill>
                <a:latin typeface="Arial" charset="0"/>
                <a:ea typeface="ＭＳ Ｐゴシック" pitchFamily="50" charset="-128"/>
              </a:defRPr>
            </a:lvl1pPr>
            <a:lvl2pPr marL="742950" indent="-285750" eaLnBrk="0" hangingPunct="0">
              <a:defRPr kumimoji="1" sz="1600" b="1">
                <a:solidFill>
                  <a:schemeClr val="bg1"/>
                </a:solidFill>
                <a:latin typeface="Arial" charset="0"/>
                <a:ea typeface="ＭＳ Ｐゴシック" pitchFamily="50" charset="-128"/>
              </a:defRPr>
            </a:lvl2pPr>
            <a:lvl3pPr marL="1143000" indent="-228600" eaLnBrk="0" hangingPunct="0">
              <a:defRPr kumimoji="1" sz="1600" b="1">
                <a:solidFill>
                  <a:schemeClr val="bg1"/>
                </a:solidFill>
                <a:latin typeface="Arial" charset="0"/>
                <a:ea typeface="ＭＳ Ｐゴシック" pitchFamily="50" charset="-128"/>
              </a:defRPr>
            </a:lvl3pPr>
            <a:lvl4pPr marL="1600200" indent="-228600" eaLnBrk="0" hangingPunct="0">
              <a:defRPr kumimoji="1" sz="1600" b="1">
                <a:solidFill>
                  <a:schemeClr val="bg1"/>
                </a:solidFill>
                <a:latin typeface="Arial" charset="0"/>
                <a:ea typeface="ＭＳ Ｐゴシック" pitchFamily="50" charset="-128"/>
              </a:defRPr>
            </a:lvl4pPr>
            <a:lvl5pPr marL="2057400" indent="-228600" eaLnBrk="0" hangingPunct="0">
              <a:defRPr kumimoji="1" sz="1600" b="1">
                <a:solidFill>
                  <a:schemeClr val="bg1"/>
                </a:solidFill>
                <a:latin typeface="Arial" charset="0"/>
                <a:ea typeface="ＭＳ Ｐゴシック" pitchFamily="50" charset="-128"/>
              </a:defRPr>
            </a:lvl5pPr>
            <a:lvl6pPr marL="25146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6pPr>
            <a:lvl7pPr marL="29718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7pPr>
            <a:lvl8pPr marL="34290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8pPr>
            <a:lvl9pPr marL="38862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9pPr>
          </a:lstStyle>
          <a:p>
            <a:pPr algn="r" eaLnBrk="1" hangingPunct="1">
              <a:spcBef>
                <a:spcPct val="0"/>
              </a:spcBef>
            </a:pPr>
            <a:fld id="{6664AEA2-8AD8-4490-9A67-E1F218114F09}" type="slidenum">
              <a:rPr kumimoji="0" lang="ja-JP" altLang="en-US" sz="1200" b="0">
                <a:solidFill>
                  <a:prstClr val="black"/>
                </a:solidFill>
              </a:rPr>
              <a:pPr algn="r" eaLnBrk="1" hangingPunct="1">
                <a:spcBef>
                  <a:spcPct val="0"/>
                </a:spcBef>
              </a:pPr>
              <a:t>21</a:t>
            </a:fld>
            <a:endParaRPr kumimoji="0" lang="en-US" altLang="ja-JP" sz="1200" b="0">
              <a:solidFill>
                <a:prstClr val="black"/>
              </a:solidFill>
            </a:endParaRPr>
          </a:p>
        </p:txBody>
      </p:sp>
      <p:sp>
        <p:nvSpPr>
          <p:cNvPr id="100355" name="Rectangle 2"/>
          <p:cNvSpPr>
            <a:spLocks noGrp="1" noRot="1" noChangeAspect="1" noChangeArrowheads="1" noTextEdit="1"/>
          </p:cNvSpPr>
          <p:nvPr>
            <p:ph type="sldImg"/>
          </p:nvPr>
        </p:nvSpPr>
        <p:spPr>
          <a:ln/>
        </p:spPr>
      </p:sp>
      <p:sp>
        <p:nvSpPr>
          <p:cNvPr id="1003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en-US"/>
          </a:p>
        </p:txBody>
      </p:sp>
    </p:spTree>
    <p:extLst>
      <p:ext uri="{BB962C8B-B14F-4D97-AF65-F5344CB8AC3E}">
        <p14:creationId xmlns:p14="http://schemas.microsoft.com/office/powerpoint/2010/main" val="285878703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7"/>
          <p:cNvSpPr txBox="1">
            <a:spLocks noGrp="1" noChangeArrowheads="1"/>
          </p:cNvSpPr>
          <p:nvPr/>
        </p:nvSpPr>
        <p:spPr bwMode="auto">
          <a:xfrm>
            <a:off x="3814764" y="9371015"/>
            <a:ext cx="2919412"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108" tIns="46054" rIns="92108" bIns="46054" anchor="b"/>
          <a:lstStyle>
            <a:lvl1pPr eaLnBrk="0" hangingPunct="0">
              <a:defRPr kumimoji="1" sz="1600" b="1">
                <a:solidFill>
                  <a:schemeClr val="bg1"/>
                </a:solidFill>
                <a:latin typeface="Arial" charset="0"/>
                <a:ea typeface="ＭＳ Ｐゴシック" pitchFamily="50" charset="-128"/>
              </a:defRPr>
            </a:lvl1pPr>
            <a:lvl2pPr marL="742950" indent="-285750" eaLnBrk="0" hangingPunct="0">
              <a:defRPr kumimoji="1" sz="1600" b="1">
                <a:solidFill>
                  <a:schemeClr val="bg1"/>
                </a:solidFill>
                <a:latin typeface="Arial" charset="0"/>
                <a:ea typeface="ＭＳ Ｐゴシック" pitchFamily="50" charset="-128"/>
              </a:defRPr>
            </a:lvl2pPr>
            <a:lvl3pPr marL="1143000" indent="-228600" eaLnBrk="0" hangingPunct="0">
              <a:defRPr kumimoji="1" sz="1600" b="1">
                <a:solidFill>
                  <a:schemeClr val="bg1"/>
                </a:solidFill>
                <a:latin typeface="Arial" charset="0"/>
                <a:ea typeface="ＭＳ Ｐゴシック" pitchFamily="50" charset="-128"/>
              </a:defRPr>
            </a:lvl3pPr>
            <a:lvl4pPr marL="1600200" indent="-228600" eaLnBrk="0" hangingPunct="0">
              <a:defRPr kumimoji="1" sz="1600" b="1">
                <a:solidFill>
                  <a:schemeClr val="bg1"/>
                </a:solidFill>
                <a:latin typeface="Arial" charset="0"/>
                <a:ea typeface="ＭＳ Ｐゴシック" pitchFamily="50" charset="-128"/>
              </a:defRPr>
            </a:lvl4pPr>
            <a:lvl5pPr marL="2057400" indent="-228600" eaLnBrk="0" hangingPunct="0">
              <a:defRPr kumimoji="1" sz="1600" b="1">
                <a:solidFill>
                  <a:schemeClr val="bg1"/>
                </a:solidFill>
                <a:latin typeface="Arial" charset="0"/>
                <a:ea typeface="ＭＳ Ｐゴシック" pitchFamily="50" charset="-128"/>
              </a:defRPr>
            </a:lvl5pPr>
            <a:lvl6pPr marL="25146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6pPr>
            <a:lvl7pPr marL="29718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7pPr>
            <a:lvl8pPr marL="34290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8pPr>
            <a:lvl9pPr marL="38862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9pPr>
          </a:lstStyle>
          <a:p>
            <a:pPr algn="r" eaLnBrk="1" hangingPunct="1">
              <a:spcBef>
                <a:spcPct val="0"/>
              </a:spcBef>
            </a:pPr>
            <a:fld id="{BE42769C-8768-4B80-BF4D-1140AE41AC1E}" type="slidenum">
              <a:rPr kumimoji="0" lang="ja-JP" altLang="en-US" sz="1200" b="0">
                <a:solidFill>
                  <a:prstClr val="black"/>
                </a:solidFill>
              </a:rPr>
              <a:pPr algn="r" eaLnBrk="1" hangingPunct="1">
                <a:spcBef>
                  <a:spcPct val="0"/>
                </a:spcBef>
              </a:pPr>
              <a:t>22</a:t>
            </a:fld>
            <a:endParaRPr kumimoji="0" lang="en-US" altLang="ja-JP" sz="1200" b="0">
              <a:solidFill>
                <a:prstClr val="black"/>
              </a:solidFill>
            </a:endParaRPr>
          </a:p>
        </p:txBody>
      </p:sp>
      <p:sp>
        <p:nvSpPr>
          <p:cNvPr id="184323" name="Rectangle 2"/>
          <p:cNvSpPr>
            <a:spLocks noGrp="1" noRot="1" noChangeAspect="1" noChangeArrowheads="1" noTextEdit="1"/>
          </p:cNvSpPr>
          <p:nvPr>
            <p:ph type="sldImg"/>
          </p:nvPr>
        </p:nvSpPr>
        <p:spPr>
          <a:ln/>
        </p:spPr>
      </p:sp>
      <p:sp>
        <p:nvSpPr>
          <p:cNvPr id="1843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en-US"/>
          </a:p>
        </p:txBody>
      </p:sp>
    </p:spTree>
    <p:extLst>
      <p:ext uri="{BB962C8B-B14F-4D97-AF65-F5344CB8AC3E}">
        <p14:creationId xmlns:p14="http://schemas.microsoft.com/office/powerpoint/2010/main" val="389594859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600" b="1">
                <a:solidFill>
                  <a:schemeClr val="bg1"/>
                </a:solidFill>
                <a:latin typeface="Arial" charset="0"/>
                <a:ea typeface="ＭＳ Ｐゴシック" pitchFamily="50" charset="-128"/>
              </a:defRPr>
            </a:lvl1pPr>
            <a:lvl2pPr marL="742950" indent="-285750" eaLnBrk="0" hangingPunct="0">
              <a:defRPr kumimoji="1" sz="1600" b="1">
                <a:solidFill>
                  <a:schemeClr val="bg1"/>
                </a:solidFill>
                <a:latin typeface="Arial" charset="0"/>
                <a:ea typeface="ＭＳ Ｐゴシック" pitchFamily="50" charset="-128"/>
              </a:defRPr>
            </a:lvl2pPr>
            <a:lvl3pPr marL="1143000" indent="-228600" eaLnBrk="0" hangingPunct="0">
              <a:defRPr kumimoji="1" sz="1600" b="1">
                <a:solidFill>
                  <a:schemeClr val="bg1"/>
                </a:solidFill>
                <a:latin typeface="Arial" charset="0"/>
                <a:ea typeface="ＭＳ Ｐゴシック" pitchFamily="50" charset="-128"/>
              </a:defRPr>
            </a:lvl3pPr>
            <a:lvl4pPr marL="1600200" indent="-228600" eaLnBrk="0" hangingPunct="0">
              <a:defRPr kumimoji="1" sz="1600" b="1">
                <a:solidFill>
                  <a:schemeClr val="bg1"/>
                </a:solidFill>
                <a:latin typeface="Arial" charset="0"/>
                <a:ea typeface="ＭＳ Ｐゴシック" pitchFamily="50" charset="-128"/>
              </a:defRPr>
            </a:lvl4pPr>
            <a:lvl5pPr marL="2057400" indent="-228600" eaLnBrk="0" hangingPunct="0">
              <a:defRPr kumimoji="1" sz="1600" b="1">
                <a:solidFill>
                  <a:schemeClr val="bg1"/>
                </a:solidFill>
                <a:latin typeface="Arial" charset="0"/>
                <a:ea typeface="ＭＳ Ｐゴシック" pitchFamily="50" charset="-128"/>
              </a:defRPr>
            </a:lvl5pPr>
            <a:lvl6pPr marL="25146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6pPr>
            <a:lvl7pPr marL="29718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7pPr>
            <a:lvl8pPr marL="34290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8pPr>
            <a:lvl9pPr marL="38862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9pPr>
          </a:lstStyle>
          <a:p>
            <a:pPr eaLnBrk="1" hangingPunct="1"/>
            <a:fld id="{09B92B12-4A6B-4D7E-A70A-3F2903D757AC}" type="slidenum">
              <a:rPr kumimoji="0" lang="ja-JP" altLang="en-US" sz="1200" b="0" smtClean="0">
                <a:solidFill>
                  <a:schemeClr val="tx1"/>
                </a:solidFill>
              </a:rPr>
              <a:pPr eaLnBrk="1" hangingPunct="1"/>
              <a:t>23</a:t>
            </a:fld>
            <a:endParaRPr kumimoji="0" lang="en-US" altLang="ja-JP" sz="1200" b="0">
              <a:solidFill>
                <a:schemeClr val="tx1"/>
              </a:solidFill>
            </a:endParaRPr>
          </a:p>
        </p:txBody>
      </p:sp>
      <p:sp>
        <p:nvSpPr>
          <p:cNvPr id="104451" name="Rectangle 2"/>
          <p:cNvSpPr>
            <a:spLocks noGrp="1" noRot="1" noChangeAspect="1" noChangeArrowheads="1" noTextEdit="1"/>
          </p:cNvSpPr>
          <p:nvPr>
            <p:ph type="sldImg"/>
          </p:nvPr>
        </p:nvSpPr>
        <p:spPr>
          <a:ln/>
        </p:spPr>
      </p:sp>
      <p:sp>
        <p:nvSpPr>
          <p:cNvPr id="1044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en-US"/>
          </a:p>
        </p:txBody>
      </p:sp>
    </p:spTree>
    <p:extLst>
      <p:ext uri="{BB962C8B-B14F-4D97-AF65-F5344CB8AC3E}">
        <p14:creationId xmlns:p14="http://schemas.microsoft.com/office/powerpoint/2010/main" val="61779292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600" b="1">
                <a:solidFill>
                  <a:schemeClr val="bg1"/>
                </a:solidFill>
                <a:latin typeface="Arial" charset="0"/>
                <a:ea typeface="ＭＳ Ｐゴシック" pitchFamily="50" charset="-128"/>
              </a:defRPr>
            </a:lvl1pPr>
            <a:lvl2pPr marL="742950" indent="-285750" eaLnBrk="0" hangingPunct="0">
              <a:defRPr kumimoji="1" sz="1600" b="1">
                <a:solidFill>
                  <a:schemeClr val="bg1"/>
                </a:solidFill>
                <a:latin typeface="Arial" charset="0"/>
                <a:ea typeface="ＭＳ Ｐゴシック" pitchFamily="50" charset="-128"/>
              </a:defRPr>
            </a:lvl2pPr>
            <a:lvl3pPr marL="1143000" indent="-228600" eaLnBrk="0" hangingPunct="0">
              <a:defRPr kumimoji="1" sz="1600" b="1">
                <a:solidFill>
                  <a:schemeClr val="bg1"/>
                </a:solidFill>
                <a:latin typeface="Arial" charset="0"/>
                <a:ea typeface="ＭＳ Ｐゴシック" pitchFamily="50" charset="-128"/>
              </a:defRPr>
            </a:lvl3pPr>
            <a:lvl4pPr marL="1600200" indent="-228600" eaLnBrk="0" hangingPunct="0">
              <a:defRPr kumimoji="1" sz="1600" b="1">
                <a:solidFill>
                  <a:schemeClr val="bg1"/>
                </a:solidFill>
                <a:latin typeface="Arial" charset="0"/>
                <a:ea typeface="ＭＳ Ｐゴシック" pitchFamily="50" charset="-128"/>
              </a:defRPr>
            </a:lvl4pPr>
            <a:lvl5pPr marL="2057400" indent="-228600" eaLnBrk="0" hangingPunct="0">
              <a:defRPr kumimoji="1" sz="1600" b="1">
                <a:solidFill>
                  <a:schemeClr val="bg1"/>
                </a:solidFill>
                <a:latin typeface="Arial" charset="0"/>
                <a:ea typeface="ＭＳ Ｐゴシック" pitchFamily="50" charset="-128"/>
              </a:defRPr>
            </a:lvl5pPr>
            <a:lvl6pPr marL="25146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6pPr>
            <a:lvl7pPr marL="29718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7pPr>
            <a:lvl8pPr marL="34290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8pPr>
            <a:lvl9pPr marL="38862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9pPr>
          </a:lstStyle>
          <a:p>
            <a:pPr eaLnBrk="1" hangingPunct="1"/>
            <a:fld id="{09B92B12-4A6B-4D7E-A70A-3F2903D757AC}" type="slidenum">
              <a:rPr kumimoji="0" lang="ja-JP" altLang="en-US" sz="1200" b="0">
                <a:solidFill>
                  <a:prstClr val="black"/>
                </a:solidFill>
              </a:rPr>
              <a:pPr eaLnBrk="1" hangingPunct="1"/>
              <a:t>24</a:t>
            </a:fld>
            <a:endParaRPr kumimoji="0" lang="en-US" altLang="ja-JP" sz="1200" b="0">
              <a:solidFill>
                <a:prstClr val="black"/>
              </a:solidFill>
            </a:endParaRPr>
          </a:p>
        </p:txBody>
      </p:sp>
      <p:sp>
        <p:nvSpPr>
          <p:cNvPr id="104451" name="Rectangle 2"/>
          <p:cNvSpPr>
            <a:spLocks noGrp="1" noRot="1" noChangeAspect="1" noChangeArrowheads="1" noTextEdit="1"/>
          </p:cNvSpPr>
          <p:nvPr>
            <p:ph type="sldImg"/>
          </p:nvPr>
        </p:nvSpPr>
        <p:spPr>
          <a:ln/>
        </p:spPr>
      </p:sp>
      <p:sp>
        <p:nvSpPr>
          <p:cNvPr id="1044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en-US"/>
          </a:p>
        </p:txBody>
      </p:sp>
    </p:spTree>
    <p:extLst>
      <p:ext uri="{BB962C8B-B14F-4D97-AF65-F5344CB8AC3E}">
        <p14:creationId xmlns:p14="http://schemas.microsoft.com/office/powerpoint/2010/main" val="168593542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600" b="1">
                <a:solidFill>
                  <a:schemeClr val="bg1"/>
                </a:solidFill>
                <a:latin typeface="Arial" charset="0"/>
                <a:ea typeface="ＭＳ Ｐゴシック" pitchFamily="50" charset="-128"/>
              </a:defRPr>
            </a:lvl1pPr>
            <a:lvl2pPr marL="748374" indent="-287836" eaLnBrk="0" hangingPunct="0">
              <a:defRPr kumimoji="1" sz="1600" b="1">
                <a:solidFill>
                  <a:schemeClr val="bg1"/>
                </a:solidFill>
                <a:latin typeface="Arial" charset="0"/>
                <a:ea typeface="ＭＳ Ｐゴシック" pitchFamily="50" charset="-128"/>
              </a:defRPr>
            </a:lvl2pPr>
            <a:lvl3pPr marL="1151344" indent="-230269" eaLnBrk="0" hangingPunct="0">
              <a:defRPr kumimoji="1" sz="1600" b="1">
                <a:solidFill>
                  <a:schemeClr val="bg1"/>
                </a:solidFill>
                <a:latin typeface="Arial" charset="0"/>
                <a:ea typeface="ＭＳ Ｐゴシック" pitchFamily="50" charset="-128"/>
              </a:defRPr>
            </a:lvl3pPr>
            <a:lvl4pPr marL="1611881" indent="-230269" eaLnBrk="0" hangingPunct="0">
              <a:defRPr kumimoji="1" sz="1600" b="1">
                <a:solidFill>
                  <a:schemeClr val="bg1"/>
                </a:solidFill>
                <a:latin typeface="Arial" charset="0"/>
                <a:ea typeface="ＭＳ Ｐゴシック" pitchFamily="50" charset="-128"/>
              </a:defRPr>
            </a:lvl4pPr>
            <a:lvl5pPr marL="2072419" indent="-230269" eaLnBrk="0" hangingPunct="0">
              <a:defRPr kumimoji="1" sz="1600" b="1">
                <a:solidFill>
                  <a:schemeClr val="bg1"/>
                </a:solidFill>
                <a:latin typeface="Arial" charset="0"/>
                <a:ea typeface="ＭＳ Ｐゴシック" pitchFamily="50" charset="-128"/>
              </a:defRPr>
            </a:lvl5pPr>
            <a:lvl6pPr marL="2532957" indent="-230269" algn="ctr" eaLnBrk="0" fontAlgn="base" hangingPunct="0">
              <a:spcBef>
                <a:spcPct val="50000"/>
              </a:spcBef>
              <a:spcAft>
                <a:spcPct val="0"/>
              </a:spcAft>
              <a:defRPr kumimoji="1" sz="1600" b="1">
                <a:solidFill>
                  <a:schemeClr val="bg1"/>
                </a:solidFill>
                <a:latin typeface="Arial" charset="0"/>
                <a:ea typeface="ＭＳ Ｐゴシック" pitchFamily="50" charset="-128"/>
              </a:defRPr>
            </a:lvl6pPr>
            <a:lvl7pPr marL="2993494" indent="-230269" algn="ctr" eaLnBrk="0" fontAlgn="base" hangingPunct="0">
              <a:spcBef>
                <a:spcPct val="50000"/>
              </a:spcBef>
              <a:spcAft>
                <a:spcPct val="0"/>
              </a:spcAft>
              <a:defRPr kumimoji="1" sz="1600" b="1">
                <a:solidFill>
                  <a:schemeClr val="bg1"/>
                </a:solidFill>
                <a:latin typeface="Arial" charset="0"/>
                <a:ea typeface="ＭＳ Ｐゴシック" pitchFamily="50" charset="-128"/>
              </a:defRPr>
            </a:lvl7pPr>
            <a:lvl8pPr marL="3454032" indent="-230269" algn="ctr" eaLnBrk="0" fontAlgn="base" hangingPunct="0">
              <a:spcBef>
                <a:spcPct val="50000"/>
              </a:spcBef>
              <a:spcAft>
                <a:spcPct val="0"/>
              </a:spcAft>
              <a:defRPr kumimoji="1" sz="1600" b="1">
                <a:solidFill>
                  <a:schemeClr val="bg1"/>
                </a:solidFill>
                <a:latin typeface="Arial" charset="0"/>
                <a:ea typeface="ＭＳ Ｐゴシック" pitchFamily="50" charset="-128"/>
              </a:defRPr>
            </a:lvl8pPr>
            <a:lvl9pPr marL="3914569" indent="-230269" algn="ctr" eaLnBrk="0" fontAlgn="base" hangingPunct="0">
              <a:spcBef>
                <a:spcPct val="50000"/>
              </a:spcBef>
              <a:spcAft>
                <a:spcPct val="0"/>
              </a:spcAft>
              <a:defRPr kumimoji="1" sz="1600" b="1">
                <a:solidFill>
                  <a:schemeClr val="bg1"/>
                </a:solidFill>
                <a:latin typeface="Arial" charset="0"/>
                <a:ea typeface="ＭＳ Ｐゴシック" pitchFamily="50" charset="-128"/>
              </a:defRPr>
            </a:lvl9pPr>
          </a:lstStyle>
          <a:p>
            <a:pPr eaLnBrk="1" hangingPunct="1"/>
            <a:fld id="{8C9ED24C-539B-4B81-AB88-44931AD6B3FE}" type="slidenum">
              <a:rPr kumimoji="0" lang="ja-JP" altLang="en-US" sz="1200" b="0">
                <a:solidFill>
                  <a:prstClr val="black"/>
                </a:solidFill>
              </a:rPr>
              <a:pPr eaLnBrk="1" hangingPunct="1"/>
              <a:t>25</a:t>
            </a:fld>
            <a:endParaRPr kumimoji="0" lang="en-US" altLang="ja-JP" sz="1200" b="0">
              <a:solidFill>
                <a:prstClr val="black"/>
              </a:solidFill>
            </a:endParaRPr>
          </a:p>
        </p:txBody>
      </p:sp>
      <p:sp>
        <p:nvSpPr>
          <p:cNvPr id="163843" name="Rectangle 2"/>
          <p:cNvSpPr>
            <a:spLocks noGrp="1" noRot="1" noChangeAspect="1" noChangeArrowheads="1" noTextEdit="1"/>
          </p:cNvSpPr>
          <p:nvPr>
            <p:ph type="sldImg"/>
          </p:nvPr>
        </p:nvSpPr>
        <p:spPr>
          <a:ln/>
        </p:spPr>
      </p:sp>
      <p:sp>
        <p:nvSpPr>
          <p:cNvPr id="1638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en-US"/>
          </a:p>
        </p:txBody>
      </p:sp>
    </p:spTree>
    <p:extLst>
      <p:ext uri="{BB962C8B-B14F-4D97-AF65-F5344CB8AC3E}">
        <p14:creationId xmlns:p14="http://schemas.microsoft.com/office/powerpoint/2010/main" val="140463212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600" b="1">
                <a:solidFill>
                  <a:schemeClr val="bg1"/>
                </a:solidFill>
                <a:latin typeface="Arial" charset="0"/>
                <a:ea typeface="ＭＳ Ｐゴシック" pitchFamily="50" charset="-128"/>
              </a:defRPr>
            </a:lvl1pPr>
            <a:lvl2pPr marL="748374" indent="-287836" eaLnBrk="0" hangingPunct="0">
              <a:defRPr kumimoji="1" sz="1600" b="1">
                <a:solidFill>
                  <a:schemeClr val="bg1"/>
                </a:solidFill>
                <a:latin typeface="Arial" charset="0"/>
                <a:ea typeface="ＭＳ Ｐゴシック" pitchFamily="50" charset="-128"/>
              </a:defRPr>
            </a:lvl2pPr>
            <a:lvl3pPr marL="1151344" indent="-230269" eaLnBrk="0" hangingPunct="0">
              <a:defRPr kumimoji="1" sz="1600" b="1">
                <a:solidFill>
                  <a:schemeClr val="bg1"/>
                </a:solidFill>
                <a:latin typeface="Arial" charset="0"/>
                <a:ea typeface="ＭＳ Ｐゴシック" pitchFamily="50" charset="-128"/>
              </a:defRPr>
            </a:lvl3pPr>
            <a:lvl4pPr marL="1611881" indent="-230269" eaLnBrk="0" hangingPunct="0">
              <a:defRPr kumimoji="1" sz="1600" b="1">
                <a:solidFill>
                  <a:schemeClr val="bg1"/>
                </a:solidFill>
                <a:latin typeface="Arial" charset="0"/>
                <a:ea typeface="ＭＳ Ｐゴシック" pitchFamily="50" charset="-128"/>
              </a:defRPr>
            </a:lvl4pPr>
            <a:lvl5pPr marL="2072419" indent="-230269" eaLnBrk="0" hangingPunct="0">
              <a:defRPr kumimoji="1" sz="1600" b="1">
                <a:solidFill>
                  <a:schemeClr val="bg1"/>
                </a:solidFill>
                <a:latin typeface="Arial" charset="0"/>
                <a:ea typeface="ＭＳ Ｐゴシック" pitchFamily="50" charset="-128"/>
              </a:defRPr>
            </a:lvl5pPr>
            <a:lvl6pPr marL="2532957" indent="-230269" algn="ctr" eaLnBrk="0" fontAlgn="base" hangingPunct="0">
              <a:spcBef>
                <a:spcPct val="50000"/>
              </a:spcBef>
              <a:spcAft>
                <a:spcPct val="0"/>
              </a:spcAft>
              <a:defRPr kumimoji="1" sz="1600" b="1">
                <a:solidFill>
                  <a:schemeClr val="bg1"/>
                </a:solidFill>
                <a:latin typeface="Arial" charset="0"/>
                <a:ea typeface="ＭＳ Ｐゴシック" pitchFamily="50" charset="-128"/>
              </a:defRPr>
            </a:lvl6pPr>
            <a:lvl7pPr marL="2993494" indent="-230269" algn="ctr" eaLnBrk="0" fontAlgn="base" hangingPunct="0">
              <a:spcBef>
                <a:spcPct val="50000"/>
              </a:spcBef>
              <a:spcAft>
                <a:spcPct val="0"/>
              </a:spcAft>
              <a:defRPr kumimoji="1" sz="1600" b="1">
                <a:solidFill>
                  <a:schemeClr val="bg1"/>
                </a:solidFill>
                <a:latin typeface="Arial" charset="0"/>
                <a:ea typeface="ＭＳ Ｐゴシック" pitchFamily="50" charset="-128"/>
              </a:defRPr>
            </a:lvl7pPr>
            <a:lvl8pPr marL="3454032" indent="-230269" algn="ctr" eaLnBrk="0" fontAlgn="base" hangingPunct="0">
              <a:spcBef>
                <a:spcPct val="50000"/>
              </a:spcBef>
              <a:spcAft>
                <a:spcPct val="0"/>
              </a:spcAft>
              <a:defRPr kumimoji="1" sz="1600" b="1">
                <a:solidFill>
                  <a:schemeClr val="bg1"/>
                </a:solidFill>
                <a:latin typeface="Arial" charset="0"/>
                <a:ea typeface="ＭＳ Ｐゴシック" pitchFamily="50" charset="-128"/>
              </a:defRPr>
            </a:lvl8pPr>
            <a:lvl9pPr marL="3914569" indent="-230269" algn="ctr" eaLnBrk="0" fontAlgn="base" hangingPunct="0">
              <a:spcBef>
                <a:spcPct val="50000"/>
              </a:spcBef>
              <a:spcAft>
                <a:spcPct val="0"/>
              </a:spcAft>
              <a:defRPr kumimoji="1" sz="1600" b="1">
                <a:solidFill>
                  <a:schemeClr val="bg1"/>
                </a:solidFill>
                <a:latin typeface="Arial" charset="0"/>
                <a:ea typeface="ＭＳ Ｐゴシック" pitchFamily="50" charset="-128"/>
              </a:defRPr>
            </a:lvl9pPr>
          </a:lstStyle>
          <a:p>
            <a:pPr eaLnBrk="1" hangingPunct="1"/>
            <a:fld id="{8C9ED24C-539B-4B81-AB88-44931AD6B3FE}" type="slidenum">
              <a:rPr kumimoji="0" lang="ja-JP" altLang="en-US" sz="1200" b="0">
                <a:solidFill>
                  <a:prstClr val="black"/>
                </a:solidFill>
              </a:rPr>
              <a:pPr eaLnBrk="1" hangingPunct="1"/>
              <a:t>26</a:t>
            </a:fld>
            <a:endParaRPr kumimoji="0" lang="en-US" altLang="ja-JP" sz="1200" b="0">
              <a:solidFill>
                <a:prstClr val="black"/>
              </a:solidFill>
            </a:endParaRPr>
          </a:p>
        </p:txBody>
      </p:sp>
      <p:sp>
        <p:nvSpPr>
          <p:cNvPr id="163843" name="Rectangle 2"/>
          <p:cNvSpPr>
            <a:spLocks noGrp="1" noRot="1" noChangeAspect="1" noChangeArrowheads="1" noTextEdit="1"/>
          </p:cNvSpPr>
          <p:nvPr>
            <p:ph type="sldImg"/>
          </p:nvPr>
        </p:nvSpPr>
        <p:spPr>
          <a:ln/>
        </p:spPr>
      </p:sp>
      <p:sp>
        <p:nvSpPr>
          <p:cNvPr id="1638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en-US"/>
          </a:p>
        </p:txBody>
      </p:sp>
    </p:spTree>
    <p:extLst>
      <p:ext uri="{BB962C8B-B14F-4D97-AF65-F5344CB8AC3E}">
        <p14:creationId xmlns:p14="http://schemas.microsoft.com/office/powerpoint/2010/main" val="273426999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600" b="1">
                <a:solidFill>
                  <a:schemeClr val="bg1"/>
                </a:solidFill>
                <a:latin typeface="Arial" charset="0"/>
                <a:ea typeface="ＭＳ Ｐゴシック" pitchFamily="50" charset="-128"/>
              </a:defRPr>
            </a:lvl1pPr>
            <a:lvl2pPr marL="748374" indent="-287836" eaLnBrk="0" hangingPunct="0">
              <a:defRPr kumimoji="1" sz="1600" b="1">
                <a:solidFill>
                  <a:schemeClr val="bg1"/>
                </a:solidFill>
                <a:latin typeface="Arial" charset="0"/>
                <a:ea typeface="ＭＳ Ｐゴシック" pitchFamily="50" charset="-128"/>
              </a:defRPr>
            </a:lvl2pPr>
            <a:lvl3pPr marL="1151344" indent="-230269" eaLnBrk="0" hangingPunct="0">
              <a:defRPr kumimoji="1" sz="1600" b="1">
                <a:solidFill>
                  <a:schemeClr val="bg1"/>
                </a:solidFill>
                <a:latin typeface="Arial" charset="0"/>
                <a:ea typeface="ＭＳ Ｐゴシック" pitchFamily="50" charset="-128"/>
              </a:defRPr>
            </a:lvl3pPr>
            <a:lvl4pPr marL="1611881" indent="-230269" eaLnBrk="0" hangingPunct="0">
              <a:defRPr kumimoji="1" sz="1600" b="1">
                <a:solidFill>
                  <a:schemeClr val="bg1"/>
                </a:solidFill>
                <a:latin typeface="Arial" charset="0"/>
                <a:ea typeface="ＭＳ Ｐゴシック" pitchFamily="50" charset="-128"/>
              </a:defRPr>
            </a:lvl4pPr>
            <a:lvl5pPr marL="2072419" indent="-230269" eaLnBrk="0" hangingPunct="0">
              <a:defRPr kumimoji="1" sz="1600" b="1">
                <a:solidFill>
                  <a:schemeClr val="bg1"/>
                </a:solidFill>
                <a:latin typeface="Arial" charset="0"/>
                <a:ea typeface="ＭＳ Ｐゴシック" pitchFamily="50" charset="-128"/>
              </a:defRPr>
            </a:lvl5pPr>
            <a:lvl6pPr marL="2532957" indent="-230269" algn="ctr" eaLnBrk="0" fontAlgn="base" hangingPunct="0">
              <a:spcBef>
                <a:spcPct val="50000"/>
              </a:spcBef>
              <a:spcAft>
                <a:spcPct val="0"/>
              </a:spcAft>
              <a:defRPr kumimoji="1" sz="1600" b="1">
                <a:solidFill>
                  <a:schemeClr val="bg1"/>
                </a:solidFill>
                <a:latin typeface="Arial" charset="0"/>
                <a:ea typeface="ＭＳ Ｐゴシック" pitchFamily="50" charset="-128"/>
              </a:defRPr>
            </a:lvl6pPr>
            <a:lvl7pPr marL="2993494" indent="-230269" algn="ctr" eaLnBrk="0" fontAlgn="base" hangingPunct="0">
              <a:spcBef>
                <a:spcPct val="50000"/>
              </a:spcBef>
              <a:spcAft>
                <a:spcPct val="0"/>
              </a:spcAft>
              <a:defRPr kumimoji="1" sz="1600" b="1">
                <a:solidFill>
                  <a:schemeClr val="bg1"/>
                </a:solidFill>
                <a:latin typeface="Arial" charset="0"/>
                <a:ea typeface="ＭＳ Ｐゴシック" pitchFamily="50" charset="-128"/>
              </a:defRPr>
            </a:lvl7pPr>
            <a:lvl8pPr marL="3454032" indent="-230269" algn="ctr" eaLnBrk="0" fontAlgn="base" hangingPunct="0">
              <a:spcBef>
                <a:spcPct val="50000"/>
              </a:spcBef>
              <a:spcAft>
                <a:spcPct val="0"/>
              </a:spcAft>
              <a:defRPr kumimoji="1" sz="1600" b="1">
                <a:solidFill>
                  <a:schemeClr val="bg1"/>
                </a:solidFill>
                <a:latin typeface="Arial" charset="0"/>
                <a:ea typeface="ＭＳ Ｐゴシック" pitchFamily="50" charset="-128"/>
              </a:defRPr>
            </a:lvl8pPr>
            <a:lvl9pPr marL="3914569" indent="-230269" algn="ctr" eaLnBrk="0" fontAlgn="base" hangingPunct="0">
              <a:spcBef>
                <a:spcPct val="50000"/>
              </a:spcBef>
              <a:spcAft>
                <a:spcPct val="0"/>
              </a:spcAft>
              <a:defRPr kumimoji="1" sz="1600" b="1">
                <a:solidFill>
                  <a:schemeClr val="bg1"/>
                </a:solidFill>
                <a:latin typeface="Arial" charset="0"/>
                <a:ea typeface="ＭＳ Ｐゴシック" pitchFamily="50" charset="-128"/>
              </a:defRPr>
            </a:lvl9pPr>
          </a:lstStyle>
          <a:p>
            <a:pPr eaLnBrk="1" hangingPunct="1"/>
            <a:fld id="{8C9ED24C-539B-4B81-AB88-44931AD6B3FE}" type="slidenum">
              <a:rPr kumimoji="0" lang="ja-JP" altLang="en-US" sz="1200" b="0">
                <a:solidFill>
                  <a:prstClr val="black"/>
                </a:solidFill>
              </a:rPr>
              <a:pPr eaLnBrk="1" hangingPunct="1"/>
              <a:t>27</a:t>
            </a:fld>
            <a:endParaRPr kumimoji="0" lang="en-US" altLang="ja-JP" sz="1200" b="0">
              <a:solidFill>
                <a:prstClr val="black"/>
              </a:solidFill>
            </a:endParaRPr>
          </a:p>
        </p:txBody>
      </p:sp>
      <p:sp>
        <p:nvSpPr>
          <p:cNvPr id="163843" name="Rectangle 2"/>
          <p:cNvSpPr>
            <a:spLocks noGrp="1" noRot="1" noChangeAspect="1" noChangeArrowheads="1" noTextEdit="1"/>
          </p:cNvSpPr>
          <p:nvPr>
            <p:ph type="sldImg"/>
          </p:nvPr>
        </p:nvSpPr>
        <p:spPr>
          <a:ln/>
        </p:spPr>
      </p:sp>
      <p:sp>
        <p:nvSpPr>
          <p:cNvPr id="1638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en-US"/>
          </a:p>
        </p:txBody>
      </p:sp>
    </p:spTree>
    <p:extLst>
      <p:ext uri="{BB962C8B-B14F-4D97-AF65-F5344CB8AC3E}">
        <p14:creationId xmlns:p14="http://schemas.microsoft.com/office/powerpoint/2010/main" val="173262900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600" b="1">
                <a:solidFill>
                  <a:schemeClr val="bg1"/>
                </a:solidFill>
                <a:latin typeface="Arial" charset="0"/>
                <a:ea typeface="ＭＳ Ｐゴシック" pitchFamily="50" charset="-128"/>
              </a:defRPr>
            </a:lvl1pPr>
            <a:lvl2pPr marL="748374" indent="-287836" eaLnBrk="0" hangingPunct="0">
              <a:defRPr kumimoji="1" sz="1600" b="1">
                <a:solidFill>
                  <a:schemeClr val="bg1"/>
                </a:solidFill>
                <a:latin typeface="Arial" charset="0"/>
                <a:ea typeface="ＭＳ Ｐゴシック" pitchFamily="50" charset="-128"/>
              </a:defRPr>
            </a:lvl2pPr>
            <a:lvl3pPr marL="1151344" indent="-230269" eaLnBrk="0" hangingPunct="0">
              <a:defRPr kumimoji="1" sz="1600" b="1">
                <a:solidFill>
                  <a:schemeClr val="bg1"/>
                </a:solidFill>
                <a:latin typeface="Arial" charset="0"/>
                <a:ea typeface="ＭＳ Ｐゴシック" pitchFamily="50" charset="-128"/>
              </a:defRPr>
            </a:lvl3pPr>
            <a:lvl4pPr marL="1611881" indent="-230269" eaLnBrk="0" hangingPunct="0">
              <a:defRPr kumimoji="1" sz="1600" b="1">
                <a:solidFill>
                  <a:schemeClr val="bg1"/>
                </a:solidFill>
                <a:latin typeface="Arial" charset="0"/>
                <a:ea typeface="ＭＳ Ｐゴシック" pitchFamily="50" charset="-128"/>
              </a:defRPr>
            </a:lvl4pPr>
            <a:lvl5pPr marL="2072419" indent="-230269" eaLnBrk="0" hangingPunct="0">
              <a:defRPr kumimoji="1" sz="1600" b="1">
                <a:solidFill>
                  <a:schemeClr val="bg1"/>
                </a:solidFill>
                <a:latin typeface="Arial" charset="0"/>
                <a:ea typeface="ＭＳ Ｐゴシック" pitchFamily="50" charset="-128"/>
              </a:defRPr>
            </a:lvl5pPr>
            <a:lvl6pPr marL="2532957" indent="-230269" algn="ctr" eaLnBrk="0" fontAlgn="base" hangingPunct="0">
              <a:spcBef>
                <a:spcPct val="50000"/>
              </a:spcBef>
              <a:spcAft>
                <a:spcPct val="0"/>
              </a:spcAft>
              <a:defRPr kumimoji="1" sz="1600" b="1">
                <a:solidFill>
                  <a:schemeClr val="bg1"/>
                </a:solidFill>
                <a:latin typeface="Arial" charset="0"/>
                <a:ea typeface="ＭＳ Ｐゴシック" pitchFamily="50" charset="-128"/>
              </a:defRPr>
            </a:lvl6pPr>
            <a:lvl7pPr marL="2993494" indent="-230269" algn="ctr" eaLnBrk="0" fontAlgn="base" hangingPunct="0">
              <a:spcBef>
                <a:spcPct val="50000"/>
              </a:spcBef>
              <a:spcAft>
                <a:spcPct val="0"/>
              </a:spcAft>
              <a:defRPr kumimoji="1" sz="1600" b="1">
                <a:solidFill>
                  <a:schemeClr val="bg1"/>
                </a:solidFill>
                <a:latin typeface="Arial" charset="0"/>
                <a:ea typeface="ＭＳ Ｐゴシック" pitchFamily="50" charset="-128"/>
              </a:defRPr>
            </a:lvl7pPr>
            <a:lvl8pPr marL="3454032" indent="-230269" algn="ctr" eaLnBrk="0" fontAlgn="base" hangingPunct="0">
              <a:spcBef>
                <a:spcPct val="50000"/>
              </a:spcBef>
              <a:spcAft>
                <a:spcPct val="0"/>
              </a:spcAft>
              <a:defRPr kumimoji="1" sz="1600" b="1">
                <a:solidFill>
                  <a:schemeClr val="bg1"/>
                </a:solidFill>
                <a:latin typeface="Arial" charset="0"/>
                <a:ea typeface="ＭＳ Ｐゴシック" pitchFamily="50" charset="-128"/>
              </a:defRPr>
            </a:lvl8pPr>
            <a:lvl9pPr marL="3914569" indent="-230269" algn="ctr" eaLnBrk="0" fontAlgn="base" hangingPunct="0">
              <a:spcBef>
                <a:spcPct val="50000"/>
              </a:spcBef>
              <a:spcAft>
                <a:spcPct val="0"/>
              </a:spcAft>
              <a:defRPr kumimoji="1" sz="1600" b="1">
                <a:solidFill>
                  <a:schemeClr val="bg1"/>
                </a:solidFill>
                <a:latin typeface="Arial" charset="0"/>
                <a:ea typeface="ＭＳ Ｐゴシック" pitchFamily="50" charset="-128"/>
              </a:defRPr>
            </a:lvl9pPr>
          </a:lstStyle>
          <a:p>
            <a:pPr eaLnBrk="1" hangingPunct="1"/>
            <a:fld id="{8C9ED24C-539B-4B81-AB88-44931AD6B3FE}" type="slidenum">
              <a:rPr kumimoji="0" lang="ja-JP" altLang="en-US" sz="1200" b="0">
                <a:solidFill>
                  <a:prstClr val="black"/>
                </a:solidFill>
              </a:rPr>
              <a:pPr eaLnBrk="1" hangingPunct="1"/>
              <a:t>28</a:t>
            </a:fld>
            <a:endParaRPr kumimoji="0" lang="en-US" altLang="ja-JP" sz="1200" b="0">
              <a:solidFill>
                <a:prstClr val="black"/>
              </a:solidFill>
            </a:endParaRPr>
          </a:p>
        </p:txBody>
      </p:sp>
      <p:sp>
        <p:nvSpPr>
          <p:cNvPr id="163843" name="Rectangle 2"/>
          <p:cNvSpPr>
            <a:spLocks noGrp="1" noRot="1" noChangeAspect="1" noChangeArrowheads="1" noTextEdit="1"/>
          </p:cNvSpPr>
          <p:nvPr>
            <p:ph type="sldImg"/>
          </p:nvPr>
        </p:nvSpPr>
        <p:spPr>
          <a:ln/>
        </p:spPr>
      </p:sp>
      <p:sp>
        <p:nvSpPr>
          <p:cNvPr id="1638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en-US"/>
          </a:p>
        </p:txBody>
      </p:sp>
    </p:spTree>
    <p:extLst>
      <p:ext uri="{BB962C8B-B14F-4D97-AF65-F5344CB8AC3E}">
        <p14:creationId xmlns:p14="http://schemas.microsoft.com/office/powerpoint/2010/main" val="420140922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600" b="1">
                <a:solidFill>
                  <a:schemeClr val="bg1"/>
                </a:solidFill>
                <a:latin typeface="Arial" charset="0"/>
                <a:ea typeface="ＭＳ Ｐゴシック" pitchFamily="50" charset="-128"/>
              </a:defRPr>
            </a:lvl1pPr>
            <a:lvl2pPr marL="748374" indent="-287836" eaLnBrk="0" hangingPunct="0">
              <a:defRPr kumimoji="1" sz="1600" b="1">
                <a:solidFill>
                  <a:schemeClr val="bg1"/>
                </a:solidFill>
                <a:latin typeface="Arial" charset="0"/>
                <a:ea typeface="ＭＳ Ｐゴシック" pitchFamily="50" charset="-128"/>
              </a:defRPr>
            </a:lvl2pPr>
            <a:lvl3pPr marL="1151344" indent="-230269" eaLnBrk="0" hangingPunct="0">
              <a:defRPr kumimoji="1" sz="1600" b="1">
                <a:solidFill>
                  <a:schemeClr val="bg1"/>
                </a:solidFill>
                <a:latin typeface="Arial" charset="0"/>
                <a:ea typeface="ＭＳ Ｐゴシック" pitchFamily="50" charset="-128"/>
              </a:defRPr>
            </a:lvl3pPr>
            <a:lvl4pPr marL="1611881" indent="-230269" eaLnBrk="0" hangingPunct="0">
              <a:defRPr kumimoji="1" sz="1600" b="1">
                <a:solidFill>
                  <a:schemeClr val="bg1"/>
                </a:solidFill>
                <a:latin typeface="Arial" charset="0"/>
                <a:ea typeface="ＭＳ Ｐゴシック" pitchFamily="50" charset="-128"/>
              </a:defRPr>
            </a:lvl4pPr>
            <a:lvl5pPr marL="2072419" indent="-230269" eaLnBrk="0" hangingPunct="0">
              <a:defRPr kumimoji="1" sz="1600" b="1">
                <a:solidFill>
                  <a:schemeClr val="bg1"/>
                </a:solidFill>
                <a:latin typeface="Arial" charset="0"/>
                <a:ea typeface="ＭＳ Ｐゴシック" pitchFamily="50" charset="-128"/>
              </a:defRPr>
            </a:lvl5pPr>
            <a:lvl6pPr marL="2532957" indent="-230269" algn="ctr" eaLnBrk="0" fontAlgn="base" hangingPunct="0">
              <a:spcBef>
                <a:spcPct val="50000"/>
              </a:spcBef>
              <a:spcAft>
                <a:spcPct val="0"/>
              </a:spcAft>
              <a:defRPr kumimoji="1" sz="1600" b="1">
                <a:solidFill>
                  <a:schemeClr val="bg1"/>
                </a:solidFill>
                <a:latin typeface="Arial" charset="0"/>
                <a:ea typeface="ＭＳ Ｐゴシック" pitchFamily="50" charset="-128"/>
              </a:defRPr>
            </a:lvl6pPr>
            <a:lvl7pPr marL="2993494" indent="-230269" algn="ctr" eaLnBrk="0" fontAlgn="base" hangingPunct="0">
              <a:spcBef>
                <a:spcPct val="50000"/>
              </a:spcBef>
              <a:spcAft>
                <a:spcPct val="0"/>
              </a:spcAft>
              <a:defRPr kumimoji="1" sz="1600" b="1">
                <a:solidFill>
                  <a:schemeClr val="bg1"/>
                </a:solidFill>
                <a:latin typeface="Arial" charset="0"/>
                <a:ea typeface="ＭＳ Ｐゴシック" pitchFamily="50" charset="-128"/>
              </a:defRPr>
            </a:lvl7pPr>
            <a:lvl8pPr marL="3454032" indent="-230269" algn="ctr" eaLnBrk="0" fontAlgn="base" hangingPunct="0">
              <a:spcBef>
                <a:spcPct val="50000"/>
              </a:spcBef>
              <a:spcAft>
                <a:spcPct val="0"/>
              </a:spcAft>
              <a:defRPr kumimoji="1" sz="1600" b="1">
                <a:solidFill>
                  <a:schemeClr val="bg1"/>
                </a:solidFill>
                <a:latin typeface="Arial" charset="0"/>
                <a:ea typeface="ＭＳ Ｐゴシック" pitchFamily="50" charset="-128"/>
              </a:defRPr>
            </a:lvl8pPr>
            <a:lvl9pPr marL="3914569" indent="-230269" algn="ctr" eaLnBrk="0" fontAlgn="base" hangingPunct="0">
              <a:spcBef>
                <a:spcPct val="50000"/>
              </a:spcBef>
              <a:spcAft>
                <a:spcPct val="0"/>
              </a:spcAft>
              <a:defRPr kumimoji="1" sz="1600" b="1">
                <a:solidFill>
                  <a:schemeClr val="bg1"/>
                </a:solidFill>
                <a:latin typeface="Arial" charset="0"/>
                <a:ea typeface="ＭＳ Ｐゴシック" pitchFamily="50" charset="-128"/>
              </a:defRPr>
            </a:lvl9pPr>
          </a:lstStyle>
          <a:p>
            <a:pPr eaLnBrk="1" hangingPunct="1"/>
            <a:fld id="{8C9ED24C-539B-4B81-AB88-44931AD6B3FE}" type="slidenum">
              <a:rPr kumimoji="0" lang="ja-JP" altLang="en-US" sz="1200" b="0">
                <a:solidFill>
                  <a:prstClr val="black"/>
                </a:solidFill>
              </a:rPr>
              <a:pPr eaLnBrk="1" hangingPunct="1"/>
              <a:t>29</a:t>
            </a:fld>
            <a:endParaRPr kumimoji="0" lang="en-US" altLang="ja-JP" sz="1200" b="0">
              <a:solidFill>
                <a:prstClr val="black"/>
              </a:solidFill>
            </a:endParaRPr>
          </a:p>
        </p:txBody>
      </p:sp>
      <p:sp>
        <p:nvSpPr>
          <p:cNvPr id="163843" name="Rectangle 2"/>
          <p:cNvSpPr>
            <a:spLocks noGrp="1" noRot="1" noChangeAspect="1" noChangeArrowheads="1" noTextEdit="1"/>
          </p:cNvSpPr>
          <p:nvPr>
            <p:ph type="sldImg"/>
          </p:nvPr>
        </p:nvSpPr>
        <p:spPr>
          <a:ln/>
        </p:spPr>
      </p:sp>
      <p:sp>
        <p:nvSpPr>
          <p:cNvPr id="1638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en-US"/>
          </a:p>
        </p:txBody>
      </p:sp>
    </p:spTree>
    <p:extLst>
      <p:ext uri="{BB962C8B-B14F-4D97-AF65-F5344CB8AC3E}">
        <p14:creationId xmlns:p14="http://schemas.microsoft.com/office/powerpoint/2010/main" val="38878887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600" b="1">
                <a:solidFill>
                  <a:schemeClr val="bg1"/>
                </a:solidFill>
                <a:latin typeface="Arial" charset="0"/>
                <a:ea typeface="ＭＳ Ｐゴシック" pitchFamily="50" charset="-128"/>
              </a:defRPr>
            </a:lvl1pPr>
            <a:lvl2pPr marL="742950" indent="-285750" eaLnBrk="0" hangingPunct="0">
              <a:defRPr kumimoji="1" sz="1600" b="1">
                <a:solidFill>
                  <a:schemeClr val="bg1"/>
                </a:solidFill>
                <a:latin typeface="Arial" charset="0"/>
                <a:ea typeface="ＭＳ Ｐゴシック" pitchFamily="50" charset="-128"/>
              </a:defRPr>
            </a:lvl2pPr>
            <a:lvl3pPr marL="1143000" indent="-228600" eaLnBrk="0" hangingPunct="0">
              <a:defRPr kumimoji="1" sz="1600" b="1">
                <a:solidFill>
                  <a:schemeClr val="bg1"/>
                </a:solidFill>
                <a:latin typeface="Arial" charset="0"/>
                <a:ea typeface="ＭＳ Ｐゴシック" pitchFamily="50" charset="-128"/>
              </a:defRPr>
            </a:lvl3pPr>
            <a:lvl4pPr marL="1600200" indent="-228600" eaLnBrk="0" hangingPunct="0">
              <a:defRPr kumimoji="1" sz="1600" b="1">
                <a:solidFill>
                  <a:schemeClr val="bg1"/>
                </a:solidFill>
                <a:latin typeface="Arial" charset="0"/>
                <a:ea typeface="ＭＳ Ｐゴシック" pitchFamily="50" charset="-128"/>
              </a:defRPr>
            </a:lvl4pPr>
            <a:lvl5pPr marL="2057400" indent="-228600" eaLnBrk="0" hangingPunct="0">
              <a:defRPr kumimoji="1" sz="1600" b="1">
                <a:solidFill>
                  <a:schemeClr val="bg1"/>
                </a:solidFill>
                <a:latin typeface="Arial" charset="0"/>
                <a:ea typeface="ＭＳ Ｐゴシック" pitchFamily="50" charset="-128"/>
              </a:defRPr>
            </a:lvl5pPr>
            <a:lvl6pPr marL="25146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6pPr>
            <a:lvl7pPr marL="29718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7pPr>
            <a:lvl8pPr marL="34290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8pPr>
            <a:lvl9pPr marL="38862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9pPr>
          </a:lstStyle>
          <a:p>
            <a:pPr eaLnBrk="1" hangingPunct="1"/>
            <a:fld id="{FFB1D3E1-562D-474C-B78B-4ECABC17C41C}" type="slidenum">
              <a:rPr kumimoji="0" lang="ja-JP" altLang="en-US" sz="1200" b="0" smtClean="0">
                <a:solidFill>
                  <a:schemeClr val="tx1"/>
                </a:solidFill>
              </a:rPr>
              <a:pPr eaLnBrk="1" hangingPunct="1"/>
              <a:t>3</a:t>
            </a:fld>
            <a:endParaRPr kumimoji="0" lang="en-US" altLang="ja-JP" sz="1200" b="0">
              <a:solidFill>
                <a:schemeClr val="tx1"/>
              </a:solidFill>
            </a:endParaRPr>
          </a:p>
        </p:txBody>
      </p:sp>
      <p:sp>
        <p:nvSpPr>
          <p:cNvPr id="87043" name="Rectangle 2"/>
          <p:cNvSpPr>
            <a:spLocks noGrp="1" noRot="1" noChangeAspect="1" noChangeArrowheads="1" noTextEdit="1"/>
          </p:cNvSpPr>
          <p:nvPr>
            <p:ph type="sldImg"/>
          </p:nvPr>
        </p:nvSpPr>
        <p:spPr>
          <a:ln/>
        </p:spPr>
      </p:sp>
      <p:sp>
        <p:nvSpPr>
          <p:cNvPr id="870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en-US"/>
          </a:p>
        </p:txBody>
      </p:sp>
    </p:spTree>
    <p:extLst>
      <p:ext uri="{BB962C8B-B14F-4D97-AF65-F5344CB8AC3E}">
        <p14:creationId xmlns:p14="http://schemas.microsoft.com/office/powerpoint/2010/main" val="421517303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600" b="1">
                <a:solidFill>
                  <a:schemeClr val="bg1"/>
                </a:solidFill>
                <a:latin typeface="Arial" charset="0"/>
                <a:ea typeface="ＭＳ Ｐゴシック" pitchFamily="50" charset="-128"/>
              </a:defRPr>
            </a:lvl1pPr>
            <a:lvl2pPr marL="748374" indent="-287836" eaLnBrk="0" hangingPunct="0">
              <a:defRPr kumimoji="1" sz="1600" b="1">
                <a:solidFill>
                  <a:schemeClr val="bg1"/>
                </a:solidFill>
                <a:latin typeface="Arial" charset="0"/>
                <a:ea typeface="ＭＳ Ｐゴシック" pitchFamily="50" charset="-128"/>
              </a:defRPr>
            </a:lvl2pPr>
            <a:lvl3pPr marL="1151344" indent="-230269" eaLnBrk="0" hangingPunct="0">
              <a:defRPr kumimoji="1" sz="1600" b="1">
                <a:solidFill>
                  <a:schemeClr val="bg1"/>
                </a:solidFill>
                <a:latin typeface="Arial" charset="0"/>
                <a:ea typeface="ＭＳ Ｐゴシック" pitchFamily="50" charset="-128"/>
              </a:defRPr>
            </a:lvl3pPr>
            <a:lvl4pPr marL="1611881" indent="-230269" eaLnBrk="0" hangingPunct="0">
              <a:defRPr kumimoji="1" sz="1600" b="1">
                <a:solidFill>
                  <a:schemeClr val="bg1"/>
                </a:solidFill>
                <a:latin typeface="Arial" charset="0"/>
                <a:ea typeface="ＭＳ Ｐゴシック" pitchFamily="50" charset="-128"/>
              </a:defRPr>
            </a:lvl4pPr>
            <a:lvl5pPr marL="2072419" indent="-230269" eaLnBrk="0" hangingPunct="0">
              <a:defRPr kumimoji="1" sz="1600" b="1">
                <a:solidFill>
                  <a:schemeClr val="bg1"/>
                </a:solidFill>
                <a:latin typeface="Arial" charset="0"/>
                <a:ea typeface="ＭＳ Ｐゴシック" pitchFamily="50" charset="-128"/>
              </a:defRPr>
            </a:lvl5pPr>
            <a:lvl6pPr marL="2532957" indent="-230269" algn="ctr" eaLnBrk="0" fontAlgn="base" hangingPunct="0">
              <a:spcBef>
                <a:spcPct val="50000"/>
              </a:spcBef>
              <a:spcAft>
                <a:spcPct val="0"/>
              </a:spcAft>
              <a:defRPr kumimoji="1" sz="1600" b="1">
                <a:solidFill>
                  <a:schemeClr val="bg1"/>
                </a:solidFill>
                <a:latin typeface="Arial" charset="0"/>
                <a:ea typeface="ＭＳ Ｐゴシック" pitchFamily="50" charset="-128"/>
              </a:defRPr>
            </a:lvl6pPr>
            <a:lvl7pPr marL="2993494" indent="-230269" algn="ctr" eaLnBrk="0" fontAlgn="base" hangingPunct="0">
              <a:spcBef>
                <a:spcPct val="50000"/>
              </a:spcBef>
              <a:spcAft>
                <a:spcPct val="0"/>
              </a:spcAft>
              <a:defRPr kumimoji="1" sz="1600" b="1">
                <a:solidFill>
                  <a:schemeClr val="bg1"/>
                </a:solidFill>
                <a:latin typeface="Arial" charset="0"/>
                <a:ea typeface="ＭＳ Ｐゴシック" pitchFamily="50" charset="-128"/>
              </a:defRPr>
            </a:lvl7pPr>
            <a:lvl8pPr marL="3454032" indent="-230269" algn="ctr" eaLnBrk="0" fontAlgn="base" hangingPunct="0">
              <a:spcBef>
                <a:spcPct val="50000"/>
              </a:spcBef>
              <a:spcAft>
                <a:spcPct val="0"/>
              </a:spcAft>
              <a:defRPr kumimoji="1" sz="1600" b="1">
                <a:solidFill>
                  <a:schemeClr val="bg1"/>
                </a:solidFill>
                <a:latin typeface="Arial" charset="0"/>
                <a:ea typeface="ＭＳ Ｐゴシック" pitchFamily="50" charset="-128"/>
              </a:defRPr>
            </a:lvl8pPr>
            <a:lvl9pPr marL="3914569" indent="-230269" algn="ctr" eaLnBrk="0" fontAlgn="base" hangingPunct="0">
              <a:spcBef>
                <a:spcPct val="50000"/>
              </a:spcBef>
              <a:spcAft>
                <a:spcPct val="0"/>
              </a:spcAft>
              <a:defRPr kumimoji="1" sz="1600" b="1">
                <a:solidFill>
                  <a:schemeClr val="bg1"/>
                </a:solidFill>
                <a:latin typeface="Arial" charset="0"/>
                <a:ea typeface="ＭＳ Ｐゴシック" pitchFamily="50" charset="-128"/>
              </a:defRPr>
            </a:lvl9pPr>
          </a:lstStyle>
          <a:p>
            <a:pPr eaLnBrk="1" hangingPunct="1"/>
            <a:fld id="{8C9ED24C-539B-4B81-AB88-44931AD6B3FE}" type="slidenum">
              <a:rPr kumimoji="0" lang="ja-JP" altLang="en-US" sz="1200" b="0">
                <a:solidFill>
                  <a:prstClr val="black"/>
                </a:solidFill>
              </a:rPr>
              <a:pPr eaLnBrk="1" hangingPunct="1"/>
              <a:t>30</a:t>
            </a:fld>
            <a:endParaRPr kumimoji="0" lang="en-US" altLang="ja-JP" sz="1200" b="0">
              <a:solidFill>
                <a:prstClr val="black"/>
              </a:solidFill>
            </a:endParaRPr>
          </a:p>
        </p:txBody>
      </p:sp>
      <p:sp>
        <p:nvSpPr>
          <p:cNvPr id="163843" name="Rectangle 2"/>
          <p:cNvSpPr>
            <a:spLocks noGrp="1" noRot="1" noChangeAspect="1" noChangeArrowheads="1" noTextEdit="1"/>
          </p:cNvSpPr>
          <p:nvPr>
            <p:ph type="sldImg"/>
          </p:nvPr>
        </p:nvSpPr>
        <p:spPr>
          <a:ln/>
        </p:spPr>
      </p:sp>
      <p:sp>
        <p:nvSpPr>
          <p:cNvPr id="1638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en-US"/>
          </a:p>
        </p:txBody>
      </p:sp>
    </p:spTree>
    <p:extLst>
      <p:ext uri="{BB962C8B-B14F-4D97-AF65-F5344CB8AC3E}">
        <p14:creationId xmlns:p14="http://schemas.microsoft.com/office/powerpoint/2010/main" val="411410405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600" b="1">
                <a:solidFill>
                  <a:schemeClr val="bg1"/>
                </a:solidFill>
                <a:latin typeface="Arial" charset="0"/>
                <a:ea typeface="ＭＳ Ｐゴシック" pitchFamily="50" charset="-128"/>
              </a:defRPr>
            </a:lvl1pPr>
            <a:lvl2pPr marL="748374" indent="-287836" eaLnBrk="0" hangingPunct="0">
              <a:defRPr kumimoji="1" sz="1600" b="1">
                <a:solidFill>
                  <a:schemeClr val="bg1"/>
                </a:solidFill>
                <a:latin typeface="Arial" charset="0"/>
                <a:ea typeface="ＭＳ Ｐゴシック" pitchFamily="50" charset="-128"/>
              </a:defRPr>
            </a:lvl2pPr>
            <a:lvl3pPr marL="1151344" indent="-230269" eaLnBrk="0" hangingPunct="0">
              <a:defRPr kumimoji="1" sz="1600" b="1">
                <a:solidFill>
                  <a:schemeClr val="bg1"/>
                </a:solidFill>
                <a:latin typeface="Arial" charset="0"/>
                <a:ea typeface="ＭＳ Ｐゴシック" pitchFamily="50" charset="-128"/>
              </a:defRPr>
            </a:lvl3pPr>
            <a:lvl4pPr marL="1611881" indent="-230269" eaLnBrk="0" hangingPunct="0">
              <a:defRPr kumimoji="1" sz="1600" b="1">
                <a:solidFill>
                  <a:schemeClr val="bg1"/>
                </a:solidFill>
                <a:latin typeface="Arial" charset="0"/>
                <a:ea typeface="ＭＳ Ｐゴシック" pitchFamily="50" charset="-128"/>
              </a:defRPr>
            </a:lvl4pPr>
            <a:lvl5pPr marL="2072419" indent="-230269" eaLnBrk="0" hangingPunct="0">
              <a:defRPr kumimoji="1" sz="1600" b="1">
                <a:solidFill>
                  <a:schemeClr val="bg1"/>
                </a:solidFill>
                <a:latin typeface="Arial" charset="0"/>
                <a:ea typeface="ＭＳ Ｐゴシック" pitchFamily="50" charset="-128"/>
              </a:defRPr>
            </a:lvl5pPr>
            <a:lvl6pPr marL="2532957" indent="-230269" algn="ctr" eaLnBrk="0" fontAlgn="base" hangingPunct="0">
              <a:spcBef>
                <a:spcPct val="50000"/>
              </a:spcBef>
              <a:spcAft>
                <a:spcPct val="0"/>
              </a:spcAft>
              <a:defRPr kumimoji="1" sz="1600" b="1">
                <a:solidFill>
                  <a:schemeClr val="bg1"/>
                </a:solidFill>
                <a:latin typeface="Arial" charset="0"/>
                <a:ea typeface="ＭＳ Ｐゴシック" pitchFamily="50" charset="-128"/>
              </a:defRPr>
            </a:lvl6pPr>
            <a:lvl7pPr marL="2993494" indent="-230269" algn="ctr" eaLnBrk="0" fontAlgn="base" hangingPunct="0">
              <a:spcBef>
                <a:spcPct val="50000"/>
              </a:spcBef>
              <a:spcAft>
                <a:spcPct val="0"/>
              </a:spcAft>
              <a:defRPr kumimoji="1" sz="1600" b="1">
                <a:solidFill>
                  <a:schemeClr val="bg1"/>
                </a:solidFill>
                <a:latin typeface="Arial" charset="0"/>
                <a:ea typeface="ＭＳ Ｐゴシック" pitchFamily="50" charset="-128"/>
              </a:defRPr>
            </a:lvl7pPr>
            <a:lvl8pPr marL="3454032" indent="-230269" algn="ctr" eaLnBrk="0" fontAlgn="base" hangingPunct="0">
              <a:spcBef>
                <a:spcPct val="50000"/>
              </a:spcBef>
              <a:spcAft>
                <a:spcPct val="0"/>
              </a:spcAft>
              <a:defRPr kumimoji="1" sz="1600" b="1">
                <a:solidFill>
                  <a:schemeClr val="bg1"/>
                </a:solidFill>
                <a:latin typeface="Arial" charset="0"/>
                <a:ea typeface="ＭＳ Ｐゴシック" pitchFamily="50" charset="-128"/>
              </a:defRPr>
            </a:lvl8pPr>
            <a:lvl9pPr marL="3914569" indent="-230269" algn="ctr" eaLnBrk="0" fontAlgn="base" hangingPunct="0">
              <a:spcBef>
                <a:spcPct val="50000"/>
              </a:spcBef>
              <a:spcAft>
                <a:spcPct val="0"/>
              </a:spcAft>
              <a:defRPr kumimoji="1" sz="1600" b="1">
                <a:solidFill>
                  <a:schemeClr val="bg1"/>
                </a:solidFill>
                <a:latin typeface="Arial" charset="0"/>
                <a:ea typeface="ＭＳ Ｐゴシック" pitchFamily="50" charset="-128"/>
              </a:defRPr>
            </a:lvl9pPr>
          </a:lstStyle>
          <a:p>
            <a:pPr eaLnBrk="1" hangingPunct="1"/>
            <a:fld id="{8C9ED24C-539B-4B81-AB88-44931AD6B3FE}" type="slidenum">
              <a:rPr kumimoji="0" lang="ja-JP" altLang="en-US" sz="1200" b="0">
                <a:solidFill>
                  <a:prstClr val="black"/>
                </a:solidFill>
              </a:rPr>
              <a:pPr eaLnBrk="1" hangingPunct="1"/>
              <a:t>31</a:t>
            </a:fld>
            <a:endParaRPr kumimoji="0" lang="en-US" altLang="ja-JP" sz="1200" b="0">
              <a:solidFill>
                <a:prstClr val="black"/>
              </a:solidFill>
            </a:endParaRPr>
          </a:p>
        </p:txBody>
      </p:sp>
      <p:sp>
        <p:nvSpPr>
          <p:cNvPr id="163843" name="Rectangle 2"/>
          <p:cNvSpPr>
            <a:spLocks noGrp="1" noRot="1" noChangeAspect="1" noChangeArrowheads="1" noTextEdit="1"/>
          </p:cNvSpPr>
          <p:nvPr>
            <p:ph type="sldImg"/>
          </p:nvPr>
        </p:nvSpPr>
        <p:spPr>
          <a:ln/>
        </p:spPr>
      </p:sp>
      <p:sp>
        <p:nvSpPr>
          <p:cNvPr id="1638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en-US"/>
          </a:p>
        </p:txBody>
      </p:sp>
    </p:spTree>
    <p:extLst>
      <p:ext uri="{BB962C8B-B14F-4D97-AF65-F5344CB8AC3E}">
        <p14:creationId xmlns:p14="http://schemas.microsoft.com/office/powerpoint/2010/main" val="26262774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600" b="1">
                <a:solidFill>
                  <a:schemeClr val="bg1"/>
                </a:solidFill>
                <a:latin typeface="Arial" charset="0"/>
                <a:ea typeface="ＭＳ Ｐゴシック" pitchFamily="50" charset="-128"/>
              </a:defRPr>
            </a:lvl1pPr>
            <a:lvl2pPr marL="748374" indent="-287836" eaLnBrk="0" hangingPunct="0">
              <a:defRPr kumimoji="1" sz="1600" b="1">
                <a:solidFill>
                  <a:schemeClr val="bg1"/>
                </a:solidFill>
                <a:latin typeface="Arial" charset="0"/>
                <a:ea typeface="ＭＳ Ｐゴシック" pitchFamily="50" charset="-128"/>
              </a:defRPr>
            </a:lvl2pPr>
            <a:lvl3pPr marL="1151344" indent="-230269" eaLnBrk="0" hangingPunct="0">
              <a:defRPr kumimoji="1" sz="1600" b="1">
                <a:solidFill>
                  <a:schemeClr val="bg1"/>
                </a:solidFill>
                <a:latin typeface="Arial" charset="0"/>
                <a:ea typeface="ＭＳ Ｐゴシック" pitchFamily="50" charset="-128"/>
              </a:defRPr>
            </a:lvl3pPr>
            <a:lvl4pPr marL="1611881" indent="-230269" eaLnBrk="0" hangingPunct="0">
              <a:defRPr kumimoji="1" sz="1600" b="1">
                <a:solidFill>
                  <a:schemeClr val="bg1"/>
                </a:solidFill>
                <a:latin typeface="Arial" charset="0"/>
                <a:ea typeface="ＭＳ Ｐゴシック" pitchFamily="50" charset="-128"/>
              </a:defRPr>
            </a:lvl4pPr>
            <a:lvl5pPr marL="2072419" indent="-230269" eaLnBrk="0" hangingPunct="0">
              <a:defRPr kumimoji="1" sz="1600" b="1">
                <a:solidFill>
                  <a:schemeClr val="bg1"/>
                </a:solidFill>
                <a:latin typeface="Arial" charset="0"/>
                <a:ea typeface="ＭＳ Ｐゴシック" pitchFamily="50" charset="-128"/>
              </a:defRPr>
            </a:lvl5pPr>
            <a:lvl6pPr marL="2532957" indent="-230269" algn="ctr" eaLnBrk="0" fontAlgn="base" hangingPunct="0">
              <a:spcBef>
                <a:spcPct val="50000"/>
              </a:spcBef>
              <a:spcAft>
                <a:spcPct val="0"/>
              </a:spcAft>
              <a:defRPr kumimoji="1" sz="1600" b="1">
                <a:solidFill>
                  <a:schemeClr val="bg1"/>
                </a:solidFill>
                <a:latin typeface="Arial" charset="0"/>
                <a:ea typeface="ＭＳ Ｐゴシック" pitchFamily="50" charset="-128"/>
              </a:defRPr>
            </a:lvl6pPr>
            <a:lvl7pPr marL="2993494" indent="-230269" algn="ctr" eaLnBrk="0" fontAlgn="base" hangingPunct="0">
              <a:spcBef>
                <a:spcPct val="50000"/>
              </a:spcBef>
              <a:spcAft>
                <a:spcPct val="0"/>
              </a:spcAft>
              <a:defRPr kumimoji="1" sz="1600" b="1">
                <a:solidFill>
                  <a:schemeClr val="bg1"/>
                </a:solidFill>
                <a:latin typeface="Arial" charset="0"/>
                <a:ea typeface="ＭＳ Ｐゴシック" pitchFamily="50" charset="-128"/>
              </a:defRPr>
            </a:lvl7pPr>
            <a:lvl8pPr marL="3454032" indent="-230269" algn="ctr" eaLnBrk="0" fontAlgn="base" hangingPunct="0">
              <a:spcBef>
                <a:spcPct val="50000"/>
              </a:spcBef>
              <a:spcAft>
                <a:spcPct val="0"/>
              </a:spcAft>
              <a:defRPr kumimoji="1" sz="1600" b="1">
                <a:solidFill>
                  <a:schemeClr val="bg1"/>
                </a:solidFill>
                <a:latin typeface="Arial" charset="0"/>
                <a:ea typeface="ＭＳ Ｐゴシック" pitchFamily="50" charset="-128"/>
              </a:defRPr>
            </a:lvl8pPr>
            <a:lvl9pPr marL="3914569" indent="-230269" algn="ctr" eaLnBrk="0" fontAlgn="base" hangingPunct="0">
              <a:spcBef>
                <a:spcPct val="50000"/>
              </a:spcBef>
              <a:spcAft>
                <a:spcPct val="0"/>
              </a:spcAft>
              <a:defRPr kumimoji="1" sz="1600" b="1">
                <a:solidFill>
                  <a:schemeClr val="bg1"/>
                </a:solidFill>
                <a:latin typeface="Arial" charset="0"/>
                <a:ea typeface="ＭＳ Ｐゴシック" pitchFamily="50" charset="-128"/>
              </a:defRPr>
            </a:lvl9pPr>
          </a:lstStyle>
          <a:p>
            <a:pPr eaLnBrk="1" hangingPunct="1"/>
            <a:fld id="{8C9ED24C-539B-4B81-AB88-44931AD6B3FE}" type="slidenum">
              <a:rPr kumimoji="0" lang="ja-JP" altLang="en-US" sz="1200" b="0">
                <a:solidFill>
                  <a:prstClr val="black"/>
                </a:solidFill>
              </a:rPr>
              <a:pPr eaLnBrk="1" hangingPunct="1"/>
              <a:t>32</a:t>
            </a:fld>
            <a:endParaRPr kumimoji="0" lang="en-US" altLang="ja-JP" sz="1200" b="0">
              <a:solidFill>
                <a:prstClr val="black"/>
              </a:solidFill>
            </a:endParaRPr>
          </a:p>
        </p:txBody>
      </p:sp>
      <p:sp>
        <p:nvSpPr>
          <p:cNvPr id="163843" name="Rectangle 2"/>
          <p:cNvSpPr>
            <a:spLocks noGrp="1" noRot="1" noChangeAspect="1" noChangeArrowheads="1" noTextEdit="1"/>
          </p:cNvSpPr>
          <p:nvPr>
            <p:ph type="sldImg"/>
          </p:nvPr>
        </p:nvSpPr>
        <p:spPr>
          <a:ln/>
        </p:spPr>
      </p:sp>
      <p:sp>
        <p:nvSpPr>
          <p:cNvPr id="1638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en-US"/>
          </a:p>
        </p:txBody>
      </p:sp>
    </p:spTree>
    <p:extLst>
      <p:ext uri="{BB962C8B-B14F-4D97-AF65-F5344CB8AC3E}">
        <p14:creationId xmlns:p14="http://schemas.microsoft.com/office/powerpoint/2010/main" val="372429605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600" b="1">
                <a:solidFill>
                  <a:schemeClr val="bg1"/>
                </a:solidFill>
                <a:latin typeface="Arial" charset="0"/>
                <a:ea typeface="ＭＳ Ｐゴシック" pitchFamily="50" charset="-128"/>
              </a:defRPr>
            </a:lvl1pPr>
            <a:lvl2pPr marL="748374" indent="-287836" eaLnBrk="0" hangingPunct="0">
              <a:defRPr kumimoji="1" sz="1600" b="1">
                <a:solidFill>
                  <a:schemeClr val="bg1"/>
                </a:solidFill>
                <a:latin typeface="Arial" charset="0"/>
                <a:ea typeface="ＭＳ Ｐゴシック" pitchFamily="50" charset="-128"/>
              </a:defRPr>
            </a:lvl2pPr>
            <a:lvl3pPr marL="1151344" indent="-230269" eaLnBrk="0" hangingPunct="0">
              <a:defRPr kumimoji="1" sz="1600" b="1">
                <a:solidFill>
                  <a:schemeClr val="bg1"/>
                </a:solidFill>
                <a:latin typeface="Arial" charset="0"/>
                <a:ea typeface="ＭＳ Ｐゴシック" pitchFamily="50" charset="-128"/>
              </a:defRPr>
            </a:lvl3pPr>
            <a:lvl4pPr marL="1611881" indent="-230269" eaLnBrk="0" hangingPunct="0">
              <a:defRPr kumimoji="1" sz="1600" b="1">
                <a:solidFill>
                  <a:schemeClr val="bg1"/>
                </a:solidFill>
                <a:latin typeface="Arial" charset="0"/>
                <a:ea typeface="ＭＳ Ｐゴシック" pitchFamily="50" charset="-128"/>
              </a:defRPr>
            </a:lvl4pPr>
            <a:lvl5pPr marL="2072419" indent="-230269" eaLnBrk="0" hangingPunct="0">
              <a:defRPr kumimoji="1" sz="1600" b="1">
                <a:solidFill>
                  <a:schemeClr val="bg1"/>
                </a:solidFill>
                <a:latin typeface="Arial" charset="0"/>
                <a:ea typeface="ＭＳ Ｐゴシック" pitchFamily="50" charset="-128"/>
              </a:defRPr>
            </a:lvl5pPr>
            <a:lvl6pPr marL="2532957" indent="-230269" algn="ctr" eaLnBrk="0" fontAlgn="base" hangingPunct="0">
              <a:spcBef>
                <a:spcPct val="50000"/>
              </a:spcBef>
              <a:spcAft>
                <a:spcPct val="0"/>
              </a:spcAft>
              <a:defRPr kumimoji="1" sz="1600" b="1">
                <a:solidFill>
                  <a:schemeClr val="bg1"/>
                </a:solidFill>
                <a:latin typeface="Arial" charset="0"/>
                <a:ea typeface="ＭＳ Ｐゴシック" pitchFamily="50" charset="-128"/>
              </a:defRPr>
            </a:lvl6pPr>
            <a:lvl7pPr marL="2993494" indent="-230269" algn="ctr" eaLnBrk="0" fontAlgn="base" hangingPunct="0">
              <a:spcBef>
                <a:spcPct val="50000"/>
              </a:spcBef>
              <a:spcAft>
                <a:spcPct val="0"/>
              </a:spcAft>
              <a:defRPr kumimoji="1" sz="1600" b="1">
                <a:solidFill>
                  <a:schemeClr val="bg1"/>
                </a:solidFill>
                <a:latin typeface="Arial" charset="0"/>
                <a:ea typeface="ＭＳ Ｐゴシック" pitchFamily="50" charset="-128"/>
              </a:defRPr>
            </a:lvl7pPr>
            <a:lvl8pPr marL="3454032" indent="-230269" algn="ctr" eaLnBrk="0" fontAlgn="base" hangingPunct="0">
              <a:spcBef>
                <a:spcPct val="50000"/>
              </a:spcBef>
              <a:spcAft>
                <a:spcPct val="0"/>
              </a:spcAft>
              <a:defRPr kumimoji="1" sz="1600" b="1">
                <a:solidFill>
                  <a:schemeClr val="bg1"/>
                </a:solidFill>
                <a:latin typeface="Arial" charset="0"/>
                <a:ea typeface="ＭＳ Ｐゴシック" pitchFamily="50" charset="-128"/>
              </a:defRPr>
            </a:lvl8pPr>
            <a:lvl9pPr marL="3914569" indent="-230269" algn="ctr" eaLnBrk="0" fontAlgn="base" hangingPunct="0">
              <a:spcBef>
                <a:spcPct val="50000"/>
              </a:spcBef>
              <a:spcAft>
                <a:spcPct val="0"/>
              </a:spcAft>
              <a:defRPr kumimoji="1" sz="1600" b="1">
                <a:solidFill>
                  <a:schemeClr val="bg1"/>
                </a:solidFill>
                <a:latin typeface="Arial" charset="0"/>
                <a:ea typeface="ＭＳ Ｐゴシック" pitchFamily="50" charset="-128"/>
              </a:defRPr>
            </a:lvl9pPr>
          </a:lstStyle>
          <a:p>
            <a:pPr eaLnBrk="1" hangingPunct="1"/>
            <a:fld id="{8C9ED24C-539B-4B81-AB88-44931AD6B3FE}" type="slidenum">
              <a:rPr kumimoji="0" lang="ja-JP" altLang="en-US" sz="1200" b="0">
                <a:solidFill>
                  <a:prstClr val="black"/>
                </a:solidFill>
              </a:rPr>
              <a:pPr eaLnBrk="1" hangingPunct="1"/>
              <a:t>33</a:t>
            </a:fld>
            <a:endParaRPr kumimoji="0" lang="en-US" altLang="ja-JP" sz="1200" b="0">
              <a:solidFill>
                <a:prstClr val="black"/>
              </a:solidFill>
            </a:endParaRPr>
          </a:p>
        </p:txBody>
      </p:sp>
      <p:sp>
        <p:nvSpPr>
          <p:cNvPr id="163843" name="Rectangle 2"/>
          <p:cNvSpPr>
            <a:spLocks noGrp="1" noRot="1" noChangeAspect="1" noChangeArrowheads="1" noTextEdit="1"/>
          </p:cNvSpPr>
          <p:nvPr>
            <p:ph type="sldImg"/>
          </p:nvPr>
        </p:nvSpPr>
        <p:spPr>
          <a:ln/>
        </p:spPr>
      </p:sp>
      <p:sp>
        <p:nvSpPr>
          <p:cNvPr id="1638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en-US"/>
          </a:p>
        </p:txBody>
      </p:sp>
    </p:spTree>
    <p:extLst>
      <p:ext uri="{BB962C8B-B14F-4D97-AF65-F5344CB8AC3E}">
        <p14:creationId xmlns:p14="http://schemas.microsoft.com/office/powerpoint/2010/main" val="173112032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7"/>
          <p:cNvSpPr txBox="1">
            <a:spLocks noGrp="1" noChangeArrowheads="1"/>
          </p:cNvSpPr>
          <p:nvPr/>
        </p:nvSpPr>
        <p:spPr bwMode="auto">
          <a:xfrm>
            <a:off x="3814763" y="9371014"/>
            <a:ext cx="2919412"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6" tIns="45713" rIns="91426" bIns="45713" anchor="b"/>
          <a:lstStyle>
            <a:lvl1pPr eaLnBrk="0" hangingPunct="0">
              <a:defRPr kumimoji="1" sz="1600" b="1">
                <a:solidFill>
                  <a:schemeClr val="bg1"/>
                </a:solidFill>
                <a:latin typeface="Arial" charset="0"/>
                <a:ea typeface="ＭＳ Ｐゴシック" pitchFamily="50" charset="-128"/>
              </a:defRPr>
            </a:lvl1pPr>
            <a:lvl2pPr marL="742950" indent="-285750" eaLnBrk="0" hangingPunct="0">
              <a:defRPr kumimoji="1" sz="1600" b="1">
                <a:solidFill>
                  <a:schemeClr val="bg1"/>
                </a:solidFill>
                <a:latin typeface="Arial" charset="0"/>
                <a:ea typeface="ＭＳ Ｐゴシック" pitchFamily="50" charset="-128"/>
              </a:defRPr>
            </a:lvl2pPr>
            <a:lvl3pPr marL="1143000" indent="-228600" eaLnBrk="0" hangingPunct="0">
              <a:defRPr kumimoji="1" sz="1600" b="1">
                <a:solidFill>
                  <a:schemeClr val="bg1"/>
                </a:solidFill>
                <a:latin typeface="Arial" charset="0"/>
                <a:ea typeface="ＭＳ Ｐゴシック" pitchFamily="50" charset="-128"/>
              </a:defRPr>
            </a:lvl3pPr>
            <a:lvl4pPr marL="1600200" indent="-228600" eaLnBrk="0" hangingPunct="0">
              <a:defRPr kumimoji="1" sz="1600" b="1">
                <a:solidFill>
                  <a:schemeClr val="bg1"/>
                </a:solidFill>
                <a:latin typeface="Arial" charset="0"/>
                <a:ea typeface="ＭＳ Ｐゴシック" pitchFamily="50" charset="-128"/>
              </a:defRPr>
            </a:lvl4pPr>
            <a:lvl5pPr marL="2057400" indent="-228600" eaLnBrk="0" hangingPunct="0">
              <a:defRPr kumimoji="1" sz="1600" b="1">
                <a:solidFill>
                  <a:schemeClr val="bg1"/>
                </a:solidFill>
                <a:latin typeface="Arial" charset="0"/>
                <a:ea typeface="ＭＳ Ｐゴシック" pitchFamily="50" charset="-128"/>
              </a:defRPr>
            </a:lvl5pPr>
            <a:lvl6pPr marL="25146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6pPr>
            <a:lvl7pPr marL="29718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7pPr>
            <a:lvl8pPr marL="34290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8pPr>
            <a:lvl9pPr marL="38862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9pPr>
          </a:lstStyle>
          <a:p>
            <a:pPr algn="r" eaLnBrk="1" hangingPunct="1">
              <a:spcBef>
                <a:spcPct val="0"/>
              </a:spcBef>
            </a:pPr>
            <a:fld id="{D26AA6D9-EE94-4AF1-93A7-FCABD6306380}" type="slidenum">
              <a:rPr kumimoji="0" lang="ja-JP" altLang="en-US" sz="1200" b="0">
                <a:solidFill>
                  <a:prstClr val="black"/>
                </a:solidFill>
              </a:rPr>
              <a:pPr algn="r" eaLnBrk="1" hangingPunct="1">
                <a:spcBef>
                  <a:spcPct val="0"/>
                </a:spcBef>
              </a:pPr>
              <a:t>34</a:t>
            </a:fld>
            <a:endParaRPr kumimoji="0" lang="en-US" altLang="ja-JP" sz="1200" b="0">
              <a:solidFill>
                <a:prstClr val="black"/>
              </a:solidFill>
            </a:endParaRPr>
          </a:p>
        </p:txBody>
      </p:sp>
      <p:sp>
        <p:nvSpPr>
          <p:cNvPr id="188419" name="Rectangle 2"/>
          <p:cNvSpPr>
            <a:spLocks noGrp="1" noRot="1" noChangeAspect="1" noChangeArrowheads="1" noTextEdit="1"/>
          </p:cNvSpPr>
          <p:nvPr>
            <p:ph type="sldImg"/>
          </p:nvPr>
        </p:nvSpPr>
        <p:spPr>
          <a:ln/>
        </p:spPr>
      </p:sp>
      <p:sp>
        <p:nvSpPr>
          <p:cNvPr id="188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en-US"/>
          </a:p>
        </p:txBody>
      </p:sp>
    </p:spTree>
    <p:extLst>
      <p:ext uri="{BB962C8B-B14F-4D97-AF65-F5344CB8AC3E}">
        <p14:creationId xmlns:p14="http://schemas.microsoft.com/office/powerpoint/2010/main" val="270974456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7"/>
          <p:cNvSpPr txBox="1">
            <a:spLocks noGrp="1" noChangeArrowheads="1"/>
          </p:cNvSpPr>
          <p:nvPr/>
        </p:nvSpPr>
        <p:spPr bwMode="auto">
          <a:xfrm>
            <a:off x="3814763" y="9371014"/>
            <a:ext cx="2919412"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6" tIns="45713" rIns="91426" bIns="45713" anchor="b"/>
          <a:lstStyle>
            <a:lvl1pPr eaLnBrk="0" hangingPunct="0">
              <a:defRPr kumimoji="1" sz="1600" b="1">
                <a:solidFill>
                  <a:schemeClr val="bg1"/>
                </a:solidFill>
                <a:latin typeface="Arial" charset="0"/>
                <a:ea typeface="ＭＳ Ｐゴシック" pitchFamily="50" charset="-128"/>
              </a:defRPr>
            </a:lvl1pPr>
            <a:lvl2pPr marL="742950" indent="-285750" eaLnBrk="0" hangingPunct="0">
              <a:defRPr kumimoji="1" sz="1600" b="1">
                <a:solidFill>
                  <a:schemeClr val="bg1"/>
                </a:solidFill>
                <a:latin typeface="Arial" charset="0"/>
                <a:ea typeface="ＭＳ Ｐゴシック" pitchFamily="50" charset="-128"/>
              </a:defRPr>
            </a:lvl2pPr>
            <a:lvl3pPr marL="1143000" indent="-228600" eaLnBrk="0" hangingPunct="0">
              <a:defRPr kumimoji="1" sz="1600" b="1">
                <a:solidFill>
                  <a:schemeClr val="bg1"/>
                </a:solidFill>
                <a:latin typeface="Arial" charset="0"/>
                <a:ea typeface="ＭＳ Ｐゴシック" pitchFamily="50" charset="-128"/>
              </a:defRPr>
            </a:lvl3pPr>
            <a:lvl4pPr marL="1600200" indent="-228600" eaLnBrk="0" hangingPunct="0">
              <a:defRPr kumimoji="1" sz="1600" b="1">
                <a:solidFill>
                  <a:schemeClr val="bg1"/>
                </a:solidFill>
                <a:latin typeface="Arial" charset="0"/>
                <a:ea typeface="ＭＳ Ｐゴシック" pitchFamily="50" charset="-128"/>
              </a:defRPr>
            </a:lvl4pPr>
            <a:lvl5pPr marL="2057400" indent="-228600" eaLnBrk="0" hangingPunct="0">
              <a:defRPr kumimoji="1" sz="1600" b="1">
                <a:solidFill>
                  <a:schemeClr val="bg1"/>
                </a:solidFill>
                <a:latin typeface="Arial" charset="0"/>
                <a:ea typeface="ＭＳ Ｐゴシック" pitchFamily="50" charset="-128"/>
              </a:defRPr>
            </a:lvl5pPr>
            <a:lvl6pPr marL="25146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6pPr>
            <a:lvl7pPr marL="29718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7pPr>
            <a:lvl8pPr marL="34290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8pPr>
            <a:lvl9pPr marL="38862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9pPr>
          </a:lstStyle>
          <a:p>
            <a:pPr algn="r" eaLnBrk="1" hangingPunct="1">
              <a:spcBef>
                <a:spcPct val="0"/>
              </a:spcBef>
            </a:pPr>
            <a:fld id="{D26AA6D9-EE94-4AF1-93A7-FCABD6306380}" type="slidenum">
              <a:rPr kumimoji="0" lang="ja-JP" altLang="en-US" sz="1200" b="0">
                <a:solidFill>
                  <a:prstClr val="black"/>
                </a:solidFill>
              </a:rPr>
              <a:pPr algn="r" eaLnBrk="1" hangingPunct="1">
                <a:spcBef>
                  <a:spcPct val="0"/>
                </a:spcBef>
              </a:pPr>
              <a:t>35</a:t>
            </a:fld>
            <a:endParaRPr kumimoji="0" lang="en-US" altLang="ja-JP" sz="1200" b="0">
              <a:solidFill>
                <a:prstClr val="black"/>
              </a:solidFill>
            </a:endParaRPr>
          </a:p>
        </p:txBody>
      </p:sp>
      <p:sp>
        <p:nvSpPr>
          <p:cNvPr id="188419" name="Rectangle 2"/>
          <p:cNvSpPr>
            <a:spLocks noGrp="1" noRot="1" noChangeAspect="1" noChangeArrowheads="1" noTextEdit="1"/>
          </p:cNvSpPr>
          <p:nvPr>
            <p:ph type="sldImg"/>
          </p:nvPr>
        </p:nvSpPr>
        <p:spPr>
          <a:ln/>
        </p:spPr>
      </p:sp>
      <p:sp>
        <p:nvSpPr>
          <p:cNvPr id="188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en-US"/>
          </a:p>
        </p:txBody>
      </p:sp>
    </p:spTree>
    <p:extLst>
      <p:ext uri="{BB962C8B-B14F-4D97-AF65-F5344CB8AC3E}">
        <p14:creationId xmlns:p14="http://schemas.microsoft.com/office/powerpoint/2010/main" val="152592953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7"/>
          <p:cNvSpPr txBox="1">
            <a:spLocks noGrp="1" noChangeArrowheads="1"/>
          </p:cNvSpPr>
          <p:nvPr/>
        </p:nvSpPr>
        <p:spPr bwMode="auto">
          <a:xfrm>
            <a:off x="3814763" y="9371014"/>
            <a:ext cx="2919412"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6" tIns="45713" rIns="91426" bIns="45713" anchor="b"/>
          <a:lstStyle>
            <a:lvl1pPr eaLnBrk="0" hangingPunct="0">
              <a:defRPr kumimoji="1" sz="1600" b="1">
                <a:solidFill>
                  <a:schemeClr val="bg1"/>
                </a:solidFill>
                <a:latin typeface="Arial" charset="0"/>
                <a:ea typeface="ＭＳ Ｐゴシック" pitchFamily="50" charset="-128"/>
              </a:defRPr>
            </a:lvl1pPr>
            <a:lvl2pPr marL="742950" indent="-285750" eaLnBrk="0" hangingPunct="0">
              <a:defRPr kumimoji="1" sz="1600" b="1">
                <a:solidFill>
                  <a:schemeClr val="bg1"/>
                </a:solidFill>
                <a:latin typeface="Arial" charset="0"/>
                <a:ea typeface="ＭＳ Ｐゴシック" pitchFamily="50" charset="-128"/>
              </a:defRPr>
            </a:lvl2pPr>
            <a:lvl3pPr marL="1143000" indent="-228600" eaLnBrk="0" hangingPunct="0">
              <a:defRPr kumimoji="1" sz="1600" b="1">
                <a:solidFill>
                  <a:schemeClr val="bg1"/>
                </a:solidFill>
                <a:latin typeface="Arial" charset="0"/>
                <a:ea typeface="ＭＳ Ｐゴシック" pitchFamily="50" charset="-128"/>
              </a:defRPr>
            </a:lvl3pPr>
            <a:lvl4pPr marL="1600200" indent="-228600" eaLnBrk="0" hangingPunct="0">
              <a:defRPr kumimoji="1" sz="1600" b="1">
                <a:solidFill>
                  <a:schemeClr val="bg1"/>
                </a:solidFill>
                <a:latin typeface="Arial" charset="0"/>
                <a:ea typeface="ＭＳ Ｐゴシック" pitchFamily="50" charset="-128"/>
              </a:defRPr>
            </a:lvl4pPr>
            <a:lvl5pPr marL="2057400" indent="-228600" eaLnBrk="0" hangingPunct="0">
              <a:defRPr kumimoji="1" sz="1600" b="1">
                <a:solidFill>
                  <a:schemeClr val="bg1"/>
                </a:solidFill>
                <a:latin typeface="Arial" charset="0"/>
                <a:ea typeface="ＭＳ Ｐゴシック" pitchFamily="50" charset="-128"/>
              </a:defRPr>
            </a:lvl5pPr>
            <a:lvl6pPr marL="25146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6pPr>
            <a:lvl7pPr marL="29718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7pPr>
            <a:lvl8pPr marL="34290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8pPr>
            <a:lvl9pPr marL="38862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9pPr>
          </a:lstStyle>
          <a:p>
            <a:pPr algn="r" eaLnBrk="1" hangingPunct="1">
              <a:spcBef>
                <a:spcPct val="0"/>
              </a:spcBef>
            </a:pPr>
            <a:fld id="{D26AA6D9-EE94-4AF1-93A7-FCABD6306380}" type="slidenum">
              <a:rPr kumimoji="0" lang="ja-JP" altLang="en-US" sz="1200" b="0">
                <a:solidFill>
                  <a:prstClr val="black"/>
                </a:solidFill>
              </a:rPr>
              <a:pPr algn="r" eaLnBrk="1" hangingPunct="1">
                <a:spcBef>
                  <a:spcPct val="0"/>
                </a:spcBef>
              </a:pPr>
              <a:t>36</a:t>
            </a:fld>
            <a:endParaRPr kumimoji="0" lang="en-US" altLang="ja-JP" sz="1200" b="0">
              <a:solidFill>
                <a:prstClr val="black"/>
              </a:solidFill>
            </a:endParaRPr>
          </a:p>
        </p:txBody>
      </p:sp>
      <p:sp>
        <p:nvSpPr>
          <p:cNvPr id="188419" name="Rectangle 2"/>
          <p:cNvSpPr>
            <a:spLocks noGrp="1" noRot="1" noChangeAspect="1" noChangeArrowheads="1" noTextEdit="1"/>
          </p:cNvSpPr>
          <p:nvPr>
            <p:ph type="sldImg"/>
          </p:nvPr>
        </p:nvSpPr>
        <p:spPr>
          <a:ln/>
        </p:spPr>
      </p:sp>
      <p:sp>
        <p:nvSpPr>
          <p:cNvPr id="188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en-US"/>
          </a:p>
        </p:txBody>
      </p:sp>
    </p:spTree>
    <p:extLst>
      <p:ext uri="{BB962C8B-B14F-4D97-AF65-F5344CB8AC3E}">
        <p14:creationId xmlns:p14="http://schemas.microsoft.com/office/powerpoint/2010/main" val="414828847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7"/>
          <p:cNvSpPr txBox="1">
            <a:spLocks noGrp="1" noChangeArrowheads="1"/>
          </p:cNvSpPr>
          <p:nvPr/>
        </p:nvSpPr>
        <p:spPr bwMode="auto">
          <a:xfrm>
            <a:off x="3814763" y="9371014"/>
            <a:ext cx="2919412"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6" tIns="45713" rIns="91426" bIns="45713" anchor="b"/>
          <a:lstStyle>
            <a:lvl1pPr eaLnBrk="0" hangingPunct="0">
              <a:defRPr kumimoji="1" sz="1600" b="1">
                <a:solidFill>
                  <a:schemeClr val="bg1"/>
                </a:solidFill>
                <a:latin typeface="Arial" charset="0"/>
                <a:ea typeface="ＭＳ Ｐゴシック" pitchFamily="50" charset="-128"/>
              </a:defRPr>
            </a:lvl1pPr>
            <a:lvl2pPr marL="742950" indent="-285750" eaLnBrk="0" hangingPunct="0">
              <a:defRPr kumimoji="1" sz="1600" b="1">
                <a:solidFill>
                  <a:schemeClr val="bg1"/>
                </a:solidFill>
                <a:latin typeface="Arial" charset="0"/>
                <a:ea typeface="ＭＳ Ｐゴシック" pitchFamily="50" charset="-128"/>
              </a:defRPr>
            </a:lvl2pPr>
            <a:lvl3pPr marL="1143000" indent="-228600" eaLnBrk="0" hangingPunct="0">
              <a:defRPr kumimoji="1" sz="1600" b="1">
                <a:solidFill>
                  <a:schemeClr val="bg1"/>
                </a:solidFill>
                <a:latin typeface="Arial" charset="0"/>
                <a:ea typeface="ＭＳ Ｐゴシック" pitchFamily="50" charset="-128"/>
              </a:defRPr>
            </a:lvl3pPr>
            <a:lvl4pPr marL="1600200" indent="-228600" eaLnBrk="0" hangingPunct="0">
              <a:defRPr kumimoji="1" sz="1600" b="1">
                <a:solidFill>
                  <a:schemeClr val="bg1"/>
                </a:solidFill>
                <a:latin typeface="Arial" charset="0"/>
                <a:ea typeface="ＭＳ Ｐゴシック" pitchFamily="50" charset="-128"/>
              </a:defRPr>
            </a:lvl4pPr>
            <a:lvl5pPr marL="2057400" indent="-228600" eaLnBrk="0" hangingPunct="0">
              <a:defRPr kumimoji="1" sz="1600" b="1">
                <a:solidFill>
                  <a:schemeClr val="bg1"/>
                </a:solidFill>
                <a:latin typeface="Arial" charset="0"/>
                <a:ea typeface="ＭＳ Ｐゴシック" pitchFamily="50" charset="-128"/>
              </a:defRPr>
            </a:lvl5pPr>
            <a:lvl6pPr marL="25146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6pPr>
            <a:lvl7pPr marL="29718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7pPr>
            <a:lvl8pPr marL="34290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8pPr>
            <a:lvl9pPr marL="38862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9pPr>
          </a:lstStyle>
          <a:p>
            <a:pPr algn="r" eaLnBrk="1" hangingPunct="1">
              <a:spcBef>
                <a:spcPct val="0"/>
              </a:spcBef>
            </a:pPr>
            <a:fld id="{D26AA6D9-EE94-4AF1-93A7-FCABD6306380}" type="slidenum">
              <a:rPr kumimoji="0" lang="ja-JP" altLang="en-US" sz="1200" b="0">
                <a:solidFill>
                  <a:prstClr val="black"/>
                </a:solidFill>
              </a:rPr>
              <a:pPr algn="r" eaLnBrk="1" hangingPunct="1">
                <a:spcBef>
                  <a:spcPct val="0"/>
                </a:spcBef>
              </a:pPr>
              <a:t>37</a:t>
            </a:fld>
            <a:endParaRPr kumimoji="0" lang="en-US" altLang="ja-JP" sz="1200" b="0">
              <a:solidFill>
                <a:prstClr val="black"/>
              </a:solidFill>
            </a:endParaRPr>
          </a:p>
        </p:txBody>
      </p:sp>
      <p:sp>
        <p:nvSpPr>
          <p:cNvPr id="188419" name="Rectangle 2"/>
          <p:cNvSpPr>
            <a:spLocks noGrp="1" noRot="1" noChangeAspect="1" noChangeArrowheads="1" noTextEdit="1"/>
          </p:cNvSpPr>
          <p:nvPr>
            <p:ph type="sldImg"/>
          </p:nvPr>
        </p:nvSpPr>
        <p:spPr>
          <a:ln/>
        </p:spPr>
      </p:sp>
      <p:sp>
        <p:nvSpPr>
          <p:cNvPr id="188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en-US"/>
          </a:p>
        </p:txBody>
      </p:sp>
    </p:spTree>
    <p:extLst>
      <p:ext uri="{BB962C8B-B14F-4D97-AF65-F5344CB8AC3E}">
        <p14:creationId xmlns:p14="http://schemas.microsoft.com/office/powerpoint/2010/main" val="280783566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7"/>
          <p:cNvSpPr txBox="1">
            <a:spLocks noGrp="1" noChangeArrowheads="1"/>
          </p:cNvSpPr>
          <p:nvPr/>
        </p:nvSpPr>
        <p:spPr bwMode="auto">
          <a:xfrm>
            <a:off x="3814763" y="9371014"/>
            <a:ext cx="2919412"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6" tIns="45713" rIns="91426" bIns="45713" anchor="b"/>
          <a:lstStyle>
            <a:lvl1pPr eaLnBrk="0" hangingPunct="0">
              <a:defRPr kumimoji="1" sz="1600" b="1">
                <a:solidFill>
                  <a:schemeClr val="bg1"/>
                </a:solidFill>
                <a:latin typeface="Arial" charset="0"/>
                <a:ea typeface="ＭＳ Ｐゴシック" pitchFamily="50" charset="-128"/>
              </a:defRPr>
            </a:lvl1pPr>
            <a:lvl2pPr marL="742950" indent="-285750" eaLnBrk="0" hangingPunct="0">
              <a:defRPr kumimoji="1" sz="1600" b="1">
                <a:solidFill>
                  <a:schemeClr val="bg1"/>
                </a:solidFill>
                <a:latin typeface="Arial" charset="0"/>
                <a:ea typeface="ＭＳ Ｐゴシック" pitchFamily="50" charset="-128"/>
              </a:defRPr>
            </a:lvl2pPr>
            <a:lvl3pPr marL="1143000" indent="-228600" eaLnBrk="0" hangingPunct="0">
              <a:defRPr kumimoji="1" sz="1600" b="1">
                <a:solidFill>
                  <a:schemeClr val="bg1"/>
                </a:solidFill>
                <a:latin typeface="Arial" charset="0"/>
                <a:ea typeface="ＭＳ Ｐゴシック" pitchFamily="50" charset="-128"/>
              </a:defRPr>
            </a:lvl3pPr>
            <a:lvl4pPr marL="1600200" indent="-228600" eaLnBrk="0" hangingPunct="0">
              <a:defRPr kumimoji="1" sz="1600" b="1">
                <a:solidFill>
                  <a:schemeClr val="bg1"/>
                </a:solidFill>
                <a:latin typeface="Arial" charset="0"/>
                <a:ea typeface="ＭＳ Ｐゴシック" pitchFamily="50" charset="-128"/>
              </a:defRPr>
            </a:lvl4pPr>
            <a:lvl5pPr marL="2057400" indent="-228600" eaLnBrk="0" hangingPunct="0">
              <a:defRPr kumimoji="1" sz="1600" b="1">
                <a:solidFill>
                  <a:schemeClr val="bg1"/>
                </a:solidFill>
                <a:latin typeface="Arial" charset="0"/>
                <a:ea typeface="ＭＳ Ｐゴシック" pitchFamily="50" charset="-128"/>
              </a:defRPr>
            </a:lvl5pPr>
            <a:lvl6pPr marL="25146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6pPr>
            <a:lvl7pPr marL="29718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7pPr>
            <a:lvl8pPr marL="34290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8pPr>
            <a:lvl9pPr marL="38862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9pPr>
          </a:lstStyle>
          <a:p>
            <a:pPr algn="r" eaLnBrk="1" hangingPunct="1">
              <a:spcBef>
                <a:spcPct val="0"/>
              </a:spcBef>
            </a:pPr>
            <a:fld id="{D26AA6D9-EE94-4AF1-93A7-FCABD6306380}" type="slidenum">
              <a:rPr kumimoji="0" lang="ja-JP" altLang="en-US" sz="1200" b="0">
                <a:solidFill>
                  <a:prstClr val="black"/>
                </a:solidFill>
              </a:rPr>
              <a:pPr algn="r" eaLnBrk="1" hangingPunct="1">
                <a:spcBef>
                  <a:spcPct val="0"/>
                </a:spcBef>
              </a:pPr>
              <a:t>38</a:t>
            </a:fld>
            <a:endParaRPr kumimoji="0" lang="en-US" altLang="ja-JP" sz="1200" b="0">
              <a:solidFill>
                <a:prstClr val="black"/>
              </a:solidFill>
            </a:endParaRPr>
          </a:p>
        </p:txBody>
      </p:sp>
      <p:sp>
        <p:nvSpPr>
          <p:cNvPr id="188419" name="Rectangle 2"/>
          <p:cNvSpPr>
            <a:spLocks noGrp="1" noRot="1" noChangeAspect="1" noChangeArrowheads="1" noTextEdit="1"/>
          </p:cNvSpPr>
          <p:nvPr>
            <p:ph type="sldImg"/>
          </p:nvPr>
        </p:nvSpPr>
        <p:spPr>
          <a:ln/>
        </p:spPr>
      </p:sp>
      <p:sp>
        <p:nvSpPr>
          <p:cNvPr id="188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en-US"/>
          </a:p>
        </p:txBody>
      </p:sp>
    </p:spTree>
    <p:extLst>
      <p:ext uri="{BB962C8B-B14F-4D97-AF65-F5344CB8AC3E}">
        <p14:creationId xmlns:p14="http://schemas.microsoft.com/office/powerpoint/2010/main" val="416540654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7"/>
          <p:cNvSpPr txBox="1">
            <a:spLocks noGrp="1" noChangeArrowheads="1"/>
          </p:cNvSpPr>
          <p:nvPr/>
        </p:nvSpPr>
        <p:spPr bwMode="auto">
          <a:xfrm>
            <a:off x="3814763" y="9371014"/>
            <a:ext cx="2919412"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6" tIns="45713" rIns="91426" bIns="45713" anchor="b"/>
          <a:lstStyle>
            <a:lvl1pPr eaLnBrk="0" hangingPunct="0">
              <a:defRPr kumimoji="1" sz="1600" b="1">
                <a:solidFill>
                  <a:schemeClr val="bg1"/>
                </a:solidFill>
                <a:latin typeface="Arial" charset="0"/>
                <a:ea typeface="ＭＳ Ｐゴシック" pitchFamily="50" charset="-128"/>
              </a:defRPr>
            </a:lvl1pPr>
            <a:lvl2pPr marL="742950" indent="-285750" eaLnBrk="0" hangingPunct="0">
              <a:defRPr kumimoji="1" sz="1600" b="1">
                <a:solidFill>
                  <a:schemeClr val="bg1"/>
                </a:solidFill>
                <a:latin typeface="Arial" charset="0"/>
                <a:ea typeface="ＭＳ Ｐゴシック" pitchFamily="50" charset="-128"/>
              </a:defRPr>
            </a:lvl2pPr>
            <a:lvl3pPr marL="1143000" indent="-228600" eaLnBrk="0" hangingPunct="0">
              <a:defRPr kumimoji="1" sz="1600" b="1">
                <a:solidFill>
                  <a:schemeClr val="bg1"/>
                </a:solidFill>
                <a:latin typeface="Arial" charset="0"/>
                <a:ea typeface="ＭＳ Ｐゴシック" pitchFamily="50" charset="-128"/>
              </a:defRPr>
            </a:lvl3pPr>
            <a:lvl4pPr marL="1600200" indent="-228600" eaLnBrk="0" hangingPunct="0">
              <a:defRPr kumimoji="1" sz="1600" b="1">
                <a:solidFill>
                  <a:schemeClr val="bg1"/>
                </a:solidFill>
                <a:latin typeface="Arial" charset="0"/>
                <a:ea typeface="ＭＳ Ｐゴシック" pitchFamily="50" charset="-128"/>
              </a:defRPr>
            </a:lvl4pPr>
            <a:lvl5pPr marL="2057400" indent="-228600" eaLnBrk="0" hangingPunct="0">
              <a:defRPr kumimoji="1" sz="1600" b="1">
                <a:solidFill>
                  <a:schemeClr val="bg1"/>
                </a:solidFill>
                <a:latin typeface="Arial" charset="0"/>
                <a:ea typeface="ＭＳ Ｐゴシック" pitchFamily="50" charset="-128"/>
              </a:defRPr>
            </a:lvl5pPr>
            <a:lvl6pPr marL="25146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6pPr>
            <a:lvl7pPr marL="29718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7pPr>
            <a:lvl8pPr marL="34290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8pPr>
            <a:lvl9pPr marL="38862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9pPr>
          </a:lstStyle>
          <a:p>
            <a:pPr algn="r" eaLnBrk="1" hangingPunct="1">
              <a:spcBef>
                <a:spcPct val="0"/>
              </a:spcBef>
            </a:pPr>
            <a:fld id="{D26AA6D9-EE94-4AF1-93A7-FCABD6306380}" type="slidenum">
              <a:rPr kumimoji="0" lang="ja-JP" altLang="en-US" sz="1200" b="0">
                <a:solidFill>
                  <a:prstClr val="black"/>
                </a:solidFill>
              </a:rPr>
              <a:pPr algn="r" eaLnBrk="1" hangingPunct="1">
                <a:spcBef>
                  <a:spcPct val="0"/>
                </a:spcBef>
              </a:pPr>
              <a:t>39</a:t>
            </a:fld>
            <a:endParaRPr kumimoji="0" lang="en-US" altLang="ja-JP" sz="1200" b="0">
              <a:solidFill>
                <a:prstClr val="black"/>
              </a:solidFill>
            </a:endParaRPr>
          </a:p>
        </p:txBody>
      </p:sp>
      <p:sp>
        <p:nvSpPr>
          <p:cNvPr id="188419" name="Rectangle 2"/>
          <p:cNvSpPr>
            <a:spLocks noGrp="1" noRot="1" noChangeAspect="1" noChangeArrowheads="1" noTextEdit="1"/>
          </p:cNvSpPr>
          <p:nvPr>
            <p:ph type="sldImg"/>
          </p:nvPr>
        </p:nvSpPr>
        <p:spPr>
          <a:ln/>
        </p:spPr>
      </p:sp>
      <p:sp>
        <p:nvSpPr>
          <p:cNvPr id="188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en-US"/>
          </a:p>
        </p:txBody>
      </p:sp>
    </p:spTree>
    <p:extLst>
      <p:ext uri="{BB962C8B-B14F-4D97-AF65-F5344CB8AC3E}">
        <p14:creationId xmlns:p14="http://schemas.microsoft.com/office/powerpoint/2010/main" val="41654065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600" b="1">
                <a:solidFill>
                  <a:schemeClr val="bg1"/>
                </a:solidFill>
                <a:latin typeface="Arial" charset="0"/>
                <a:ea typeface="ＭＳ Ｐゴシック" pitchFamily="50" charset="-128"/>
              </a:defRPr>
            </a:lvl1pPr>
            <a:lvl2pPr marL="742950" indent="-285750" eaLnBrk="0" hangingPunct="0">
              <a:defRPr kumimoji="1" sz="1600" b="1">
                <a:solidFill>
                  <a:schemeClr val="bg1"/>
                </a:solidFill>
                <a:latin typeface="Arial" charset="0"/>
                <a:ea typeface="ＭＳ Ｐゴシック" pitchFamily="50" charset="-128"/>
              </a:defRPr>
            </a:lvl2pPr>
            <a:lvl3pPr marL="1143000" indent="-228600" eaLnBrk="0" hangingPunct="0">
              <a:defRPr kumimoji="1" sz="1600" b="1">
                <a:solidFill>
                  <a:schemeClr val="bg1"/>
                </a:solidFill>
                <a:latin typeface="Arial" charset="0"/>
                <a:ea typeface="ＭＳ Ｐゴシック" pitchFamily="50" charset="-128"/>
              </a:defRPr>
            </a:lvl3pPr>
            <a:lvl4pPr marL="1600200" indent="-228600" eaLnBrk="0" hangingPunct="0">
              <a:defRPr kumimoji="1" sz="1600" b="1">
                <a:solidFill>
                  <a:schemeClr val="bg1"/>
                </a:solidFill>
                <a:latin typeface="Arial" charset="0"/>
                <a:ea typeface="ＭＳ Ｐゴシック" pitchFamily="50" charset="-128"/>
              </a:defRPr>
            </a:lvl4pPr>
            <a:lvl5pPr marL="2057400" indent="-228600" eaLnBrk="0" hangingPunct="0">
              <a:defRPr kumimoji="1" sz="1600" b="1">
                <a:solidFill>
                  <a:schemeClr val="bg1"/>
                </a:solidFill>
                <a:latin typeface="Arial" charset="0"/>
                <a:ea typeface="ＭＳ Ｐゴシック" pitchFamily="50" charset="-128"/>
              </a:defRPr>
            </a:lvl5pPr>
            <a:lvl6pPr marL="25146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6pPr>
            <a:lvl7pPr marL="29718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7pPr>
            <a:lvl8pPr marL="34290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8pPr>
            <a:lvl9pPr marL="38862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9pPr>
          </a:lstStyle>
          <a:p>
            <a:pPr eaLnBrk="1" hangingPunct="1"/>
            <a:fld id="{8857A8EF-2EF1-43C5-9299-8B0B07DDEB49}" type="slidenum">
              <a:rPr kumimoji="0" lang="ja-JP" altLang="en-US" sz="1200" b="0" smtClean="0">
                <a:solidFill>
                  <a:schemeClr val="tx1"/>
                </a:solidFill>
              </a:rPr>
              <a:pPr eaLnBrk="1" hangingPunct="1"/>
              <a:t>4</a:t>
            </a:fld>
            <a:endParaRPr kumimoji="0" lang="en-US" altLang="ja-JP" sz="1200" b="0">
              <a:solidFill>
                <a:schemeClr val="tx1"/>
              </a:solidFill>
            </a:endParaRPr>
          </a:p>
        </p:txBody>
      </p:sp>
      <p:sp>
        <p:nvSpPr>
          <p:cNvPr id="88067" name="Rectangle 2"/>
          <p:cNvSpPr>
            <a:spLocks noGrp="1" noRot="1" noChangeAspect="1" noChangeArrowheads="1" noTextEdit="1"/>
          </p:cNvSpPr>
          <p:nvPr>
            <p:ph type="sldImg"/>
          </p:nvPr>
        </p:nvSpPr>
        <p:spPr>
          <a:ln/>
        </p:spPr>
      </p:sp>
      <p:sp>
        <p:nvSpPr>
          <p:cNvPr id="880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en-US"/>
          </a:p>
        </p:txBody>
      </p:sp>
    </p:spTree>
    <p:extLst>
      <p:ext uri="{BB962C8B-B14F-4D97-AF65-F5344CB8AC3E}">
        <p14:creationId xmlns:p14="http://schemas.microsoft.com/office/powerpoint/2010/main" val="125289409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7"/>
          <p:cNvSpPr txBox="1">
            <a:spLocks noGrp="1" noChangeArrowheads="1"/>
          </p:cNvSpPr>
          <p:nvPr/>
        </p:nvSpPr>
        <p:spPr bwMode="auto">
          <a:xfrm>
            <a:off x="3814763" y="9371014"/>
            <a:ext cx="2919412"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6" tIns="45713" rIns="91426" bIns="45713" anchor="b"/>
          <a:lstStyle>
            <a:lvl1pPr eaLnBrk="0" hangingPunct="0">
              <a:defRPr kumimoji="1" sz="1600" b="1">
                <a:solidFill>
                  <a:schemeClr val="bg1"/>
                </a:solidFill>
                <a:latin typeface="Arial" charset="0"/>
                <a:ea typeface="ＭＳ Ｐゴシック" pitchFamily="50" charset="-128"/>
              </a:defRPr>
            </a:lvl1pPr>
            <a:lvl2pPr marL="742950" indent="-285750" eaLnBrk="0" hangingPunct="0">
              <a:defRPr kumimoji="1" sz="1600" b="1">
                <a:solidFill>
                  <a:schemeClr val="bg1"/>
                </a:solidFill>
                <a:latin typeface="Arial" charset="0"/>
                <a:ea typeface="ＭＳ Ｐゴシック" pitchFamily="50" charset="-128"/>
              </a:defRPr>
            </a:lvl2pPr>
            <a:lvl3pPr marL="1143000" indent="-228600" eaLnBrk="0" hangingPunct="0">
              <a:defRPr kumimoji="1" sz="1600" b="1">
                <a:solidFill>
                  <a:schemeClr val="bg1"/>
                </a:solidFill>
                <a:latin typeface="Arial" charset="0"/>
                <a:ea typeface="ＭＳ Ｐゴシック" pitchFamily="50" charset="-128"/>
              </a:defRPr>
            </a:lvl3pPr>
            <a:lvl4pPr marL="1600200" indent="-228600" eaLnBrk="0" hangingPunct="0">
              <a:defRPr kumimoji="1" sz="1600" b="1">
                <a:solidFill>
                  <a:schemeClr val="bg1"/>
                </a:solidFill>
                <a:latin typeface="Arial" charset="0"/>
                <a:ea typeface="ＭＳ Ｐゴシック" pitchFamily="50" charset="-128"/>
              </a:defRPr>
            </a:lvl4pPr>
            <a:lvl5pPr marL="2057400" indent="-228600" eaLnBrk="0" hangingPunct="0">
              <a:defRPr kumimoji="1" sz="1600" b="1">
                <a:solidFill>
                  <a:schemeClr val="bg1"/>
                </a:solidFill>
                <a:latin typeface="Arial" charset="0"/>
                <a:ea typeface="ＭＳ Ｐゴシック" pitchFamily="50" charset="-128"/>
              </a:defRPr>
            </a:lvl5pPr>
            <a:lvl6pPr marL="25146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6pPr>
            <a:lvl7pPr marL="29718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7pPr>
            <a:lvl8pPr marL="34290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8pPr>
            <a:lvl9pPr marL="38862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9pPr>
          </a:lstStyle>
          <a:p>
            <a:pPr algn="r" eaLnBrk="1" hangingPunct="1">
              <a:spcBef>
                <a:spcPct val="0"/>
              </a:spcBef>
            </a:pPr>
            <a:fld id="{D26AA6D9-EE94-4AF1-93A7-FCABD6306380}" type="slidenum">
              <a:rPr kumimoji="0" lang="ja-JP" altLang="en-US" sz="1200" b="0">
                <a:solidFill>
                  <a:prstClr val="black"/>
                </a:solidFill>
              </a:rPr>
              <a:pPr algn="r" eaLnBrk="1" hangingPunct="1">
                <a:spcBef>
                  <a:spcPct val="0"/>
                </a:spcBef>
              </a:pPr>
              <a:t>40</a:t>
            </a:fld>
            <a:endParaRPr kumimoji="0" lang="en-US" altLang="ja-JP" sz="1200" b="0">
              <a:solidFill>
                <a:prstClr val="black"/>
              </a:solidFill>
            </a:endParaRPr>
          </a:p>
        </p:txBody>
      </p:sp>
      <p:sp>
        <p:nvSpPr>
          <p:cNvPr id="188419" name="Rectangle 2"/>
          <p:cNvSpPr>
            <a:spLocks noGrp="1" noRot="1" noChangeAspect="1" noChangeArrowheads="1" noTextEdit="1"/>
          </p:cNvSpPr>
          <p:nvPr>
            <p:ph type="sldImg"/>
          </p:nvPr>
        </p:nvSpPr>
        <p:spPr>
          <a:ln/>
        </p:spPr>
      </p:sp>
      <p:sp>
        <p:nvSpPr>
          <p:cNvPr id="188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en-US"/>
          </a:p>
        </p:txBody>
      </p:sp>
    </p:spTree>
    <p:extLst>
      <p:ext uri="{BB962C8B-B14F-4D97-AF65-F5344CB8AC3E}">
        <p14:creationId xmlns:p14="http://schemas.microsoft.com/office/powerpoint/2010/main" val="355738328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7"/>
          <p:cNvSpPr txBox="1">
            <a:spLocks noGrp="1" noChangeArrowheads="1"/>
          </p:cNvSpPr>
          <p:nvPr/>
        </p:nvSpPr>
        <p:spPr bwMode="auto">
          <a:xfrm>
            <a:off x="3814763" y="9371014"/>
            <a:ext cx="2919412"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6" tIns="45713" rIns="91426" bIns="45713" anchor="b"/>
          <a:lstStyle>
            <a:lvl1pPr eaLnBrk="0" hangingPunct="0">
              <a:defRPr kumimoji="1" sz="1600" b="1">
                <a:solidFill>
                  <a:schemeClr val="bg1"/>
                </a:solidFill>
                <a:latin typeface="Arial" charset="0"/>
                <a:ea typeface="ＭＳ Ｐゴシック" pitchFamily="50" charset="-128"/>
              </a:defRPr>
            </a:lvl1pPr>
            <a:lvl2pPr marL="742950" indent="-285750" eaLnBrk="0" hangingPunct="0">
              <a:defRPr kumimoji="1" sz="1600" b="1">
                <a:solidFill>
                  <a:schemeClr val="bg1"/>
                </a:solidFill>
                <a:latin typeface="Arial" charset="0"/>
                <a:ea typeface="ＭＳ Ｐゴシック" pitchFamily="50" charset="-128"/>
              </a:defRPr>
            </a:lvl2pPr>
            <a:lvl3pPr marL="1143000" indent="-228600" eaLnBrk="0" hangingPunct="0">
              <a:defRPr kumimoji="1" sz="1600" b="1">
                <a:solidFill>
                  <a:schemeClr val="bg1"/>
                </a:solidFill>
                <a:latin typeface="Arial" charset="0"/>
                <a:ea typeface="ＭＳ Ｐゴシック" pitchFamily="50" charset="-128"/>
              </a:defRPr>
            </a:lvl3pPr>
            <a:lvl4pPr marL="1600200" indent="-228600" eaLnBrk="0" hangingPunct="0">
              <a:defRPr kumimoji="1" sz="1600" b="1">
                <a:solidFill>
                  <a:schemeClr val="bg1"/>
                </a:solidFill>
                <a:latin typeface="Arial" charset="0"/>
                <a:ea typeface="ＭＳ Ｐゴシック" pitchFamily="50" charset="-128"/>
              </a:defRPr>
            </a:lvl4pPr>
            <a:lvl5pPr marL="2057400" indent="-228600" eaLnBrk="0" hangingPunct="0">
              <a:defRPr kumimoji="1" sz="1600" b="1">
                <a:solidFill>
                  <a:schemeClr val="bg1"/>
                </a:solidFill>
                <a:latin typeface="Arial" charset="0"/>
                <a:ea typeface="ＭＳ Ｐゴシック" pitchFamily="50" charset="-128"/>
              </a:defRPr>
            </a:lvl5pPr>
            <a:lvl6pPr marL="25146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6pPr>
            <a:lvl7pPr marL="29718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7pPr>
            <a:lvl8pPr marL="34290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8pPr>
            <a:lvl9pPr marL="38862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9pPr>
          </a:lstStyle>
          <a:p>
            <a:pPr algn="r" eaLnBrk="1" hangingPunct="1">
              <a:spcBef>
                <a:spcPct val="0"/>
              </a:spcBef>
            </a:pPr>
            <a:fld id="{D26AA6D9-EE94-4AF1-93A7-FCABD6306380}" type="slidenum">
              <a:rPr kumimoji="0" lang="ja-JP" altLang="en-US" sz="1200" b="0">
                <a:solidFill>
                  <a:prstClr val="black"/>
                </a:solidFill>
              </a:rPr>
              <a:pPr algn="r" eaLnBrk="1" hangingPunct="1">
                <a:spcBef>
                  <a:spcPct val="0"/>
                </a:spcBef>
              </a:pPr>
              <a:t>41</a:t>
            </a:fld>
            <a:endParaRPr kumimoji="0" lang="en-US" altLang="ja-JP" sz="1200" b="0">
              <a:solidFill>
                <a:prstClr val="black"/>
              </a:solidFill>
            </a:endParaRPr>
          </a:p>
        </p:txBody>
      </p:sp>
      <p:sp>
        <p:nvSpPr>
          <p:cNvPr id="188419" name="Rectangle 2"/>
          <p:cNvSpPr>
            <a:spLocks noGrp="1" noRot="1" noChangeAspect="1" noChangeArrowheads="1" noTextEdit="1"/>
          </p:cNvSpPr>
          <p:nvPr>
            <p:ph type="sldImg"/>
          </p:nvPr>
        </p:nvSpPr>
        <p:spPr>
          <a:ln/>
        </p:spPr>
      </p:sp>
      <p:sp>
        <p:nvSpPr>
          <p:cNvPr id="188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en-US"/>
          </a:p>
        </p:txBody>
      </p:sp>
    </p:spTree>
    <p:extLst>
      <p:ext uri="{BB962C8B-B14F-4D97-AF65-F5344CB8AC3E}">
        <p14:creationId xmlns:p14="http://schemas.microsoft.com/office/powerpoint/2010/main" val="355738328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7"/>
          <p:cNvSpPr txBox="1">
            <a:spLocks noGrp="1" noChangeArrowheads="1"/>
          </p:cNvSpPr>
          <p:nvPr/>
        </p:nvSpPr>
        <p:spPr bwMode="auto">
          <a:xfrm>
            <a:off x="3814763" y="9371014"/>
            <a:ext cx="2919412"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6" tIns="45713" rIns="91426" bIns="45713" anchor="b"/>
          <a:lstStyle>
            <a:lvl1pPr eaLnBrk="0" hangingPunct="0">
              <a:defRPr kumimoji="1" sz="1600" b="1">
                <a:solidFill>
                  <a:schemeClr val="bg1"/>
                </a:solidFill>
                <a:latin typeface="Arial" charset="0"/>
                <a:ea typeface="ＭＳ Ｐゴシック" pitchFamily="50" charset="-128"/>
              </a:defRPr>
            </a:lvl1pPr>
            <a:lvl2pPr marL="742950" indent="-285750" eaLnBrk="0" hangingPunct="0">
              <a:defRPr kumimoji="1" sz="1600" b="1">
                <a:solidFill>
                  <a:schemeClr val="bg1"/>
                </a:solidFill>
                <a:latin typeface="Arial" charset="0"/>
                <a:ea typeface="ＭＳ Ｐゴシック" pitchFamily="50" charset="-128"/>
              </a:defRPr>
            </a:lvl2pPr>
            <a:lvl3pPr marL="1143000" indent="-228600" eaLnBrk="0" hangingPunct="0">
              <a:defRPr kumimoji="1" sz="1600" b="1">
                <a:solidFill>
                  <a:schemeClr val="bg1"/>
                </a:solidFill>
                <a:latin typeface="Arial" charset="0"/>
                <a:ea typeface="ＭＳ Ｐゴシック" pitchFamily="50" charset="-128"/>
              </a:defRPr>
            </a:lvl3pPr>
            <a:lvl4pPr marL="1600200" indent="-228600" eaLnBrk="0" hangingPunct="0">
              <a:defRPr kumimoji="1" sz="1600" b="1">
                <a:solidFill>
                  <a:schemeClr val="bg1"/>
                </a:solidFill>
                <a:latin typeface="Arial" charset="0"/>
                <a:ea typeface="ＭＳ Ｐゴシック" pitchFamily="50" charset="-128"/>
              </a:defRPr>
            </a:lvl4pPr>
            <a:lvl5pPr marL="2057400" indent="-228600" eaLnBrk="0" hangingPunct="0">
              <a:defRPr kumimoji="1" sz="1600" b="1">
                <a:solidFill>
                  <a:schemeClr val="bg1"/>
                </a:solidFill>
                <a:latin typeface="Arial" charset="0"/>
                <a:ea typeface="ＭＳ Ｐゴシック" pitchFamily="50" charset="-128"/>
              </a:defRPr>
            </a:lvl5pPr>
            <a:lvl6pPr marL="25146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6pPr>
            <a:lvl7pPr marL="29718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7pPr>
            <a:lvl8pPr marL="34290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8pPr>
            <a:lvl9pPr marL="38862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9pPr>
          </a:lstStyle>
          <a:p>
            <a:pPr algn="r" eaLnBrk="1" hangingPunct="1">
              <a:spcBef>
                <a:spcPct val="0"/>
              </a:spcBef>
            </a:pPr>
            <a:fld id="{D26AA6D9-EE94-4AF1-93A7-FCABD6306380}" type="slidenum">
              <a:rPr kumimoji="0" lang="ja-JP" altLang="en-US" sz="1200" b="0">
                <a:solidFill>
                  <a:prstClr val="black"/>
                </a:solidFill>
              </a:rPr>
              <a:pPr algn="r" eaLnBrk="1" hangingPunct="1">
                <a:spcBef>
                  <a:spcPct val="0"/>
                </a:spcBef>
              </a:pPr>
              <a:t>42</a:t>
            </a:fld>
            <a:endParaRPr kumimoji="0" lang="en-US" altLang="ja-JP" sz="1200" b="0">
              <a:solidFill>
                <a:prstClr val="black"/>
              </a:solidFill>
            </a:endParaRPr>
          </a:p>
        </p:txBody>
      </p:sp>
      <p:sp>
        <p:nvSpPr>
          <p:cNvPr id="188419" name="Rectangle 2"/>
          <p:cNvSpPr>
            <a:spLocks noGrp="1" noRot="1" noChangeAspect="1" noChangeArrowheads="1" noTextEdit="1"/>
          </p:cNvSpPr>
          <p:nvPr>
            <p:ph type="sldImg"/>
          </p:nvPr>
        </p:nvSpPr>
        <p:spPr>
          <a:ln/>
        </p:spPr>
      </p:sp>
      <p:sp>
        <p:nvSpPr>
          <p:cNvPr id="188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en-US"/>
          </a:p>
        </p:txBody>
      </p:sp>
    </p:spTree>
    <p:extLst>
      <p:ext uri="{BB962C8B-B14F-4D97-AF65-F5344CB8AC3E}">
        <p14:creationId xmlns:p14="http://schemas.microsoft.com/office/powerpoint/2010/main" val="414828847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7"/>
          <p:cNvSpPr txBox="1">
            <a:spLocks noGrp="1" noChangeArrowheads="1"/>
          </p:cNvSpPr>
          <p:nvPr/>
        </p:nvSpPr>
        <p:spPr bwMode="auto">
          <a:xfrm>
            <a:off x="3814763" y="9371014"/>
            <a:ext cx="2919412"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6" tIns="45713" rIns="91426" bIns="45713" anchor="b"/>
          <a:lstStyle>
            <a:lvl1pPr eaLnBrk="0" hangingPunct="0">
              <a:defRPr kumimoji="1" sz="1600" b="1">
                <a:solidFill>
                  <a:schemeClr val="bg1"/>
                </a:solidFill>
                <a:latin typeface="Arial" charset="0"/>
                <a:ea typeface="ＭＳ Ｐゴシック" pitchFamily="50" charset="-128"/>
              </a:defRPr>
            </a:lvl1pPr>
            <a:lvl2pPr marL="742950" indent="-285750" eaLnBrk="0" hangingPunct="0">
              <a:defRPr kumimoji="1" sz="1600" b="1">
                <a:solidFill>
                  <a:schemeClr val="bg1"/>
                </a:solidFill>
                <a:latin typeface="Arial" charset="0"/>
                <a:ea typeface="ＭＳ Ｐゴシック" pitchFamily="50" charset="-128"/>
              </a:defRPr>
            </a:lvl2pPr>
            <a:lvl3pPr marL="1143000" indent="-228600" eaLnBrk="0" hangingPunct="0">
              <a:defRPr kumimoji="1" sz="1600" b="1">
                <a:solidFill>
                  <a:schemeClr val="bg1"/>
                </a:solidFill>
                <a:latin typeface="Arial" charset="0"/>
                <a:ea typeface="ＭＳ Ｐゴシック" pitchFamily="50" charset="-128"/>
              </a:defRPr>
            </a:lvl3pPr>
            <a:lvl4pPr marL="1600200" indent="-228600" eaLnBrk="0" hangingPunct="0">
              <a:defRPr kumimoji="1" sz="1600" b="1">
                <a:solidFill>
                  <a:schemeClr val="bg1"/>
                </a:solidFill>
                <a:latin typeface="Arial" charset="0"/>
                <a:ea typeface="ＭＳ Ｐゴシック" pitchFamily="50" charset="-128"/>
              </a:defRPr>
            </a:lvl4pPr>
            <a:lvl5pPr marL="2057400" indent="-228600" eaLnBrk="0" hangingPunct="0">
              <a:defRPr kumimoji="1" sz="1600" b="1">
                <a:solidFill>
                  <a:schemeClr val="bg1"/>
                </a:solidFill>
                <a:latin typeface="Arial" charset="0"/>
                <a:ea typeface="ＭＳ Ｐゴシック" pitchFamily="50" charset="-128"/>
              </a:defRPr>
            </a:lvl5pPr>
            <a:lvl6pPr marL="25146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6pPr>
            <a:lvl7pPr marL="29718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7pPr>
            <a:lvl8pPr marL="34290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8pPr>
            <a:lvl9pPr marL="38862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9pPr>
          </a:lstStyle>
          <a:p>
            <a:pPr algn="r" eaLnBrk="1" hangingPunct="1">
              <a:spcBef>
                <a:spcPct val="0"/>
              </a:spcBef>
            </a:pPr>
            <a:fld id="{D26AA6D9-EE94-4AF1-93A7-FCABD6306380}" type="slidenum">
              <a:rPr kumimoji="0" lang="ja-JP" altLang="en-US" sz="1200" b="0">
                <a:solidFill>
                  <a:prstClr val="black"/>
                </a:solidFill>
              </a:rPr>
              <a:pPr algn="r" eaLnBrk="1" hangingPunct="1">
                <a:spcBef>
                  <a:spcPct val="0"/>
                </a:spcBef>
              </a:pPr>
              <a:t>43</a:t>
            </a:fld>
            <a:endParaRPr kumimoji="0" lang="en-US" altLang="ja-JP" sz="1200" b="0">
              <a:solidFill>
                <a:prstClr val="black"/>
              </a:solidFill>
            </a:endParaRPr>
          </a:p>
        </p:txBody>
      </p:sp>
      <p:sp>
        <p:nvSpPr>
          <p:cNvPr id="188419" name="Rectangle 2"/>
          <p:cNvSpPr>
            <a:spLocks noGrp="1" noRot="1" noChangeAspect="1" noChangeArrowheads="1" noTextEdit="1"/>
          </p:cNvSpPr>
          <p:nvPr>
            <p:ph type="sldImg"/>
          </p:nvPr>
        </p:nvSpPr>
        <p:spPr>
          <a:ln/>
        </p:spPr>
      </p:sp>
      <p:sp>
        <p:nvSpPr>
          <p:cNvPr id="188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en-US"/>
          </a:p>
        </p:txBody>
      </p:sp>
    </p:spTree>
    <p:extLst>
      <p:ext uri="{BB962C8B-B14F-4D97-AF65-F5344CB8AC3E}">
        <p14:creationId xmlns:p14="http://schemas.microsoft.com/office/powerpoint/2010/main" val="414828847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7"/>
          <p:cNvSpPr txBox="1">
            <a:spLocks noGrp="1" noChangeArrowheads="1"/>
          </p:cNvSpPr>
          <p:nvPr/>
        </p:nvSpPr>
        <p:spPr bwMode="auto">
          <a:xfrm>
            <a:off x="3814763" y="9371014"/>
            <a:ext cx="2919412"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6" tIns="45713" rIns="91426" bIns="45713" anchor="b"/>
          <a:lstStyle>
            <a:lvl1pPr eaLnBrk="0" hangingPunct="0">
              <a:defRPr kumimoji="1" sz="1600" b="1">
                <a:solidFill>
                  <a:schemeClr val="bg1"/>
                </a:solidFill>
                <a:latin typeface="Arial" charset="0"/>
                <a:ea typeface="ＭＳ Ｐゴシック" pitchFamily="50" charset="-128"/>
              </a:defRPr>
            </a:lvl1pPr>
            <a:lvl2pPr marL="742950" indent="-285750" eaLnBrk="0" hangingPunct="0">
              <a:defRPr kumimoji="1" sz="1600" b="1">
                <a:solidFill>
                  <a:schemeClr val="bg1"/>
                </a:solidFill>
                <a:latin typeface="Arial" charset="0"/>
                <a:ea typeface="ＭＳ Ｐゴシック" pitchFamily="50" charset="-128"/>
              </a:defRPr>
            </a:lvl2pPr>
            <a:lvl3pPr marL="1143000" indent="-228600" eaLnBrk="0" hangingPunct="0">
              <a:defRPr kumimoji="1" sz="1600" b="1">
                <a:solidFill>
                  <a:schemeClr val="bg1"/>
                </a:solidFill>
                <a:latin typeface="Arial" charset="0"/>
                <a:ea typeface="ＭＳ Ｐゴシック" pitchFamily="50" charset="-128"/>
              </a:defRPr>
            </a:lvl3pPr>
            <a:lvl4pPr marL="1600200" indent="-228600" eaLnBrk="0" hangingPunct="0">
              <a:defRPr kumimoji="1" sz="1600" b="1">
                <a:solidFill>
                  <a:schemeClr val="bg1"/>
                </a:solidFill>
                <a:latin typeface="Arial" charset="0"/>
                <a:ea typeface="ＭＳ Ｐゴシック" pitchFamily="50" charset="-128"/>
              </a:defRPr>
            </a:lvl4pPr>
            <a:lvl5pPr marL="2057400" indent="-228600" eaLnBrk="0" hangingPunct="0">
              <a:defRPr kumimoji="1" sz="1600" b="1">
                <a:solidFill>
                  <a:schemeClr val="bg1"/>
                </a:solidFill>
                <a:latin typeface="Arial" charset="0"/>
                <a:ea typeface="ＭＳ Ｐゴシック" pitchFamily="50" charset="-128"/>
              </a:defRPr>
            </a:lvl5pPr>
            <a:lvl6pPr marL="25146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6pPr>
            <a:lvl7pPr marL="29718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7pPr>
            <a:lvl8pPr marL="34290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8pPr>
            <a:lvl9pPr marL="38862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9pPr>
          </a:lstStyle>
          <a:p>
            <a:pPr algn="r" eaLnBrk="1" hangingPunct="1">
              <a:spcBef>
                <a:spcPct val="0"/>
              </a:spcBef>
            </a:pPr>
            <a:fld id="{D26AA6D9-EE94-4AF1-93A7-FCABD6306380}" type="slidenum">
              <a:rPr kumimoji="0" lang="ja-JP" altLang="en-US" sz="1200" b="0">
                <a:solidFill>
                  <a:prstClr val="black"/>
                </a:solidFill>
              </a:rPr>
              <a:pPr algn="r" eaLnBrk="1" hangingPunct="1">
                <a:spcBef>
                  <a:spcPct val="0"/>
                </a:spcBef>
              </a:pPr>
              <a:t>44</a:t>
            </a:fld>
            <a:endParaRPr kumimoji="0" lang="en-US" altLang="ja-JP" sz="1200" b="0">
              <a:solidFill>
                <a:prstClr val="black"/>
              </a:solidFill>
            </a:endParaRPr>
          </a:p>
        </p:txBody>
      </p:sp>
      <p:sp>
        <p:nvSpPr>
          <p:cNvPr id="188419" name="Rectangle 2"/>
          <p:cNvSpPr>
            <a:spLocks noGrp="1" noRot="1" noChangeAspect="1" noChangeArrowheads="1" noTextEdit="1"/>
          </p:cNvSpPr>
          <p:nvPr>
            <p:ph type="sldImg"/>
          </p:nvPr>
        </p:nvSpPr>
        <p:spPr>
          <a:ln/>
        </p:spPr>
      </p:sp>
      <p:sp>
        <p:nvSpPr>
          <p:cNvPr id="188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en-US"/>
          </a:p>
        </p:txBody>
      </p:sp>
    </p:spTree>
    <p:extLst>
      <p:ext uri="{BB962C8B-B14F-4D97-AF65-F5344CB8AC3E}">
        <p14:creationId xmlns:p14="http://schemas.microsoft.com/office/powerpoint/2010/main" val="414828847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7"/>
          <p:cNvSpPr txBox="1">
            <a:spLocks noGrp="1" noChangeArrowheads="1"/>
          </p:cNvSpPr>
          <p:nvPr/>
        </p:nvSpPr>
        <p:spPr bwMode="auto">
          <a:xfrm>
            <a:off x="3814763" y="9371014"/>
            <a:ext cx="2919412"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6" tIns="45713" rIns="91426" bIns="45713" anchor="b"/>
          <a:lstStyle>
            <a:lvl1pPr eaLnBrk="0" hangingPunct="0">
              <a:defRPr kumimoji="1" sz="1600" b="1">
                <a:solidFill>
                  <a:schemeClr val="bg1"/>
                </a:solidFill>
                <a:latin typeface="Arial" charset="0"/>
                <a:ea typeface="ＭＳ Ｐゴシック" pitchFamily="50" charset="-128"/>
              </a:defRPr>
            </a:lvl1pPr>
            <a:lvl2pPr marL="742950" indent="-285750" eaLnBrk="0" hangingPunct="0">
              <a:defRPr kumimoji="1" sz="1600" b="1">
                <a:solidFill>
                  <a:schemeClr val="bg1"/>
                </a:solidFill>
                <a:latin typeface="Arial" charset="0"/>
                <a:ea typeface="ＭＳ Ｐゴシック" pitchFamily="50" charset="-128"/>
              </a:defRPr>
            </a:lvl2pPr>
            <a:lvl3pPr marL="1143000" indent="-228600" eaLnBrk="0" hangingPunct="0">
              <a:defRPr kumimoji="1" sz="1600" b="1">
                <a:solidFill>
                  <a:schemeClr val="bg1"/>
                </a:solidFill>
                <a:latin typeface="Arial" charset="0"/>
                <a:ea typeface="ＭＳ Ｐゴシック" pitchFamily="50" charset="-128"/>
              </a:defRPr>
            </a:lvl3pPr>
            <a:lvl4pPr marL="1600200" indent="-228600" eaLnBrk="0" hangingPunct="0">
              <a:defRPr kumimoji="1" sz="1600" b="1">
                <a:solidFill>
                  <a:schemeClr val="bg1"/>
                </a:solidFill>
                <a:latin typeface="Arial" charset="0"/>
                <a:ea typeface="ＭＳ Ｐゴシック" pitchFamily="50" charset="-128"/>
              </a:defRPr>
            </a:lvl4pPr>
            <a:lvl5pPr marL="2057400" indent="-228600" eaLnBrk="0" hangingPunct="0">
              <a:defRPr kumimoji="1" sz="1600" b="1">
                <a:solidFill>
                  <a:schemeClr val="bg1"/>
                </a:solidFill>
                <a:latin typeface="Arial" charset="0"/>
                <a:ea typeface="ＭＳ Ｐゴシック" pitchFamily="50" charset="-128"/>
              </a:defRPr>
            </a:lvl5pPr>
            <a:lvl6pPr marL="25146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6pPr>
            <a:lvl7pPr marL="29718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7pPr>
            <a:lvl8pPr marL="34290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8pPr>
            <a:lvl9pPr marL="38862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9pPr>
          </a:lstStyle>
          <a:p>
            <a:pPr algn="r" eaLnBrk="1" hangingPunct="1">
              <a:spcBef>
                <a:spcPct val="0"/>
              </a:spcBef>
            </a:pPr>
            <a:fld id="{D26AA6D9-EE94-4AF1-93A7-FCABD6306380}" type="slidenum">
              <a:rPr kumimoji="0" lang="ja-JP" altLang="en-US" sz="1200" b="0">
                <a:solidFill>
                  <a:prstClr val="black"/>
                </a:solidFill>
              </a:rPr>
              <a:pPr algn="r" eaLnBrk="1" hangingPunct="1">
                <a:spcBef>
                  <a:spcPct val="0"/>
                </a:spcBef>
              </a:pPr>
              <a:t>45</a:t>
            </a:fld>
            <a:endParaRPr kumimoji="0" lang="en-US" altLang="ja-JP" sz="1200" b="0">
              <a:solidFill>
                <a:prstClr val="black"/>
              </a:solidFill>
            </a:endParaRPr>
          </a:p>
        </p:txBody>
      </p:sp>
      <p:sp>
        <p:nvSpPr>
          <p:cNvPr id="188419" name="Rectangle 2"/>
          <p:cNvSpPr>
            <a:spLocks noGrp="1" noRot="1" noChangeAspect="1" noChangeArrowheads="1" noTextEdit="1"/>
          </p:cNvSpPr>
          <p:nvPr>
            <p:ph type="sldImg"/>
          </p:nvPr>
        </p:nvSpPr>
        <p:spPr>
          <a:ln/>
        </p:spPr>
      </p:sp>
      <p:sp>
        <p:nvSpPr>
          <p:cNvPr id="188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en-US"/>
          </a:p>
        </p:txBody>
      </p:sp>
    </p:spTree>
    <p:extLst>
      <p:ext uri="{BB962C8B-B14F-4D97-AF65-F5344CB8AC3E}">
        <p14:creationId xmlns:p14="http://schemas.microsoft.com/office/powerpoint/2010/main" val="414828847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7"/>
          <p:cNvSpPr txBox="1">
            <a:spLocks noGrp="1" noChangeArrowheads="1"/>
          </p:cNvSpPr>
          <p:nvPr/>
        </p:nvSpPr>
        <p:spPr bwMode="auto">
          <a:xfrm>
            <a:off x="3814764" y="9371015"/>
            <a:ext cx="2919412"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108" tIns="46054" rIns="92108" bIns="46054" anchor="b"/>
          <a:lstStyle>
            <a:lvl1pPr eaLnBrk="0" hangingPunct="0">
              <a:defRPr kumimoji="1" sz="1600" b="1">
                <a:solidFill>
                  <a:schemeClr val="bg1"/>
                </a:solidFill>
                <a:latin typeface="Arial" charset="0"/>
                <a:ea typeface="ＭＳ Ｐゴシック" pitchFamily="50" charset="-128"/>
              </a:defRPr>
            </a:lvl1pPr>
            <a:lvl2pPr marL="742950" indent="-285750" eaLnBrk="0" hangingPunct="0">
              <a:defRPr kumimoji="1" sz="1600" b="1">
                <a:solidFill>
                  <a:schemeClr val="bg1"/>
                </a:solidFill>
                <a:latin typeface="Arial" charset="0"/>
                <a:ea typeface="ＭＳ Ｐゴシック" pitchFamily="50" charset="-128"/>
              </a:defRPr>
            </a:lvl2pPr>
            <a:lvl3pPr marL="1143000" indent="-228600" eaLnBrk="0" hangingPunct="0">
              <a:defRPr kumimoji="1" sz="1600" b="1">
                <a:solidFill>
                  <a:schemeClr val="bg1"/>
                </a:solidFill>
                <a:latin typeface="Arial" charset="0"/>
                <a:ea typeface="ＭＳ Ｐゴシック" pitchFamily="50" charset="-128"/>
              </a:defRPr>
            </a:lvl3pPr>
            <a:lvl4pPr marL="1600200" indent="-228600" eaLnBrk="0" hangingPunct="0">
              <a:defRPr kumimoji="1" sz="1600" b="1">
                <a:solidFill>
                  <a:schemeClr val="bg1"/>
                </a:solidFill>
                <a:latin typeface="Arial" charset="0"/>
                <a:ea typeface="ＭＳ Ｐゴシック" pitchFamily="50" charset="-128"/>
              </a:defRPr>
            </a:lvl4pPr>
            <a:lvl5pPr marL="2057400" indent="-228600" eaLnBrk="0" hangingPunct="0">
              <a:defRPr kumimoji="1" sz="1600" b="1">
                <a:solidFill>
                  <a:schemeClr val="bg1"/>
                </a:solidFill>
                <a:latin typeface="Arial" charset="0"/>
                <a:ea typeface="ＭＳ Ｐゴシック" pitchFamily="50" charset="-128"/>
              </a:defRPr>
            </a:lvl5pPr>
            <a:lvl6pPr marL="25146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6pPr>
            <a:lvl7pPr marL="29718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7pPr>
            <a:lvl8pPr marL="34290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8pPr>
            <a:lvl9pPr marL="38862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9pPr>
          </a:lstStyle>
          <a:p>
            <a:pPr algn="r" eaLnBrk="1" hangingPunct="1">
              <a:spcBef>
                <a:spcPct val="0"/>
              </a:spcBef>
            </a:pPr>
            <a:fld id="{D26AA6D9-EE94-4AF1-93A7-FCABD6306380}" type="slidenum">
              <a:rPr kumimoji="0" lang="ja-JP" altLang="en-US" sz="1200" b="0">
                <a:solidFill>
                  <a:prstClr val="black"/>
                </a:solidFill>
              </a:rPr>
              <a:pPr algn="r" eaLnBrk="1" hangingPunct="1">
                <a:spcBef>
                  <a:spcPct val="0"/>
                </a:spcBef>
              </a:pPr>
              <a:t>46</a:t>
            </a:fld>
            <a:endParaRPr kumimoji="0" lang="en-US" altLang="ja-JP" sz="1200" b="0">
              <a:solidFill>
                <a:prstClr val="black"/>
              </a:solidFill>
            </a:endParaRPr>
          </a:p>
        </p:txBody>
      </p:sp>
      <p:sp>
        <p:nvSpPr>
          <p:cNvPr id="188419" name="Rectangle 2"/>
          <p:cNvSpPr>
            <a:spLocks noGrp="1" noRot="1" noChangeAspect="1" noChangeArrowheads="1" noTextEdit="1"/>
          </p:cNvSpPr>
          <p:nvPr>
            <p:ph type="sldImg"/>
          </p:nvPr>
        </p:nvSpPr>
        <p:spPr>
          <a:ln/>
        </p:spPr>
      </p:sp>
      <p:sp>
        <p:nvSpPr>
          <p:cNvPr id="188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en-US"/>
          </a:p>
        </p:txBody>
      </p:sp>
    </p:spTree>
    <p:extLst>
      <p:ext uri="{BB962C8B-B14F-4D97-AF65-F5344CB8AC3E}">
        <p14:creationId xmlns:p14="http://schemas.microsoft.com/office/powerpoint/2010/main" val="18960534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7"/>
          <p:cNvSpPr txBox="1">
            <a:spLocks noGrp="1" noChangeArrowheads="1"/>
          </p:cNvSpPr>
          <p:nvPr/>
        </p:nvSpPr>
        <p:spPr bwMode="auto">
          <a:xfrm>
            <a:off x="3814764" y="9371015"/>
            <a:ext cx="2919412"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108" tIns="46054" rIns="92108" bIns="46054" anchor="b"/>
          <a:lstStyle>
            <a:lvl1pPr eaLnBrk="0" hangingPunct="0">
              <a:defRPr kumimoji="1" sz="1600" b="1">
                <a:solidFill>
                  <a:schemeClr val="bg1"/>
                </a:solidFill>
                <a:latin typeface="Arial" charset="0"/>
                <a:ea typeface="ＭＳ Ｐゴシック" pitchFamily="50" charset="-128"/>
              </a:defRPr>
            </a:lvl1pPr>
            <a:lvl2pPr marL="742950" indent="-285750" eaLnBrk="0" hangingPunct="0">
              <a:defRPr kumimoji="1" sz="1600" b="1">
                <a:solidFill>
                  <a:schemeClr val="bg1"/>
                </a:solidFill>
                <a:latin typeface="Arial" charset="0"/>
                <a:ea typeface="ＭＳ Ｐゴシック" pitchFamily="50" charset="-128"/>
              </a:defRPr>
            </a:lvl2pPr>
            <a:lvl3pPr marL="1143000" indent="-228600" eaLnBrk="0" hangingPunct="0">
              <a:defRPr kumimoji="1" sz="1600" b="1">
                <a:solidFill>
                  <a:schemeClr val="bg1"/>
                </a:solidFill>
                <a:latin typeface="Arial" charset="0"/>
                <a:ea typeface="ＭＳ Ｐゴシック" pitchFamily="50" charset="-128"/>
              </a:defRPr>
            </a:lvl3pPr>
            <a:lvl4pPr marL="1600200" indent="-228600" eaLnBrk="0" hangingPunct="0">
              <a:defRPr kumimoji="1" sz="1600" b="1">
                <a:solidFill>
                  <a:schemeClr val="bg1"/>
                </a:solidFill>
                <a:latin typeface="Arial" charset="0"/>
                <a:ea typeface="ＭＳ Ｐゴシック" pitchFamily="50" charset="-128"/>
              </a:defRPr>
            </a:lvl4pPr>
            <a:lvl5pPr marL="2057400" indent="-228600" eaLnBrk="0" hangingPunct="0">
              <a:defRPr kumimoji="1" sz="1600" b="1">
                <a:solidFill>
                  <a:schemeClr val="bg1"/>
                </a:solidFill>
                <a:latin typeface="Arial" charset="0"/>
                <a:ea typeface="ＭＳ Ｐゴシック" pitchFamily="50" charset="-128"/>
              </a:defRPr>
            </a:lvl5pPr>
            <a:lvl6pPr marL="25146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6pPr>
            <a:lvl7pPr marL="29718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7pPr>
            <a:lvl8pPr marL="34290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8pPr>
            <a:lvl9pPr marL="38862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9pPr>
          </a:lstStyle>
          <a:p>
            <a:pPr algn="r" eaLnBrk="1" hangingPunct="1">
              <a:spcBef>
                <a:spcPct val="0"/>
              </a:spcBef>
            </a:pPr>
            <a:fld id="{D26AA6D9-EE94-4AF1-93A7-FCABD6306380}" type="slidenum">
              <a:rPr kumimoji="0" lang="ja-JP" altLang="en-US" sz="1200" b="0">
                <a:solidFill>
                  <a:prstClr val="black"/>
                </a:solidFill>
              </a:rPr>
              <a:pPr algn="r" eaLnBrk="1" hangingPunct="1">
                <a:spcBef>
                  <a:spcPct val="0"/>
                </a:spcBef>
              </a:pPr>
              <a:t>47</a:t>
            </a:fld>
            <a:endParaRPr kumimoji="0" lang="en-US" altLang="ja-JP" sz="1200" b="0">
              <a:solidFill>
                <a:prstClr val="black"/>
              </a:solidFill>
            </a:endParaRPr>
          </a:p>
        </p:txBody>
      </p:sp>
      <p:sp>
        <p:nvSpPr>
          <p:cNvPr id="188419" name="Rectangle 2"/>
          <p:cNvSpPr>
            <a:spLocks noGrp="1" noRot="1" noChangeAspect="1" noChangeArrowheads="1" noTextEdit="1"/>
          </p:cNvSpPr>
          <p:nvPr>
            <p:ph type="sldImg"/>
          </p:nvPr>
        </p:nvSpPr>
        <p:spPr>
          <a:ln/>
        </p:spPr>
      </p:sp>
      <p:sp>
        <p:nvSpPr>
          <p:cNvPr id="188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en-US"/>
          </a:p>
        </p:txBody>
      </p:sp>
    </p:spTree>
    <p:extLst>
      <p:ext uri="{BB962C8B-B14F-4D97-AF65-F5344CB8AC3E}">
        <p14:creationId xmlns:p14="http://schemas.microsoft.com/office/powerpoint/2010/main" val="226119343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7"/>
          <p:cNvSpPr txBox="1">
            <a:spLocks noGrp="1" noChangeArrowheads="1"/>
          </p:cNvSpPr>
          <p:nvPr/>
        </p:nvSpPr>
        <p:spPr bwMode="auto">
          <a:xfrm>
            <a:off x="3814764" y="9371015"/>
            <a:ext cx="2919412"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108" tIns="46054" rIns="92108" bIns="46054" anchor="b"/>
          <a:lstStyle>
            <a:lvl1pPr eaLnBrk="0" hangingPunct="0">
              <a:defRPr kumimoji="1" sz="1600" b="1">
                <a:solidFill>
                  <a:schemeClr val="bg1"/>
                </a:solidFill>
                <a:latin typeface="Arial" charset="0"/>
                <a:ea typeface="ＭＳ Ｐゴシック" pitchFamily="50" charset="-128"/>
              </a:defRPr>
            </a:lvl1pPr>
            <a:lvl2pPr marL="742950" indent="-285750" eaLnBrk="0" hangingPunct="0">
              <a:defRPr kumimoji="1" sz="1600" b="1">
                <a:solidFill>
                  <a:schemeClr val="bg1"/>
                </a:solidFill>
                <a:latin typeface="Arial" charset="0"/>
                <a:ea typeface="ＭＳ Ｐゴシック" pitchFamily="50" charset="-128"/>
              </a:defRPr>
            </a:lvl2pPr>
            <a:lvl3pPr marL="1143000" indent="-228600" eaLnBrk="0" hangingPunct="0">
              <a:defRPr kumimoji="1" sz="1600" b="1">
                <a:solidFill>
                  <a:schemeClr val="bg1"/>
                </a:solidFill>
                <a:latin typeface="Arial" charset="0"/>
                <a:ea typeface="ＭＳ Ｐゴシック" pitchFamily="50" charset="-128"/>
              </a:defRPr>
            </a:lvl3pPr>
            <a:lvl4pPr marL="1600200" indent="-228600" eaLnBrk="0" hangingPunct="0">
              <a:defRPr kumimoji="1" sz="1600" b="1">
                <a:solidFill>
                  <a:schemeClr val="bg1"/>
                </a:solidFill>
                <a:latin typeface="Arial" charset="0"/>
                <a:ea typeface="ＭＳ Ｐゴシック" pitchFamily="50" charset="-128"/>
              </a:defRPr>
            </a:lvl4pPr>
            <a:lvl5pPr marL="2057400" indent="-228600" eaLnBrk="0" hangingPunct="0">
              <a:defRPr kumimoji="1" sz="1600" b="1">
                <a:solidFill>
                  <a:schemeClr val="bg1"/>
                </a:solidFill>
                <a:latin typeface="Arial" charset="0"/>
                <a:ea typeface="ＭＳ Ｐゴシック" pitchFamily="50" charset="-128"/>
              </a:defRPr>
            </a:lvl5pPr>
            <a:lvl6pPr marL="25146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6pPr>
            <a:lvl7pPr marL="29718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7pPr>
            <a:lvl8pPr marL="34290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8pPr>
            <a:lvl9pPr marL="38862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9pPr>
          </a:lstStyle>
          <a:p>
            <a:pPr algn="r" eaLnBrk="1" hangingPunct="1">
              <a:spcBef>
                <a:spcPct val="0"/>
              </a:spcBef>
            </a:pPr>
            <a:fld id="{D26AA6D9-EE94-4AF1-93A7-FCABD6306380}" type="slidenum">
              <a:rPr kumimoji="0" lang="ja-JP" altLang="en-US" sz="1200" b="0">
                <a:solidFill>
                  <a:prstClr val="black"/>
                </a:solidFill>
              </a:rPr>
              <a:pPr algn="r" eaLnBrk="1" hangingPunct="1">
                <a:spcBef>
                  <a:spcPct val="0"/>
                </a:spcBef>
              </a:pPr>
              <a:t>48</a:t>
            </a:fld>
            <a:endParaRPr kumimoji="0" lang="en-US" altLang="ja-JP" sz="1200" b="0">
              <a:solidFill>
                <a:prstClr val="black"/>
              </a:solidFill>
            </a:endParaRPr>
          </a:p>
        </p:txBody>
      </p:sp>
      <p:sp>
        <p:nvSpPr>
          <p:cNvPr id="188419" name="Rectangle 2"/>
          <p:cNvSpPr>
            <a:spLocks noGrp="1" noRot="1" noChangeAspect="1" noChangeArrowheads="1" noTextEdit="1"/>
          </p:cNvSpPr>
          <p:nvPr>
            <p:ph type="sldImg"/>
          </p:nvPr>
        </p:nvSpPr>
        <p:spPr>
          <a:ln/>
        </p:spPr>
      </p:sp>
      <p:sp>
        <p:nvSpPr>
          <p:cNvPr id="188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en-US"/>
          </a:p>
        </p:txBody>
      </p:sp>
    </p:spTree>
    <p:extLst>
      <p:ext uri="{BB962C8B-B14F-4D97-AF65-F5344CB8AC3E}">
        <p14:creationId xmlns:p14="http://schemas.microsoft.com/office/powerpoint/2010/main" val="284423660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7"/>
          <p:cNvSpPr txBox="1">
            <a:spLocks noGrp="1" noChangeArrowheads="1"/>
          </p:cNvSpPr>
          <p:nvPr/>
        </p:nvSpPr>
        <p:spPr bwMode="auto">
          <a:xfrm>
            <a:off x="3814764" y="9371015"/>
            <a:ext cx="2919412"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108" tIns="46054" rIns="92108" bIns="46054" anchor="b"/>
          <a:lstStyle>
            <a:lvl1pPr eaLnBrk="0" hangingPunct="0">
              <a:defRPr kumimoji="1" sz="1600" b="1">
                <a:solidFill>
                  <a:schemeClr val="bg1"/>
                </a:solidFill>
                <a:latin typeface="Arial" charset="0"/>
                <a:ea typeface="ＭＳ Ｐゴシック" pitchFamily="50" charset="-128"/>
              </a:defRPr>
            </a:lvl1pPr>
            <a:lvl2pPr marL="742950" indent="-285750" eaLnBrk="0" hangingPunct="0">
              <a:defRPr kumimoji="1" sz="1600" b="1">
                <a:solidFill>
                  <a:schemeClr val="bg1"/>
                </a:solidFill>
                <a:latin typeface="Arial" charset="0"/>
                <a:ea typeface="ＭＳ Ｐゴシック" pitchFamily="50" charset="-128"/>
              </a:defRPr>
            </a:lvl2pPr>
            <a:lvl3pPr marL="1143000" indent="-228600" eaLnBrk="0" hangingPunct="0">
              <a:defRPr kumimoji="1" sz="1600" b="1">
                <a:solidFill>
                  <a:schemeClr val="bg1"/>
                </a:solidFill>
                <a:latin typeface="Arial" charset="0"/>
                <a:ea typeface="ＭＳ Ｐゴシック" pitchFamily="50" charset="-128"/>
              </a:defRPr>
            </a:lvl3pPr>
            <a:lvl4pPr marL="1600200" indent="-228600" eaLnBrk="0" hangingPunct="0">
              <a:defRPr kumimoji="1" sz="1600" b="1">
                <a:solidFill>
                  <a:schemeClr val="bg1"/>
                </a:solidFill>
                <a:latin typeface="Arial" charset="0"/>
                <a:ea typeface="ＭＳ Ｐゴシック" pitchFamily="50" charset="-128"/>
              </a:defRPr>
            </a:lvl4pPr>
            <a:lvl5pPr marL="2057400" indent="-228600" eaLnBrk="0" hangingPunct="0">
              <a:defRPr kumimoji="1" sz="1600" b="1">
                <a:solidFill>
                  <a:schemeClr val="bg1"/>
                </a:solidFill>
                <a:latin typeface="Arial" charset="0"/>
                <a:ea typeface="ＭＳ Ｐゴシック" pitchFamily="50" charset="-128"/>
              </a:defRPr>
            </a:lvl5pPr>
            <a:lvl6pPr marL="25146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6pPr>
            <a:lvl7pPr marL="29718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7pPr>
            <a:lvl8pPr marL="34290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8pPr>
            <a:lvl9pPr marL="38862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9pPr>
          </a:lstStyle>
          <a:p>
            <a:pPr algn="r" eaLnBrk="1" hangingPunct="1">
              <a:spcBef>
                <a:spcPct val="0"/>
              </a:spcBef>
            </a:pPr>
            <a:fld id="{D26AA6D9-EE94-4AF1-93A7-FCABD6306380}" type="slidenum">
              <a:rPr kumimoji="0" lang="ja-JP" altLang="en-US" sz="1200" b="0">
                <a:solidFill>
                  <a:prstClr val="black"/>
                </a:solidFill>
              </a:rPr>
              <a:pPr algn="r" eaLnBrk="1" hangingPunct="1">
                <a:spcBef>
                  <a:spcPct val="0"/>
                </a:spcBef>
              </a:pPr>
              <a:t>49</a:t>
            </a:fld>
            <a:endParaRPr kumimoji="0" lang="en-US" altLang="ja-JP" sz="1200" b="0">
              <a:solidFill>
                <a:prstClr val="black"/>
              </a:solidFill>
            </a:endParaRPr>
          </a:p>
        </p:txBody>
      </p:sp>
      <p:sp>
        <p:nvSpPr>
          <p:cNvPr id="188419" name="Rectangle 2"/>
          <p:cNvSpPr>
            <a:spLocks noGrp="1" noRot="1" noChangeAspect="1" noChangeArrowheads="1" noTextEdit="1"/>
          </p:cNvSpPr>
          <p:nvPr>
            <p:ph type="sldImg"/>
          </p:nvPr>
        </p:nvSpPr>
        <p:spPr>
          <a:ln/>
        </p:spPr>
      </p:sp>
      <p:sp>
        <p:nvSpPr>
          <p:cNvPr id="188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en-US"/>
          </a:p>
        </p:txBody>
      </p:sp>
    </p:spTree>
    <p:extLst>
      <p:ext uri="{BB962C8B-B14F-4D97-AF65-F5344CB8AC3E}">
        <p14:creationId xmlns:p14="http://schemas.microsoft.com/office/powerpoint/2010/main" val="22294946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txBox="1">
            <a:spLocks noGrp="1" noChangeArrowheads="1"/>
          </p:cNvSpPr>
          <p:nvPr/>
        </p:nvSpPr>
        <p:spPr bwMode="auto">
          <a:xfrm>
            <a:off x="3814763" y="9371013"/>
            <a:ext cx="2919412"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kumimoji="1" sz="1600" b="1">
                <a:solidFill>
                  <a:schemeClr val="bg1"/>
                </a:solidFill>
                <a:latin typeface="Arial" charset="0"/>
                <a:ea typeface="ＭＳ Ｐゴシック" pitchFamily="50" charset="-128"/>
              </a:defRPr>
            </a:lvl1pPr>
            <a:lvl2pPr marL="742950" indent="-285750" eaLnBrk="0" hangingPunct="0">
              <a:defRPr kumimoji="1" sz="1600" b="1">
                <a:solidFill>
                  <a:schemeClr val="bg1"/>
                </a:solidFill>
                <a:latin typeface="Arial" charset="0"/>
                <a:ea typeface="ＭＳ Ｐゴシック" pitchFamily="50" charset="-128"/>
              </a:defRPr>
            </a:lvl2pPr>
            <a:lvl3pPr marL="1143000" indent="-228600" eaLnBrk="0" hangingPunct="0">
              <a:defRPr kumimoji="1" sz="1600" b="1">
                <a:solidFill>
                  <a:schemeClr val="bg1"/>
                </a:solidFill>
                <a:latin typeface="Arial" charset="0"/>
                <a:ea typeface="ＭＳ Ｐゴシック" pitchFamily="50" charset="-128"/>
              </a:defRPr>
            </a:lvl3pPr>
            <a:lvl4pPr marL="1600200" indent="-228600" eaLnBrk="0" hangingPunct="0">
              <a:defRPr kumimoji="1" sz="1600" b="1">
                <a:solidFill>
                  <a:schemeClr val="bg1"/>
                </a:solidFill>
                <a:latin typeface="Arial" charset="0"/>
                <a:ea typeface="ＭＳ Ｐゴシック" pitchFamily="50" charset="-128"/>
              </a:defRPr>
            </a:lvl4pPr>
            <a:lvl5pPr marL="2057400" indent="-228600" eaLnBrk="0" hangingPunct="0">
              <a:defRPr kumimoji="1" sz="1600" b="1">
                <a:solidFill>
                  <a:schemeClr val="bg1"/>
                </a:solidFill>
                <a:latin typeface="Arial" charset="0"/>
                <a:ea typeface="ＭＳ Ｐゴシック" pitchFamily="50" charset="-128"/>
              </a:defRPr>
            </a:lvl5pPr>
            <a:lvl6pPr marL="25146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6pPr>
            <a:lvl7pPr marL="29718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7pPr>
            <a:lvl8pPr marL="34290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8pPr>
            <a:lvl9pPr marL="38862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9pPr>
          </a:lstStyle>
          <a:p>
            <a:pPr algn="r" eaLnBrk="1" hangingPunct="1">
              <a:spcBef>
                <a:spcPct val="0"/>
              </a:spcBef>
            </a:pPr>
            <a:fld id="{89AB39A3-DDFD-4B8C-8A40-B3BAD4E4B437}" type="slidenum">
              <a:rPr kumimoji="0" lang="ja-JP" altLang="en-US" sz="1200" b="0">
                <a:solidFill>
                  <a:schemeClr val="tx1"/>
                </a:solidFill>
              </a:rPr>
              <a:pPr algn="r" eaLnBrk="1" hangingPunct="1">
                <a:spcBef>
                  <a:spcPct val="0"/>
                </a:spcBef>
              </a:pPr>
              <a:t>5</a:t>
            </a:fld>
            <a:endParaRPr kumimoji="0" lang="en-US" altLang="ja-JP" sz="1200" b="0">
              <a:solidFill>
                <a:schemeClr val="tx1"/>
              </a:solidFill>
            </a:endParaRPr>
          </a:p>
        </p:txBody>
      </p:sp>
      <p:sp>
        <p:nvSpPr>
          <p:cNvPr id="89091" name="Rectangle 2"/>
          <p:cNvSpPr>
            <a:spLocks noGrp="1" noRot="1" noChangeAspect="1" noChangeArrowheads="1" noTextEdit="1"/>
          </p:cNvSpPr>
          <p:nvPr>
            <p:ph type="sldImg"/>
          </p:nvPr>
        </p:nvSpPr>
        <p:spPr>
          <a:ln/>
        </p:spPr>
      </p:sp>
      <p:sp>
        <p:nvSpPr>
          <p:cNvPr id="890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en-US"/>
          </a:p>
        </p:txBody>
      </p:sp>
    </p:spTree>
    <p:extLst>
      <p:ext uri="{BB962C8B-B14F-4D97-AF65-F5344CB8AC3E}">
        <p14:creationId xmlns:p14="http://schemas.microsoft.com/office/powerpoint/2010/main" val="373044488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7"/>
          <p:cNvSpPr txBox="1">
            <a:spLocks noGrp="1" noChangeArrowheads="1"/>
          </p:cNvSpPr>
          <p:nvPr/>
        </p:nvSpPr>
        <p:spPr bwMode="auto">
          <a:xfrm>
            <a:off x="3814764" y="9371015"/>
            <a:ext cx="2919412"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108" tIns="46054" rIns="92108" bIns="46054" anchor="b"/>
          <a:lstStyle>
            <a:lvl1pPr eaLnBrk="0" hangingPunct="0">
              <a:defRPr kumimoji="1" sz="1600" b="1">
                <a:solidFill>
                  <a:schemeClr val="bg1"/>
                </a:solidFill>
                <a:latin typeface="Arial" charset="0"/>
                <a:ea typeface="ＭＳ Ｐゴシック" pitchFamily="50" charset="-128"/>
              </a:defRPr>
            </a:lvl1pPr>
            <a:lvl2pPr marL="742950" indent="-285750" eaLnBrk="0" hangingPunct="0">
              <a:defRPr kumimoji="1" sz="1600" b="1">
                <a:solidFill>
                  <a:schemeClr val="bg1"/>
                </a:solidFill>
                <a:latin typeface="Arial" charset="0"/>
                <a:ea typeface="ＭＳ Ｐゴシック" pitchFamily="50" charset="-128"/>
              </a:defRPr>
            </a:lvl2pPr>
            <a:lvl3pPr marL="1143000" indent="-228600" eaLnBrk="0" hangingPunct="0">
              <a:defRPr kumimoji="1" sz="1600" b="1">
                <a:solidFill>
                  <a:schemeClr val="bg1"/>
                </a:solidFill>
                <a:latin typeface="Arial" charset="0"/>
                <a:ea typeface="ＭＳ Ｐゴシック" pitchFamily="50" charset="-128"/>
              </a:defRPr>
            </a:lvl3pPr>
            <a:lvl4pPr marL="1600200" indent="-228600" eaLnBrk="0" hangingPunct="0">
              <a:defRPr kumimoji="1" sz="1600" b="1">
                <a:solidFill>
                  <a:schemeClr val="bg1"/>
                </a:solidFill>
                <a:latin typeface="Arial" charset="0"/>
                <a:ea typeface="ＭＳ Ｐゴシック" pitchFamily="50" charset="-128"/>
              </a:defRPr>
            </a:lvl4pPr>
            <a:lvl5pPr marL="2057400" indent="-228600" eaLnBrk="0" hangingPunct="0">
              <a:defRPr kumimoji="1" sz="1600" b="1">
                <a:solidFill>
                  <a:schemeClr val="bg1"/>
                </a:solidFill>
                <a:latin typeface="Arial" charset="0"/>
                <a:ea typeface="ＭＳ Ｐゴシック" pitchFamily="50" charset="-128"/>
              </a:defRPr>
            </a:lvl5pPr>
            <a:lvl6pPr marL="25146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6pPr>
            <a:lvl7pPr marL="29718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7pPr>
            <a:lvl8pPr marL="34290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8pPr>
            <a:lvl9pPr marL="38862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9pPr>
          </a:lstStyle>
          <a:p>
            <a:pPr algn="r" eaLnBrk="1" hangingPunct="1">
              <a:spcBef>
                <a:spcPct val="0"/>
              </a:spcBef>
            </a:pPr>
            <a:fld id="{D26AA6D9-EE94-4AF1-93A7-FCABD6306380}" type="slidenum">
              <a:rPr kumimoji="0" lang="ja-JP" altLang="en-US" sz="1200" b="0">
                <a:solidFill>
                  <a:prstClr val="black"/>
                </a:solidFill>
              </a:rPr>
              <a:pPr algn="r" eaLnBrk="1" hangingPunct="1">
                <a:spcBef>
                  <a:spcPct val="0"/>
                </a:spcBef>
              </a:pPr>
              <a:t>50</a:t>
            </a:fld>
            <a:endParaRPr kumimoji="0" lang="en-US" altLang="ja-JP" sz="1200" b="0">
              <a:solidFill>
                <a:prstClr val="black"/>
              </a:solidFill>
            </a:endParaRPr>
          </a:p>
        </p:txBody>
      </p:sp>
      <p:sp>
        <p:nvSpPr>
          <p:cNvPr id="188419" name="Rectangle 2"/>
          <p:cNvSpPr>
            <a:spLocks noGrp="1" noRot="1" noChangeAspect="1" noChangeArrowheads="1" noTextEdit="1"/>
          </p:cNvSpPr>
          <p:nvPr>
            <p:ph type="sldImg"/>
          </p:nvPr>
        </p:nvSpPr>
        <p:spPr>
          <a:ln/>
        </p:spPr>
      </p:sp>
      <p:sp>
        <p:nvSpPr>
          <p:cNvPr id="188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en-US"/>
          </a:p>
        </p:txBody>
      </p:sp>
    </p:spTree>
    <p:extLst>
      <p:ext uri="{BB962C8B-B14F-4D97-AF65-F5344CB8AC3E}">
        <p14:creationId xmlns:p14="http://schemas.microsoft.com/office/powerpoint/2010/main" val="311623449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7"/>
          <p:cNvSpPr txBox="1">
            <a:spLocks noGrp="1" noChangeArrowheads="1"/>
          </p:cNvSpPr>
          <p:nvPr/>
        </p:nvSpPr>
        <p:spPr bwMode="auto">
          <a:xfrm>
            <a:off x="3814764" y="9371015"/>
            <a:ext cx="2919412"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108" tIns="46054" rIns="92108" bIns="46054" anchor="b"/>
          <a:lstStyle>
            <a:lvl1pPr eaLnBrk="0" hangingPunct="0">
              <a:defRPr kumimoji="1" sz="1600" b="1">
                <a:solidFill>
                  <a:schemeClr val="bg1"/>
                </a:solidFill>
                <a:latin typeface="Arial" charset="0"/>
                <a:ea typeface="ＭＳ Ｐゴシック" pitchFamily="50" charset="-128"/>
              </a:defRPr>
            </a:lvl1pPr>
            <a:lvl2pPr marL="742950" indent="-285750" eaLnBrk="0" hangingPunct="0">
              <a:defRPr kumimoji="1" sz="1600" b="1">
                <a:solidFill>
                  <a:schemeClr val="bg1"/>
                </a:solidFill>
                <a:latin typeface="Arial" charset="0"/>
                <a:ea typeface="ＭＳ Ｐゴシック" pitchFamily="50" charset="-128"/>
              </a:defRPr>
            </a:lvl2pPr>
            <a:lvl3pPr marL="1143000" indent="-228600" eaLnBrk="0" hangingPunct="0">
              <a:defRPr kumimoji="1" sz="1600" b="1">
                <a:solidFill>
                  <a:schemeClr val="bg1"/>
                </a:solidFill>
                <a:latin typeface="Arial" charset="0"/>
                <a:ea typeface="ＭＳ Ｐゴシック" pitchFamily="50" charset="-128"/>
              </a:defRPr>
            </a:lvl3pPr>
            <a:lvl4pPr marL="1600200" indent="-228600" eaLnBrk="0" hangingPunct="0">
              <a:defRPr kumimoji="1" sz="1600" b="1">
                <a:solidFill>
                  <a:schemeClr val="bg1"/>
                </a:solidFill>
                <a:latin typeface="Arial" charset="0"/>
                <a:ea typeface="ＭＳ Ｐゴシック" pitchFamily="50" charset="-128"/>
              </a:defRPr>
            </a:lvl4pPr>
            <a:lvl5pPr marL="2057400" indent="-228600" eaLnBrk="0" hangingPunct="0">
              <a:defRPr kumimoji="1" sz="1600" b="1">
                <a:solidFill>
                  <a:schemeClr val="bg1"/>
                </a:solidFill>
                <a:latin typeface="Arial" charset="0"/>
                <a:ea typeface="ＭＳ Ｐゴシック" pitchFamily="50" charset="-128"/>
              </a:defRPr>
            </a:lvl5pPr>
            <a:lvl6pPr marL="25146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6pPr>
            <a:lvl7pPr marL="29718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7pPr>
            <a:lvl8pPr marL="34290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8pPr>
            <a:lvl9pPr marL="38862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9pPr>
          </a:lstStyle>
          <a:p>
            <a:pPr algn="r" eaLnBrk="1" hangingPunct="1">
              <a:spcBef>
                <a:spcPct val="0"/>
              </a:spcBef>
            </a:pPr>
            <a:fld id="{D26AA6D9-EE94-4AF1-93A7-FCABD6306380}" type="slidenum">
              <a:rPr kumimoji="0" lang="ja-JP" altLang="en-US" sz="1200" b="0">
                <a:solidFill>
                  <a:prstClr val="black"/>
                </a:solidFill>
              </a:rPr>
              <a:pPr algn="r" eaLnBrk="1" hangingPunct="1">
                <a:spcBef>
                  <a:spcPct val="0"/>
                </a:spcBef>
              </a:pPr>
              <a:t>51</a:t>
            </a:fld>
            <a:endParaRPr kumimoji="0" lang="en-US" altLang="ja-JP" sz="1200" b="0">
              <a:solidFill>
                <a:prstClr val="black"/>
              </a:solidFill>
            </a:endParaRPr>
          </a:p>
        </p:txBody>
      </p:sp>
      <p:sp>
        <p:nvSpPr>
          <p:cNvPr id="188419" name="Rectangle 2"/>
          <p:cNvSpPr>
            <a:spLocks noGrp="1" noRot="1" noChangeAspect="1" noChangeArrowheads="1" noTextEdit="1"/>
          </p:cNvSpPr>
          <p:nvPr>
            <p:ph type="sldImg"/>
          </p:nvPr>
        </p:nvSpPr>
        <p:spPr>
          <a:ln/>
        </p:spPr>
      </p:sp>
      <p:sp>
        <p:nvSpPr>
          <p:cNvPr id="188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en-US"/>
          </a:p>
        </p:txBody>
      </p:sp>
    </p:spTree>
    <p:extLst>
      <p:ext uri="{BB962C8B-B14F-4D97-AF65-F5344CB8AC3E}">
        <p14:creationId xmlns:p14="http://schemas.microsoft.com/office/powerpoint/2010/main" val="355386488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7"/>
          <p:cNvSpPr txBox="1">
            <a:spLocks noGrp="1" noChangeArrowheads="1"/>
          </p:cNvSpPr>
          <p:nvPr/>
        </p:nvSpPr>
        <p:spPr bwMode="auto">
          <a:xfrm>
            <a:off x="3814763" y="9371014"/>
            <a:ext cx="2919412"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6" tIns="45713" rIns="91426" bIns="45713" anchor="b"/>
          <a:lstStyle>
            <a:lvl1pPr eaLnBrk="0" hangingPunct="0">
              <a:defRPr kumimoji="1" sz="1600" b="1">
                <a:solidFill>
                  <a:schemeClr val="bg1"/>
                </a:solidFill>
                <a:latin typeface="Arial" charset="0"/>
                <a:ea typeface="ＭＳ Ｐゴシック" pitchFamily="50" charset="-128"/>
              </a:defRPr>
            </a:lvl1pPr>
            <a:lvl2pPr marL="742950" indent="-285750" eaLnBrk="0" hangingPunct="0">
              <a:defRPr kumimoji="1" sz="1600" b="1">
                <a:solidFill>
                  <a:schemeClr val="bg1"/>
                </a:solidFill>
                <a:latin typeface="Arial" charset="0"/>
                <a:ea typeface="ＭＳ Ｐゴシック" pitchFamily="50" charset="-128"/>
              </a:defRPr>
            </a:lvl2pPr>
            <a:lvl3pPr marL="1143000" indent="-228600" eaLnBrk="0" hangingPunct="0">
              <a:defRPr kumimoji="1" sz="1600" b="1">
                <a:solidFill>
                  <a:schemeClr val="bg1"/>
                </a:solidFill>
                <a:latin typeface="Arial" charset="0"/>
                <a:ea typeface="ＭＳ Ｐゴシック" pitchFamily="50" charset="-128"/>
              </a:defRPr>
            </a:lvl3pPr>
            <a:lvl4pPr marL="1600200" indent="-228600" eaLnBrk="0" hangingPunct="0">
              <a:defRPr kumimoji="1" sz="1600" b="1">
                <a:solidFill>
                  <a:schemeClr val="bg1"/>
                </a:solidFill>
                <a:latin typeface="Arial" charset="0"/>
                <a:ea typeface="ＭＳ Ｐゴシック" pitchFamily="50" charset="-128"/>
              </a:defRPr>
            </a:lvl4pPr>
            <a:lvl5pPr marL="2057400" indent="-228600" eaLnBrk="0" hangingPunct="0">
              <a:defRPr kumimoji="1" sz="1600" b="1">
                <a:solidFill>
                  <a:schemeClr val="bg1"/>
                </a:solidFill>
                <a:latin typeface="Arial" charset="0"/>
                <a:ea typeface="ＭＳ Ｐゴシック" pitchFamily="50" charset="-128"/>
              </a:defRPr>
            </a:lvl5pPr>
            <a:lvl6pPr marL="25146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6pPr>
            <a:lvl7pPr marL="29718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7pPr>
            <a:lvl8pPr marL="34290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8pPr>
            <a:lvl9pPr marL="38862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9pPr>
          </a:lstStyle>
          <a:p>
            <a:pPr algn="r" eaLnBrk="1" hangingPunct="1">
              <a:spcBef>
                <a:spcPct val="0"/>
              </a:spcBef>
            </a:pPr>
            <a:fld id="{D26AA6D9-EE94-4AF1-93A7-FCABD6306380}" type="slidenum">
              <a:rPr kumimoji="0" lang="ja-JP" altLang="en-US" sz="1200" b="0">
                <a:solidFill>
                  <a:prstClr val="black"/>
                </a:solidFill>
              </a:rPr>
              <a:pPr algn="r" eaLnBrk="1" hangingPunct="1">
                <a:spcBef>
                  <a:spcPct val="0"/>
                </a:spcBef>
              </a:pPr>
              <a:t>52</a:t>
            </a:fld>
            <a:endParaRPr kumimoji="0" lang="en-US" altLang="ja-JP" sz="1200" b="0">
              <a:solidFill>
                <a:prstClr val="black"/>
              </a:solidFill>
            </a:endParaRPr>
          </a:p>
        </p:txBody>
      </p:sp>
      <p:sp>
        <p:nvSpPr>
          <p:cNvPr id="188419" name="Rectangle 2"/>
          <p:cNvSpPr>
            <a:spLocks noGrp="1" noRot="1" noChangeAspect="1" noChangeArrowheads="1" noTextEdit="1"/>
          </p:cNvSpPr>
          <p:nvPr>
            <p:ph type="sldImg"/>
          </p:nvPr>
        </p:nvSpPr>
        <p:spPr>
          <a:ln/>
        </p:spPr>
      </p:sp>
      <p:sp>
        <p:nvSpPr>
          <p:cNvPr id="188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en-US"/>
          </a:p>
        </p:txBody>
      </p:sp>
    </p:spTree>
    <p:extLst>
      <p:ext uri="{BB962C8B-B14F-4D97-AF65-F5344CB8AC3E}">
        <p14:creationId xmlns:p14="http://schemas.microsoft.com/office/powerpoint/2010/main" val="414828847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7"/>
          <p:cNvSpPr txBox="1">
            <a:spLocks noGrp="1" noChangeArrowheads="1"/>
          </p:cNvSpPr>
          <p:nvPr/>
        </p:nvSpPr>
        <p:spPr bwMode="auto">
          <a:xfrm>
            <a:off x="3814763" y="9371014"/>
            <a:ext cx="2919412"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6" tIns="45713" rIns="91426" bIns="45713" anchor="b"/>
          <a:lstStyle>
            <a:lvl1pPr eaLnBrk="0" hangingPunct="0">
              <a:defRPr kumimoji="1" sz="1600" b="1">
                <a:solidFill>
                  <a:schemeClr val="bg1"/>
                </a:solidFill>
                <a:latin typeface="Arial" charset="0"/>
                <a:ea typeface="ＭＳ Ｐゴシック" pitchFamily="50" charset="-128"/>
              </a:defRPr>
            </a:lvl1pPr>
            <a:lvl2pPr marL="742950" indent="-285750" eaLnBrk="0" hangingPunct="0">
              <a:defRPr kumimoji="1" sz="1600" b="1">
                <a:solidFill>
                  <a:schemeClr val="bg1"/>
                </a:solidFill>
                <a:latin typeface="Arial" charset="0"/>
                <a:ea typeface="ＭＳ Ｐゴシック" pitchFamily="50" charset="-128"/>
              </a:defRPr>
            </a:lvl2pPr>
            <a:lvl3pPr marL="1143000" indent="-228600" eaLnBrk="0" hangingPunct="0">
              <a:defRPr kumimoji="1" sz="1600" b="1">
                <a:solidFill>
                  <a:schemeClr val="bg1"/>
                </a:solidFill>
                <a:latin typeface="Arial" charset="0"/>
                <a:ea typeface="ＭＳ Ｐゴシック" pitchFamily="50" charset="-128"/>
              </a:defRPr>
            </a:lvl3pPr>
            <a:lvl4pPr marL="1600200" indent="-228600" eaLnBrk="0" hangingPunct="0">
              <a:defRPr kumimoji="1" sz="1600" b="1">
                <a:solidFill>
                  <a:schemeClr val="bg1"/>
                </a:solidFill>
                <a:latin typeface="Arial" charset="0"/>
                <a:ea typeface="ＭＳ Ｐゴシック" pitchFamily="50" charset="-128"/>
              </a:defRPr>
            </a:lvl4pPr>
            <a:lvl5pPr marL="2057400" indent="-228600" eaLnBrk="0" hangingPunct="0">
              <a:defRPr kumimoji="1" sz="1600" b="1">
                <a:solidFill>
                  <a:schemeClr val="bg1"/>
                </a:solidFill>
                <a:latin typeface="Arial" charset="0"/>
                <a:ea typeface="ＭＳ Ｐゴシック" pitchFamily="50" charset="-128"/>
              </a:defRPr>
            </a:lvl5pPr>
            <a:lvl6pPr marL="25146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6pPr>
            <a:lvl7pPr marL="29718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7pPr>
            <a:lvl8pPr marL="34290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8pPr>
            <a:lvl9pPr marL="38862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9pPr>
          </a:lstStyle>
          <a:p>
            <a:pPr algn="r" eaLnBrk="1" hangingPunct="1">
              <a:spcBef>
                <a:spcPct val="0"/>
              </a:spcBef>
            </a:pPr>
            <a:fld id="{D26AA6D9-EE94-4AF1-93A7-FCABD6306380}" type="slidenum">
              <a:rPr kumimoji="0" lang="ja-JP" altLang="en-US" sz="1200" b="0">
                <a:solidFill>
                  <a:prstClr val="black"/>
                </a:solidFill>
              </a:rPr>
              <a:pPr algn="r" eaLnBrk="1" hangingPunct="1">
                <a:spcBef>
                  <a:spcPct val="0"/>
                </a:spcBef>
              </a:pPr>
              <a:t>53</a:t>
            </a:fld>
            <a:endParaRPr kumimoji="0" lang="en-US" altLang="ja-JP" sz="1200" b="0">
              <a:solidFill>
                <a:prstClr val="black"/>
              </a:solidFill>
            </a:endParaRPr>
          </a:p>
        </p:txBody>
      </p:sp>
      <p:sp>
        <p:nvSpPr>
          <p:cNvPr id="188419" name="Rectangle 2"/>
          <p:cNvSpPr>
            <a:spLocks noGrp="1" noRot="1" noChangeAspect="1" noChangeArrowheads="1" noTextEdit="1"/>
          </p:cNvSpPr>
          <p:nvPr>
            <p:ph type="sldImg"/>
          </p:nvPr>
        </p:nvSpPr>
        <p:spPr>
          <a:ln/>
        </p:spPr>
      </p:sp>
      <p:sp>
        <p:nvSpPr>
          <p:cNvPr id="188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en-US"/>
          </a:p>
        </p:txBody>
      </p:sp>
    </p:spTree>
    <p:extLst>
      <p:ext uri="{BB962C8B-B14F-4D97-AF65-F5344CB8AC3E}">
        <p14:creationId xmlns:p14="http://schemas.microsoft.com/office/powerpoint/2010/main" val="414828847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7"/>
          <p:cNvSpPr txBox="1">
            <a:spLocks noGrp="1" noChangeArrowheads="1"/>
          </p:cNvSpPr>
          <p:nvPr/>
        </p:nvSpPr>
        <p:spPr bwMode="auto">
          <a:xfrm>
            <a:off x="3814764" y="9371015"/>
            <a:ext cx="2919412"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108" tIns="46054" rIns="92108" bIns="46054" anchor="b"/>
          <a:lstStyle>
            <a:lvl1pPr eaLnBrk="0" hangingPunct="0">
              <a:defRPr kumimoji="1" sz="1600" b="1">
                <a:solidFill>
                  <a:schemeClr val="bg1"/>
                </a:solidFill>
                <a:latin typeface="Arial" charset="0"/>
                <a:ea typeface="ＭＳ Ｐゴシック" pitchFamily="50" charset="-128"/>
              </a:defRPr>
            </a:lvl1pPr>
            <a:lvl2pPr marL="742950" indent="-285750" eaLnBrk="0" hangingPunct="0">
              <a:defRPr kumimoji="1" sz="1600" b="1">
                <a:solidFill>
                  <a:schemeClr val="bg1"/>
                </a:solidFill>
                <a:latin typeface="Arial" charset="0"/>
                <a:ea typeface="ＭＳ Ｐゴシック" pitchFamily="50" charset="-128"/>
              </a:defRPr>
            </a:lvl2pPr>
            <a:lvl3pPr marL="1143000" indent="-228600" eaLnBrk="0" hangingPunct="0">
              <a:defRPr kumimoji="1" sz="1600" b="1">
                <a:solidFill>
                  <a:schemeClr val="bg1"/>
                </a:solidFill>
                <a:latin typeface="Arial" charset="0"/>
                <a:ea typeface="ＭＳ Ｐゴシック" pitchFamily="50" charset="-128"/>
              </a:defRPr>
            </a:lvl3pPr>
            <a:lvl4pPr marL="1600200" indent="-228600" eaLnBrk="0" hangingPunct="0">
              <a:defRPr kumimoji="1" sz="1600" b="1">
                <a:solidFill>
                  <a:schemeClr val="bg1"/>
                </a:solidFill>
                <a:latin typeface="Arial" charset="0"/>
                <a:ea typeface="ＭＳ Ｐゴシック" pitchFamily="50" charset="-128"/>
              </a:defRPr>
            </a:lvl4pPr>
            <a:lvl5pPr marL="2057400" indent="-228600" eaLnBrk="0" hangingPunct="0">
              <a:defRPr kumimoji="1" sz="1600" b="1">
                <a:solidFill>
                  <a:schemeClr val="bg1"/>
                </a:solidFill>
                <a:latin typeface="Arial" charset="0"/>
                <a:ea typeface="ＭＳ Ｐゴシック" pitchFamily="50" charset="-128"/>
              </a:defRPr>
            </a:lvl5pPr>
            <a:lvl6pPr marL="25146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6pPr>
            <a:lvl7pPr marL="29718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7pPr>
            <a:lvl8pPr marL="34290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8pPr>
            <a:lvl9pPr marL="38862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9pPr>
          </a:lstStyle>
          <a:p>
            <a:pPr algn="r" eaLnBrk="1" hangingPunct="1">
              <a:spcBef>
                <a:spcPct val="0"/>
              </a:spcBef>
            </a:pPr>
            <a:fld id="{D26AA6D9-EE94-4AF1-93A7-FCABD6306380}" type="slidenum">
              <a:rPr kumimoji="0" lang="ja-JP" altLang="en-US" sz="1200" b="0">
                <a:solidFill>
                  <a:prstClr val="black"/>
                </a:solidFill>
              </a:rPr>
              <a:pPr algn="r" eaLnBrk="1" hangingPunct="1">
                <a:spcBef>
                  <a:spcPct val="0"/>
                </a:spcBef>
              </a:pPr>
              <a:t>54</a:t>
            </a:fld>
            <a:endParaRPr kumimoji="0" lang="en-US" altLang="ja-JP" sz="1200" b="0">
              <a:solidFill>
                <a:prstClr val="black"/>
              </a:solidFill>
            </a:endParaRPr>
          </a:p>
        </p:txBody>
      </p:sp>
      <p:sp>
        <p:nvSpPr>
          <p:cNvPr id="188419" name="Rectangle 2"/>
          <p:cNvSpPr>
            <a:spLocks noGrp="1" noRot="1" noChangeAspect="1" noChangeArrowheads="1" noTextEdit="1"/>
          </p:cNvSpPr>
          <p:nvPr>
            <p:ph type="sldImg"/>
          </p:nvPr>
        </p:nvSpPr>
        <p:spPr>
          <a:ln/>
        </p:spPr>
      </p:sp>
      <p:sp>
        <p:nvSpPr>
          <p:cNvPr id="188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en-US"/>
          </a:p>
        </p:txBody>
      </p:sp>
    </p:spTree>
    <p:extLst>
      <p:ext uri="{BB962C8B-B14F-4D97-AF65-F5344CB8AC3E}">
        <p14:creationId xmlns:p14="http://schemas.microsoft.com/office/powerpoint/2010/main" val="422563065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7"/>
          <p:cNvSpPr txBox="1">
            <a:spLocks noGrp="1" noChangeArrowheads="1"/>
          </p:cNvSpPr>
          <p:nvPr/>
        </p:nvSpPr>
        <p:spPr bwMode="auto">
          <a:xfrm>
            <a:off x="3814764" y="9371015"/>
            <a:ext cx="2919412"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108" tIns="46054" rIns="92108" bIns="46054" anchor="b"/>
          <a:lstStyle>
            <a:lvl1pPr eaLnBrk="0" hangingPunct="0">
              <a:defRPr kumimoji="1" sz="1600" b="1">
                <a:solidFill>
                  <a:schemeClr val="bg1"/>
                </a:solidFill>
                <a:latin typeface="Arial" charset="0"/>
                <a:ea typeface="ＭＳ Ｐゴシック" pitchFamily="50" charset="-128"/>
              </a:defRPr>
            </a:lvl1pPr>
            <a:lvl2pPr marL="742950" indent="-285750" eaLnBrk="0" hangingPunct="0">
              <a:defRPr kumimoji="1" sz="1600" b="1">
                <a:solidFill>
                  <a:schemeClr val="bg1"/>
                </a:solidFill>
                <a:latin typeface="Arial" charset="0"/>
                <a:ea typeface="ＭＳ Ｐゴシック" pitchFamily="50" charset="-128"/>
              </a:defRPr>
            </a:lvl2pPr>
            <a:lvl3pPr marL="1143000" indent="-228600" eaLnBrk="0" hangingPunct="0">
              <a:defRPr kumimoji="1" sz="1600" b="1">
                <a:solidFill>
                  <a:schemeClr val="bg1"/>
                </a:solidFill>
                <a:latin typeface="Arial" charset="0"/>
                <a:ea typeface="ＭＳ Ｐゴシック" pitchFamily="50" charset="-128"/>
              </a:defRPr>
            </a:lvl3pPr>
            <a:lvl4pPr marL="1600200" indent="-228600" eaLnBrk="0" hangingPunct="0">
              <a:defRPr kumimoji="1" sz="1600" b="1">
                <a:solidFill>
                  <a:schemeClr val="bg1"/>
                </a:solidFill>
                <a:latin typeface="Arial" charset="0"/>
                <a:ea typeface="ＭＳ Ｐゴシック" pitchFamily="50" charset="-128"/>
              </a:defRPr>
            </a:lvl4pPr>
            <a:lvl5pPr marL="2057400" indent="-228600" eaLnBrk="0" hangingPunct="0">
              <a:defRPr kumimoji="1" sz="1600" b="1">
                <a:solidFill>
                  <a:schemeClr val="bg1"/>
                </a:solidFill>
                <a:latin typeface="Arial" charset="0"/>
                <a:ea typeface="ＭＳ Ｐゴシック" pitchFamily="50" charset="-128"/>
              </a:defRPr>
            </a:lvl5pPr>
            <a:lvl6pPr marL="25146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6pPr>
            <a:lvl7pPr marL="29718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7pPr>
            <a:lvl8pPr marL="34290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8pPr>
            <a:lvl9pPr marL="38862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9pPr>
          </a:lstStyle>
          <a:p>
            <a:pPr algn="r" eaLnBrk="1" hangingPunct="1">
              <a:spcBef>
                <a:spcPct val="0"/>
              </a:spcBef>
            </a:pPr>
            <a:fld id="{D26AA6D9-EE94-4AF1-93A7-FCABD6306380}" type="slidenum">
              <a:rPr kumimoji="0" lang="ja-JP" altLang="en-US" sz="1200" b="0">
                <a:solidFill>
                  <a:prstClr val="black"/>
                </a:solidFill>
              </a:rPr>
              <a:pPr algn="r" eaLnBrk="1" hangingPunct="1">
                <a:spcBef>
                  <a:spcPct val="0"/>
                </a:spcBef>
              </a:pPr>
              <a:t>55</a:t>
            </a:fld>
            <a:endParaRPr kumimoji="0" lang="en-US" altLang="ja-JP" sz="1200" b="0">
              <a:solidFill>
                <a:prstClr val="black"/>
              </a:solidFill>
            </a:endParaRPr>
          </a:p>
        </p:txBody>
      </p:sp>
      <p:sp>
        <p:nvSpPr>
          <p:cNvPr id="188419" name="Rectangle 2"/>
          <p:cNvSpPr>
            <a:spLocks noGrp="1" noRot="1" noChangeAspect="1" noChangeArrowheads="1" noTextEdit="1"/>
          </p:cNvSpPr>
          <p:nvPr>
            <p:ph type="sldImg"/>
          </p:nvPr>
        </p:nvSpPr>
        <p:spPr>
          <a:ln/>
        </p:spPr>
      </p:sp>
      <p:sp>
        <p:nvSpPr>
          <p:cNvPr id="188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en-US"/>
          </a:p>
        </p:txBody>
      </p:sp>
    </p:spTree>
    <p:extLst>
      <p:ext uri="{BB962C8B-B14F-4D97-AF65-F5344CB8AC3E}">
        <p14:creationId xmlns:p14="http://schemas.microsoft.com/office/powerpoint/2010/main" val="21729014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7"/>
          <p:cNvSpPr txBox="1">
            <a:spLocks noGrp="1" noChangeArrowheads="1"/>
          </p:cNvSpPr>
          <p:nvPr/>
        </p:nvSpPr>
        <p:spPr bwMode="auto">
          <a:xfrm>
            <a:off x="3814763" y="9371013"/>
            <a:ext cx="2919412"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4" tIns="45717" rIns="91434" bIns="45717" anchor="b"/>
          <a:lstStyle>
            <a:lvl1pPr eaLnBrk="0" hangingPunct="0">
              <a:defRPr kumimoji="1" sz="1600" b="1">
                <a:solidFill>
                  <a:schemeClr val="bg1"/>
                </a:solidFill>
                <a:latin typeface="Arial" charset="0"/>
                <a:ea typeface="ＭＳ Ｐゴシック" pitchFamily="50" charset="-128"/>
              </a:defRPr>
            </a:lvl1pPr>
            <a:lvl2pPr marL="742950" indent="-285750" eaLnBrk="0" hangingPunct="0">
              <a:defRPr kumimoji="1" sz="1600" b="1">
                <a:solidFill>
                  <a:schemeClr val="bg1"/>
                </a:solidFill>
                <a:latin typeface="Arial" charset="0"/>
                <a:ea typeface="ＭＳ Ｐゴシック" pitchFamily="50" charset="-128"/>
              </a:defRPr>
            </a:lvl2pPr>
            <a:lvl3pPr marL="1143000" indent="-228600" eaLnBrk="0" hangingPunct="0">
              <a:defRPr kumimoji="1" sz="1600" b="1">
                <a:solidFill>
                  <a:schemeClr val="bg1"/>
                </a:solidFill>
                <a:latin typeface="Arial" charset="0"/>
                <a:ea typeface="ＭＳ Ｐゴシック" pitchFamily="50" charset="-128"/>
              </a:defRPr>
            </a:lvl3pPr>
            <a:lvl4pPr marL="1600200" indent="-228600" eaLnBrk="0" hangingPunct="0">
              <a:defRPr kumimoji="1" sz="1600" b="1">
                <a:solidFill>
                  <a:schemeClr val="bg1"/>
                </a:solidFill>
                <a:latin typeface="Arial" charset="0"/>
                <a:ea typeface="ＭＳ Ｐゴシック" pitchFamily="50" charset="-128"/>
              </a:defRPr>
            </a:lvl4pPr>
            <a:lvl5pPr marL="2057400" indent="-228600" eaLnBrk="0" hangingPunct="0">
              <a:defRPr kumimoji="1" sz="1600" b="1">
                <a:solidFill>
                  <a:schemeClr val="bg1"/>
                </a:solidFill>
                <a:latin typeface="Arial" charset="0"/>
                <a:ea typeface="ＭＳ Ｐゴシック" pitchFamily="50" charset="-128"/>
              </a:defRPr>
            </a:lvl5pPr>
            <a:lvl6pPr marL="25146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6pPr>
            <a:lvl7pPr marL="29718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7pPr>
            <a:lvl8pPr marL="34290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8pPr>
            <a:lvl9pPr marL="38862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9pPr>
          </a:lstStyle>
          <a:p>
            <a:pPr algn="r" eaLnBrk="1" hangingPunct="1">
              <a:spcBef>
                <a:spcPct val="0"/>
              </a:spcBef>
            </a:pPr>
            <a:fld id="{1E51D4E4-4B1B-4C00-B344-23BC9870693E}" type="slidenum">
              <a:rPr kumimoji="0" lang="ja-JP" altLang="en-US" sz="1200" b="0">
                <a:solidFill>
                  <a:prstClr val="black"/>
                </a:solidFill>
              </a:rPr>
              <a:pPr algn="r" eaLnBrk="1" hangingPunct="1">
                <a:spcBef>
                  <a:spcPct val="0"/>
                </a:spcBef>
              </a:pPr>
              <a:t>56</a:t>
            </a:fld>
            <a:endParaRPr kumimoji="0" lang="en-US" altLang="ja-JP" sz="1200" b="0">
              <a:solidFill>
                <a:prstClr val="black"/>
              </a:solidFill>
            </a:endParaRPr>
          </a:p>
        </p:txBody>
      </p:sp>
      <p:sp>
        <p:nvSpPr>
          <p:cNvPr id="207875" name="スライド イメージ プレースホルダ 1"/>
          <p:cNvSpPr>
            <a:spLocks noGrp="1" noRot="1" noChangeAspect="1" noTextEdit="1"/>
          </p:cNvSpPr>
          <p:nvPr>
            <p:ph type="sldImg"/>
          </p:nvPr>
        </p:nvSpPr>
        <p:spPr>
          <a:ln/>
        </p:spPr>
      </p:sp>
      <p:sp>
        <p:nvSpPr>
          <p:cNvPr id="207876" name="ノート プレースホル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ja-JP" altLang="en-US"/>
          </a:p>
        </p:txBody>
      </p:sp>
      <p:sp>
        <p:nvSpPr>
          <p:cNvPr id="207877" name="スライド番号プレースホルダ 3"/>
          <p:cNvSpPr txBox="1">
            <a:spLocks noGrp="1"/>
          </p:cNvSpPr>
          <p:nvPr/>
        </p:nvSpPr>
        <p:spPr bwMode="auto">
          <a:xfrm>
            <a:off x="3814763" y="9371013"/>
            <a:ext cx="2919412"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4" tIns="45717" rIns="91434" bIns="45717" anchor="b"/>
          <a:lstStyle>
            <a:lvl1pPr eaLnBrk="0" hangingPunct="0">
              <a:defRPr kumimoji="1" sz="1600" b="1">
                <a:solidFill>
                  <a:schemeClr val="bg1"/>
                </a:solidFill>
                <a:latin typeface="Arial" charset="0"/>
                <a:ea typeface="ＭＳ Ｐゴシック" pitchFamily="50" charset="-128"/>
              </a:defRPr>
            </a:lvl1pPr>
            <a:lvl2pPr marL="742950" indent="-285750" eaLnBrk="0" hangingPunct="0">
              <a:defRPr kumimoji="1" sz="1600" b="1">
                <a:solidFill>
                  <a:schemeClr val="bg1"/>
                </a:solidFill>
                <a:latin typeface="Arial" charset="0"/>
                <a:ea typeface="ＭＳ Ｐゴシック" pitchFamily="50" charset="-128"/>
              </a:defRPr>
            </a:lvl2pPr>
            <a:lvl3pPr marL="1143000" indent="-228600" eaLnBrk="0" hangingPunct="0">
              <a:defRPr kumimoji="1" sz="1600" b="1">
                <a:solidFill>
                  <a:schemeClr val="bg1"/>
                </a:solidFill>
                <a:latin typeface="Arial" charset="0"/>
                <a:ea typeface="ＭＳ Ｐゴシック" pitchFamily="50" charset="-128"/>
              </a:defRPr>
            </a:lvl3pPr>
            <a:lvl4pPr marL="1600200" indent="-228600" eaLnBrk="0" hangingPunct="0">
              <a:defRPr kumimoji="1" sz="1600" b="1">
                <a:solidFill>
                  <a:schemeClr val="bg1"/>
                </a:solidFill>
                <a:latin typeface="Arial" charset="0"/>
                <a:ea typeface="ＭＳ Ｐゴシック" pitchFamily="50" charset="-128"/>
              </a:defRPr>
            </a:lvl4pPr>
            <a:lvl5pPr marL="2057400" indent="-228600" eaLnBrk="0" hangingPunct="0">
              <a:defRPr kumimoji="1" sz="1600" b="1">
                <a:solidFill>
                  <a:schemeClr val="bg1"/>
                </a:solidFill>
                <a:latin typeface="Arial" charset="0"/>
                <a:ea typeface="ＭＳ Ｐゴシック" pitchFamily="50" charset="-128"/>
              </a:defRPr>
            </a:lvl5pPr>
            <a:lvl6pPr marL="25146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6pPr>
            <a:lvl7pPr marL="29718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7pPr>
            <a:lvl8pPr marL="34290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8pPr>
            <a:lvl9pPr marL="38862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9pPr>
          </a:lstStyle>
          <a:p>
            <a:pPr algn="r" eaLnBrk="1" hangingPunct="1">
              <a:spcBef>
                <a:spcPct val="0"/>
              </a:spcBef>
            </a:pPr>
            <a:fld id="{E4D9E365-D7FC-4375-A71C-D862ADAB4E1D}" type="slidenum">
              <a:rPr lang="ja-JP" altLang="en-US" sz="1200" b="0">
                <a:solidFill>
                  <a:prstClr val="black"/>
                </a:solidFill>
              </a:rPr>
              <a:pPr algn="r" eaLnBrk="1" hangingPunct="1">
                <a:spcBef>
                  <a:spcPct val="0"/>
                </a:spcBef>
              </a:pPr>
              <a:t>56</a:t>
            </a:fld>
            <a:endParaRPr lang="en-US" altLang="ja-JP" sz="1200" b="0">
              <a:solidFill>
                <a:prstClr val="black"/>
              </a:solidFill>
            </a:endParaRPr>
          </a:p>
        </p:txBody>
      </p:sp>
    </p:spTree>
    <p:extLst>
      <p:ext uri="{BB962C8B-B14F-4D97-AF65-F5344CB8AC3E}">
        <p14:creationId xmlns:p14="http://schemas.microsoft.com/office/powerpoint/2010/main" val="114500813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2"/>
          <p:cNvSpPr>
            <a:spLocks noGrp="1" noRot="1" noChangeAspect="1" noChangeArrowheads="1" noTextEdit="1"/>
          </p:cNvSpPr>
          <p:nvPr>
            <p:ph type="sldImg"/>
          </p:nvPr>
        </p:nvSpPr>
        <p:spPr>
          <a:ln/>
        </p:spPr>
      </p:sp>
      <p:sp>
        <p:nvSpPr>
          <p:cNvPr id="20992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Tree>
    <p:extLst>
      <p:ext uri="{BB962C8B-B14F-4D97-AF65-F5344CB8AC3E}">
        <p14:creationId xmlns:p14="http://schemas.microsoft.com/office/powerpoint/2010/main" val="286422804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98B986C9-053D-49DB-A1AD-B97E7BF5A086}" type="slidenum">
              <a:rPr lang="ja-JP" altLang="en-US" smtClean="0">
                <a:solidFill>
                  <a:prstClr val="black"/>
                </a:solidFill>
              </a:rPr>
              <a:pPr/>
              <a:t>58</a:t>
            </a:fld>
            <a:endParaRPr lang="ja-JP" altLang="en-US">
              <a:solidFill>
                <a:prstClr val="black"/>
              </a:solidFill>
            </a:endParaRPr>
          </a:p>
        </p:txBody>
      </p:sp>
    </p:spTree>
    <p:extLst>
      <p:ext uri="{BB962C8B-B14F-4D97-AF65-F5344CB8AC3E}">
        <p14:creationId xmlns:p14="http://schemas.microsoft.com/office/powerpoint/2010/main" val="94899485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98B986C9-053D-49DB-A1AD-B97E7BF5A086}" type="slidenum">
              <a:rPr lang="ja-JP" altLang="en-US" smtClean="0">
                <a:solidFill>
                  <a:prstClr val="black"/>
                </a:solidFill>
              </a:rPr>
              <a:pPr/>
              <a:t>59</a:t>
            </a:fld>
            <a:endParaRPr lang="ja-JP" altLang="en-US">
              <a:solidFill>
                <a:prstClr val="black"/>
              </a:solidFill>
            </a:endParaRPr>
          </a:p>
        </p:txBody>
      </p:sp>
    </p:spTree>
    <p:extLst>
      <p:ext uri="{BB962C8B-B14F-4D97-AF65-F5344CB8AC3E}">
        <p14:creationId xmlns:p14="http://schemas.microsoft.com/office/powerpoint/2010/main" val="9489948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600" b="1">
                <a:solidFill>
                  <a:schemeClr val="bg1"/>
                </a:solidFill>
                <a:latin typeface="Arial" charset="0"/>
                <a:ea typeface="ＭＳ Ｐゴシック" pitchFamily="50" charset="-128"/>
              </a:defRPr>
            </a:lvl1pPr>
            <a:lvl2pPr marL="748374" indent="-287836" eaLnBrk="0" hangingPunct="0">
              <a:defRPr kumimoji="1" sz="1600" b="1">
                <a:solidFill>
                  <a:schemeClr val="bg1"/>
                </a:solidFill>
                <a:latin typeface="Arial" charset="0"/>
                <a:ea typeface="ＭＳ Ｐゴシック" pitchFamily="50" charset="-128"/>
              </a:defRPr>
            </a:lvl2pPr>
            <a:lvl3pPr marL="1151344" indent="-230269" eaLnBrk="0" hangingPunct="0">
              <a:defRPr kumimoji="1" sz="1600" b="1">
                <a:solidFill>
                  <a:schemeClr val="bg1"/>
                </a:solidFill>
                <a:latin typeface="Arial" charset="0"/>
                <a:ea typeface="ＭＳ Ｐゴシック" pitchFamily="50" charset="-128"/>
              </a:defRPr>
            </a:lvl3pPr>
            <a:lvl4pPr marL="1611881" indent="-230269" eaLnBrk="0" hangingPunct="0">
              <a:defRPr kumimoji="1" sz="1600" b="1">
                <a:solidFill>
                  <a:schemeClr val="bg1"/>
                </a:solidFill>
                <a:latin typeface="Arial" charset="0"/>
                <a:ea typeface="ＭＳ Ｐゴシック" pitchFamily="50" charset="-128"/>
              </a:defRPr>
            </a:lvl4pPr>
            <a:lvl5pPr marL="2072419" indent="-230269" eaLnBrk="0" hangingPunct="0">
              <a:defRPr kumimoji="1" sz="1600" b="1">
                <a:solidFill>
                  <a:schemeClr val="bg1"/>
                </a:solidFill>
                <a:latin typeface="Arial" charset="0"/>
                <a:ea typeface="ＭＳ Ｐゴシック" pitchFamily="50" charset="-128"/>
              </a:defRPr>
            </a:lvl5pPr>
            <a:lvl6pPr marL="2532957" indent="-230269" algn="ctr" eaLnBrk="0" fontAlgn="base" hangingPunct="0">
              <a:spcBef>
                <a:spcPct val="50000"/>
              </a:spcBef>
              <a:spcAft>
                <a:spcPct val="0"/>
              </a:spcAft>
              <a:defRPr kumimoji="1" sz="1600" b="1">
                <a:solidFill>
                  <a:schemeClr val="bg1"/>
                </a:solidFill>
                <a:latin typeface="Arial" charset="0"/>
                <a:ea typeface="ＭＳ Ｐゴシック" pitchFamily="50" charset="-128"/>
              </a:defRPr>
            </a:lvl6pPr>
            <a:lvl7pPr marL="2993494" indent="-230269" algn="ctr" eaLnBrk="0" fontAlgn="base" hangingPunct="0">
              <a:spcBef>
                <a:spcPct val="50000"/>
              </a:spcBef>
              <a:spcAft>
                <a:spcPct val="0"/>
              </a:spcAft>
              <a:defRPr kumimoji="1" sz="1600" b="1">
                <a:solidFill>
                  <a:schemeClr val="bg1"/>
                </a:solidFill>
                <a:latin typeface="Arial" charset="0"/>
                <a:ea typeface="ＭＳ Ｐゴシック" pitchFamily="50" charset="-128"/>
              </a:defRPr>
            </a:lvl7pPr>
            <a:lvl8pPr marL="3454032" indent="-230269" algn="ctr" eaLnBrk="0" fontAlgn="base" hangingPunct="0">
              <a:spcBef>
                <a:spcPct val="50000"/>
              </a:spcBef>
              <a:spcAft>
                <a:spcPct val="0"/>
              </a:spcAft>
              <a:defRPr kumimoji="1" sz="1600" b="1">
                <a:solidFill>
                  <a:schemeClr val="bg1"/>
                </a:solidFill>
                <a:latin typeface="Arial" charset="0"/>
                <a:ea typeface="ＭＳ Ｐゴシック" pitchFamily="50" charset="-128"/>
              </a:defRPr>
            </a:lvl8pPr>
            <a:lvl9pPr marL="3914569" indent="-230269" algn="ctr" eaLnBrk="0" fontAlgn="base" hangingPunct="0">
              <a:spcBef>
                <a:spcPct val="50000"/>
              </a:spcBef>
              <a:spcAft>
                <a:spcPct val="0"/>
              </a:spcAft>
              <a:defRPr kumimoji="1" sz="1600" b="1">
                <a:solidFill>
                  <a:schemeClr val="bg1"/>
                </a:solidFill>
                <a:latin typeface="Arial" charset="0"/>
                <a:ea typeface="ＭＳ Ｐゴシック" pitchFamily="50" charset="-128"/>
              </a:defRPr>
            </a:lvl9pPr>
          </a:lstStyle>
          <a:p>
            <a:pPr eaLnBrk="1" hangingPunct="1"/>
            <a:fld id="{93AD3B2A-A598-44E0-B680-70B640E48ABE}" type="slidenum">
              <a:rPr kumimoji="0" lang="ja-JP" altLang="en-US" sz="1200" b="0">
                <a:solidFill>
                  <a:prstClr val="black"/>
                </a:solidFill>
              </a:rPr>
              <a:pPr eaLnBrk="1" hangingPunct="1"/>
              <a:t>6</a:t>
            </a:fld>
            <a:endParaRPr kumimoji="0" lang="en-US" altLang="ja-JP" sz="1200" b="0">
              <a:solidFill>
                <a:prstClr val="black"/>
              </a:solidFill>
            </a:endParaRPr>
          </a:p>
        </p:txBody>
      </p:sp>
      <p:sp>
        <p:nvSpPr>
          <p:cNvPr id="90115" name="Rectangle 2"/>
          <p:cNvSpPr>
            <a:spLocks noGrp="1" noRot="1" noChangeAspect="1" noChangeArrowheads="1" noTextEdit="1"/>
          </p:cNvSpPr>
          <p:nvPr>
            <p:ph type="sldImg"/>
          </p:nvPr>
        </p:nvSpPr>
        <p:spPr>
          <a:ln/>
        </p:spPr>
      </p:sp>
      <p:sp>
        <p:nvSpPr>
          <p:cNvPr id="901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en-US"/>
          </a:p>
        </p:txBody>
      </p:sp>
    </p:spTree>
    <p:extLst>
      <p:ext uri="{BB962C8B-B14F-4D97-AF65-F5344CB8AC3E}">
        <p14:creationId xmlns:p14="http://schemas.microsoft.com/office/powerpoint/2010/main" val="86766186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98B986C9-053D-49DB-A1AD-B97E7BF5A086}" type="slidenum">
              <a:rPr lang="ja-JP" altLang="en-US" smtClean="0">
                <a:solidFill>
                  <a:prstClr val="black"/>
                </a:solidFill>
              </a:rPr>
              <a:pPr/>
              <a:t>60</a:t>
            </a:fld>
            <a:endParaRPr lang="ja-JP" altLang="en-US">
              <a:solidFill>
                <a:prstClr val="black"/>
              </a:solidFill>
            </a:endParaRPr>
          </a:p>
        </p:txBody>
      </p:sp>
    </p:spTree>
    <p:extLst>
      <p:ext uri="{BB962C8B-B14F-4D97-AF65-F5344CB8AC3E}">
        <p14:creationId xmlns:p14="http://schemas.microsoft.com/office/powerpoint/2010/main" val="94899485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98B986C9-053D-49DB-A1AD-B97E7BF5A086}" type="slidenum">
              <a:rPr lang="ja-JP" altLang="en-US" smtClean="0">
                <a:solidFill>
                  <a:prstClr val="black"/>
                </a:solidFill>
              </a:rPr>
              <a:pPr/>
              <a:t>61</a:t>
            </a:fld>
            <a:endParaRPr lang="ja-JP" altLang="en-US">
              <a:solidFill>
                <a:prstClr val="black"/>
              </a:solidFill>
            </a:endParaRPr>
          </a:p>
        </p:txBody>
      </p:sp>
    </p:spTree>
    <p:extLst>
      <p:ext uri="{BB962C8B-B14F-4D97-AF65-F5344CB8AC3E}">
        <p14:creationId xmlns:p14="http://schemas.microsoft.com/office/powerpoint/2010/main" val="94899485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98B986C9-053D-49DB-A1AD-B97E7BF5A086}" type="slidenum">
              <a:rPr lang="ja-JP" altLang="en-US" smtClean="0">
                <a:solidFill>
                  <a:prstClr val="black"/>
                </a:solidFill>
              </a:rPr>
              <a:pPr/>
              <a:t>62</a:t>
            </a:fld>
            <a:endParaRPr lang="ja-JP" altLang="en-US">
              <a:solidFill>
                <a:prstClr val="black"/>
              </a:solidFill>
            </a:endParaRPr>
          </a:p>
        </p:txBody>
      </p:sp>
    </p:spTree>
    <p:extLst>
      <p:ext uri="{BB962C8B-B14F-4D97-AF65-F5344CB8AC3E}">
        <p14:creationId xmlns:p14="http://schemas.microsoft.com/office/powerpoint/2010/main" val="94899485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98B986C9-053D-49DB-A1AD-B97E7BF5A086}" type="slidenum">
              <a:rPr lang="ja-JP" altLang="en-US" smtClean="0">
                <a:solidFill>
                  <a:prstClr val="black"/>
                </a:solidFill>
              </a:rPr>
              <a:pPr/>
              <a:t>63</a:t>
            </a:fld>
            <a:endParaRPr lang="ja-JP" altLang="en-US">
              <a:solidFill>
                <a:prstClr val="black"/>
              </a:solidFill>
            </a:endParaRPr>
          </a:p>
        </p:txBody>
      </p:sp>
    </p:spTree>
    <p:extLst>
      <p:ext uri="{BB962C8B-B14F-4D97-AF65-F5344CB8AC3E}">
        <p14:creationId xmlns:p14="http://schemas.microsoft.com/office/powerpoint/2010/main" val="94899485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98B986C9-053D-49DB-A1AD-B97E7BF5A086}" type="slidenum">
              <a:rPr lang="ja-JP" altLang="en-US" smtClean="0">
                <a:solidFill>
                  <a:prstClr val="black"/>
                </a:solidFill>
              </a:rPr>
              <a:pPr/>
              <a:t>64</a:t>
            </a:fld>
            <a:endParaRPr lang="ja-JP" altLang="en-US">
              <a:solidFill>
                <a:prstClr val="black"/>
              </a:solidFill>
            </a:endParaRPr>
          </a:p>
        </p:txBody>
      </p:sp>
    </p:spTree>
    <p:extLst>
      <p:ext uri="{BB962C8B-B14F-4D97-AF65-F5344CB8AC3E}">
        <p14:creationId xmlns:p14="http://schemas.microsoft.com/office/powerpoint/2010/main" val="94899485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98B986C9-053D-49DB-A1AD-B97E7BF5A086}" type="slidenum">
              <a:rPr lang="ja-JP" altLang="en-US" smtClean="0">
                <a:solidFill>
                  <a:prstClr val="black"/>
                </a:solidFill>
              </a:rPr>
              <a:pPr/>
              <a:t>65</a:t>
            </a:fld>
            <a:endParaRPr lang="ja-JP" altLang="en-US">
              <a:solidFill>
                <a:prstClr val="black"/>
              </a:solidFill>
            </a:endParaRPr>
          </a:p>
        </p:txBody>
      </p:sp>
    </p:spTree>
    <p:extLst>
      <p:ext uri="{BB962C8B-B14F-4D97-AF65-F5344CB8AC3E}">
        <p14:creationId xmlns:p14="http://schemas.microsoft.com/office/powerpoint/2010/main" val="94899485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98B986C9-053D-49DB-A1AD-B97E7BF5A086}" type="slidenum">
              <a:rPr lang="ja-JP" altLang="en-US" smtClean="0">
                <a:solidFill>
                  <a:prstClr val="black"/>
                </a:solidFill>
              </a:rPr>
              <a:pPr/>
              <a:t>66</a:t>
            </a:fld>
            <a:endParaRPr lang="ja-JP" altLang="en-US">
              <a:solidFill>
                <a:prstClr val="black"/>
              </a:solidFill>
            </a:endParaRPr>
          </a:p>
        </p:txBody>
      </p:sp>
    </p:spTree>
    <p:extLst>
      <p:ext uri="{BB962C8B-B14F-4D97-AF65-F5344CB8AC3E}">
        <p14:creationId xmlns:p14="http://schemas.microsoft.com/office/powerpoint/2010/main" val="94899485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98B986C9-053D-49DB-A1AD-B97E7BF5A086}" type="slidenum">
              <a:rPr lang="ja-JP" altLang="en-US" smtClean="0">
                <a:solidFill>
                  <a:prstClr val="black"/>
                </a:solidFill>
              </a:rPr>
              <a:pPr/>
              <a:t>67</a:t>
            </a:fld>
            <a:endParaRPr lang="ja-JP" altLang="en-US">
              <a:solidFill>
                <a:prstClr val="black"/>
              </a:solidFill>
            </a:endParaRPr>
          </a:p>
        </p:txBody>
      </p:sp>
    </p:spTree>
    <p:extLst>
      <p:ext uri="{BB962C8B-B14F-4D97-AF65-F5344CB8AC3E}">
        <p14:creationId xmlns:p14="http://schemas.microsoft.com/office/powerpoint/2010/main" val="94899485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98B986C9-053D-49DB-A1AD-B97E7BF5A086}" type="slidenum">
              <a:rPr lang="ja-JP" altLang="en-US" smtClean="0">
                <a:solidFill>
                  <a:prstClr val="black"/>
                </a:solidFill>
              </a:rPr>
              <a:pPr/>
              <a:t>68</a:t>
            </a:fld>
            <a:endParaRPr lang="ja-JP" altLang="en-US">
              <a:solidFill>
                <a:prstClr val="black"/>
              </a:solidFill>
            </a:endParaRPr>
          </a:p>
        </p:txBody>
      </p:sp>
    </p:spTree>
    <p:extLst>
      <p:ext uri="{BB962C8B-B14F-4D97-AF65-F5344CB8AC3E}">
        <p14:creationId xmlns:p14="http://schemas.microsoft.com/office/powerpoint/2010/main" val="94899485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2"/>
          <p:cNvSpPr>
            <a:spLocks noGrp="1" noRot="1" noChangeAspect="1" noChangeArrowheads="1" noTextEdit="1"/>
          </p:cNvSpPr>
          <p:nvPr>
            <p:ph type="sldImg"/>
          </p:nvPr>
        </p:nvSpPr>
        <p:spPr>
          <a:ln/>
        </p:spPr>
      </p:sp>
      <p:sp>
        <p:nvSpPr>
          <p:cNvPr id="21401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Tree>
    <p:extLst>
      <p:ext uri="{BB962C8B-B14F-4D97-AF65-F5344CB8AC3E}">
        <p14:creationId xmlns:p14="http://schemas.microsoft.com/office/powerpoint/2010/main" val="35734614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600" b="1">
                <a:solidFill>
                  <a:schemeClr val="bg1"/>
                </a:solidFill>
                <a:latin typeface="Arial" charset="0"/>
                <a:ea typeface="ＭＳ Ｐゴシック" pitchFamily="50" charset="-128"/>
              </a:defRPr>
            </a:lvl1pPr>
            <a:lvl2pPr marL="742950" indent="-285750" eaLnBrk="0" hangingPunct="0">
              <a:defRPr kumimoji="1" sz="1600" b="1">
                <a:solidFill>
                  <a:schemeClr val="bg1"/>
                </a:solidFill>
                <a:latin typeface="Arial" charset="0"/>
                <a:ea typeface="ＭＳ Ｐゴシック" pitchFamily="50" charset="-128"/>
              </a:defRPr>
            </a:lvl2pPr>
            <a:lvl3pPr marL="1143000" indent="-228600" eaLnBrk="0" hangingPunct="0">
              <a:defRPr kumimoji="1" sz="1600" b="1">
                <a:solidFill>
                  <a:schemeClr val="bg1"/>
                </a:solidFill>
                <a:latin typeface="Arial" charset="0"/>
                <a:ea typeface="ＭＳ Ｐゴシック" pitchFamily="50" charset="-128"/>
              </a:defRPr>
            </a:lvl3pPr>
            <a:lvl4pPr marL="1600200" indent="-228600" eaLnBrk="0" hangingPunct="0">
              <a:defRPr kumimoji="1" sz="1600" b="1">
                <a:solidFill>
                  <a:schemeClr val="bg1"/>
                </a:solidFill>
                <a:latin typeface="Arial" charset="0"/>
                <a:ea typeface="ＭＳ Ｐゴシック" pitchFamily="50" charset="-128"/>
              </a:defRPr>
            </a:lvl4pPr>
            <a:lvl5pPr marL="2057400" indent="-228600" eaLnBrk="0" hangingPunct="0">
              <a:defRPr kumimoji="1" sz="1600" b="1">
                <a:solidFill>
                  <a:schemeClr val="bg1"/>
                </a:solidFill>
                <a:latin typeface="Arial" charset="0"/>
                <a:ea typeface="ＭＳ Ｐゴシック" pitchFamily="50" charset="-128"/>
              </a:defRPr>
            </a:lvl5pPr>
            <a:lvl6pPr marL="25146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6pPr>
            <a:lvl7pPr marL="29718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7pPr>
            <a:lvl8pPr marL="34290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8pPr>
            <a:lvl9pPr marL="38862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9pPr>
          </a:lstStyle>
          <a:p>
            <a:pPr eaLnBrk="1" hangingPunct="1"/>
            <a:fld id="{E8695380-E6A8-4097-A640-7B10A71E0771}" type="slidenum">
              <a:rPr kumimoji="0" lang="ja-JP" altLang="en-US" sz="1200" b="0" smtClean="0">
                <a:solidFill>
                  <a:schemeClr val="tx1"/>
                </a:solidFill>
              </a:rPr>
              <a:pPr eaLnBrk="1" hangingPunct="1"/>
              <a:t>7</a:t>
            </a:fld>
            <a:endParaRPr kumimoji="0" lang="en-US" altLang="ja-JP" sz="1200" b="0">
              <a:solidFill>
                <a:schemeClr val="tx1"/>
              </a:solidFill>
            </a:endParaRPr>
          </a:p>
        </p:txBody>
      </p:sp>
      <p:sp>
        <p:nvSpPr>
          <p:cNvPr id="92163" name="Rectangle 2"/>
          <p:cNvSpPr>
            <a:spLocks noGrp="1" noRot="1" noChangeAspect="1" noChangeArrowheads="1" noTextEdit="1"/>
          </p:cNvSpPr>
          <p:nvPr>
            <p:ph type="sldImg"/>
          </p:nvPr>
        </p:nvSpPr>
        <p:spPr>
          <a:ln/>
        </p:spPr>
      </p:sp>
      <p:sp>
        <p:nvSpPr>
          <p:cNvPr id="921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en-US"/>
          </a:p>
        </p:txBody>
      </p:sp>
    </p:spTree>
    <p:extLst>
      <p:ext uri="{BB962C8B-B14F-4D97-AF65-F5344CB8AC3E}">
        <p14:creationId xmlns:p14="http://schemas.microsoft.com/office/powerpoint/2010/main" val="51398726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2"/>
          <p:cNvSpPr>
            <a:spLocks noGrp="1" noRot="1" noChangeAspect="1" noChangeArrowheads="1" noTextEdit="1"/>
          </p:cNvSpPr>
          <p:nvPr>
            <p:ph type="sldImg"/>
          </p:nvPr>
        </p:nvSpPr>
        <p:spPr>
          <a:ln/>
        </p:spPr>
      </p:sp>
      <p:sp>
        <p:nvSpPr>
          <p:cNvPr id="21401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Tree>
    <p:extLst>
      <p:ext uri="{BB962C8B-B14F-4D97-AF65-F5344CB8AC3E}">
        <p14:creationId xmlns:p14="http://schemas.microsoft.com/office/powerpoint/2010/main" val="175531950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2"/>
          <p:cNvSpPr>
            <a:spLocks noGrp="1" noRot="1" noChangeAspect="1" noChangeArrowheads="1" noTextEdit="1"/>
          </p:cNvSpPr>
          <p:nvPr>
            <p:ph type="sldImg"/>
          </p:nvPr>
        </p:nvSpPr>
        <p:spPr>
          <a:ln/>
        </p:spPr>
      </p:sp>
      <p:sp>
        <p:nvSpPr>
          <p:cNvPr id="21401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Tree>
    <p:extLst>
      <p:ext uri="{BB962C8B-B14F-4D97-AF65-F5344CB8AC3E}">
        <p14:creationId xmlns:p14="http://schemas.microsoft.com/office/powerpoint/2010/main" val="22593953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600" b="1">
                <a:solidFill>
                  <a:schemeClr val="bg1"/>
                </a:solidFill>
                <a:latin typeface="Arial" charset="0"/>
                <a:ea typeface="ＭＳ Ｐゴシック" pitchFamily="50" charset="-128"/>
              </a:defRPr>
            </a:lvl1pPr>
            <a:lvl2pPr marL="742950" indent="-285750" eaLnBrk="0" hangingPunct="0">
              <a:defRPr kumimoji="1" sz="1600" b="1">
                <a:solidFill>
                  <a:schemeClr val="bg1"/>
                </a:solidFill>
                <a:latin typeface="Arial" charset="0"/>
                <a:ea typeface="ＭＳ Ｐゴシック" pitchFamily="50" charset="-128"/>
              </a:defRPr>
            </a:lvl2pPr>
            <a:lvl3pPr marL="1143000" indent="-228600" eaLnBrk="0" hangingPunct="0">
              <a:defRPr kumimoji="1" sz="1600" b="1">
                <a:solidFill>
                  <a:schemeClr val="bg1"/>
                </a:solidFill>
                <a:latin typeface="Arial" charset="0"/>
                <a:ea typeface="ＭＳ Ｐゴシック" pitchFamily="50" charset="-128"/>
              </a:defRPr>
            </a:lvl3pPr>
            <a:lvl4pPr marL="1600200" indent="-228600" eaLnBrk="0" hangingPunct="0">
              <a:defRPr kumimoji="1" sz="1600" b="1">
                <a:solidFill>
                  <a:schemeClr val="bg1"/>
                </a:solidFill>
                <a:latin typeface="Arial" charset="0"/>
                <a:ea typeface="ＭＳ Ｐゴシック" pitchFamily="50" charset="-128"/>
              </a:defRPr>
            </a:lvl4pPr>
            <a:lvl5pPr marL="2057400" indent="-228600" eaLnBrk="0" hangingPunct="0">
              <a:defRPr kumimoji="1" sz="1600" b="1">
                <a:solidFill>
                  <a:schemeClr val="bg1"/>
                </a:solidFill>
                <a:latin typeface="Arial" charset="0"/>
                <a:ea typeface="ＭＳ Ｐゴシック" pitchFamily="50" charset="-128"/>
              </a:defRPr>
            </a:lvl5pPr>
            <a:lvl6pPr marL="25146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6pPr>
            <a:lvl7pPr marL="29718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7pPr>
            <a:lvl8pPr marL="34290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8pPr>
            <a:lvl9pPr marL="38862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9pPr>
          </a:lstStyle>
          <a:p>
            <a:pPr eaLnBrk="1" hangingPunct="1"/>
            <a:fld id="{9CCBDBB9-2830-4949-B4F9-BF161B6162AB}" type="slidenum">
              <a:rPr kumimoji="0" lang="ja-JP" altLang="en-US" sz="1200" b="0" smtClean="0">
                <a:solidFill>
                  <a:schemeClr val="tx1"/>
                </a:solidFill>
              </a:rPr>
              <a:pPr eaLnBrk="1" hangingPunct="1"/>
              <a:t>72</a:t>
            </a:fld>
            <a:endParaRPr kumimoji="0" lang="en-US" altLang="ja-JP" sz="1200" b="0">
              <a:solidFill>
                <a:schemeClr val="tx1"/>
              </a:solidFill>
            </a:endParaRPr>
          </a:p>
        </p:txBody>
      </p:sp>
      <p:sp>
        <p:nvSpPr>
          <p:cNvPr id="105475" name="Rectangle 2"/>
          <p:cNvSpPr>
            <a:spLocks noGrp="1" noRot="1" noChangeAspect="1" noChangeArrowheads="1" noTextEdit="1"/>
          </p:cNvSpPr>
          <p:nvPr>
            <p:ph type="sldImg"/>
          </p:nvPr>
        </p:nvSpPr>
        <p:spPr>
          <a:ln/>
        </p:spPr>
      </p:sp>
      <p:sp>
        <p:nvSpPr>
          <p:cNvPr id="1054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en-US"/>
          </a:p>
        </p:txBody>
      </p:sp>
    </p:spTree>
    <p:extLst>
      <p:ext uri="{BB962C8B-B14F-4D97-AF65-F5344CB8AC3E}">
        <p14:creationId xmlns:p14="http://schemas.microsoft.com/office/powerpoint/2010/main" val="108659324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7"/>
          <p:cNvSpPr txBox="1">
            <a:spLocks noGrp="1" noChangeArrowheads="1"/>
          </p:cNvSpPr>
          <p:nvPr/>
        </p:nvSpPr>
        <p:spPr bwMode="auto">
          <a:xfrm>
            <a:off x="3814763" y="9371013"/>
            <a:ext cx="2919412"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kumimoji="1" sz="1600" b="1">
                <a:solidFill>
                  <a:schemeClr val="bg1"/>
                </a:solidFill>
                <a:latin typeface="Arial" charset="0"/>
                <a:ea typeface="ＭＳ Ｐゴシック" pitchFamily="50" charset="-128"/>
              </a:defRPr>
            </a:lvl1pPr>
            <a:lvl2pPr marL="742950" indent="-285750" eaLnBrk="0" hangingPunct="0">
              <a:defRPr kumimoji="1" sz="1600" b="1">
                <a:solidFill>
                  <a:schemeClr val="bg1"/>
                </a:solidFill>
                <a:latin typeface="Arial" charset="0"/>
                <a:ea typeface="ＭＳ Ｐゴシック" pitchFamily="50" charset="-128"/>
              </a:defRPr>
            </a:lvl2pPr>
            <a:lvl3pPr marL="1143000" indent="-228600" eaLnBrk="0" hangingPunct="0">
              <a:defRPr kumimoji="1" sz="1600" b="1">
                <a:solidFill>
                  <a:schemeClr val="bg1"/>
                </a:solidFill>
                <a:latin typeface="Arial" charset="0"/>
                <a:ea typeface="ＭＳ Ｐゴシック" pitchFamily="50" charset="-128"/>
              </a:defRPr>
            </a:lvl3pPr>
            <a:lvl4pPr marL="1600200" indent="-228600" eaLnBrk="0" hangingPunct="0">
              <a:defRPr kumimoji="1" sz="1600" b="1">
                <a:solidFill>
                  <a:schemeClr val="bg1"/>
                </a:solidFill>
                <a:latin typeface="Arial" charset="0"/>
                <a:ea typeface="ＭＳ Ｐゴシック" pitchFamily="50" charset="-128"/>
              </a:defRPr>
            </a:lvl4pPr>
            <a:lvl5pPr marL="2057400" indent="-228600" eaLnBrk="0" hangingPunct="0">
              <a:defRPr kumimoji="1" sz="1600" b="1">
                <a:solidFill>
                  <a:schemeClr val="bg1"/>
                </a:solidFill>
                <a:latin typeface="Arial" charset="0"/>
                <a:ea typeface="ＭＳ Ｐゴシック" pitchFamily="50" charset="-128"/>
              </a:defRPr>
            </a:lvl5pPr>
            <a:lvl6pPr marL="25146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6pPr>
            <a:lvl7pPr marL="29718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7pPr>
            <a:lvl8pPr marL="34290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8pPr>
            <a:lvl9pPr marL="38862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9pPr>
          </a:lstStyle>
          <a:p>
            <a:pPr algn="r" eaLnBrk="1" hangingPunct="1">
              <a:spcBef>
                <a:spcPct val="0"/>
              </a:spcBef>
            </a:pPr>
            <a:fld id="{3C1554BD-059D-4EAB-B1AB-FEAF8B8A5908}" type="slidenum">
              <a:rPr kumimoji="0" lang="ja-JP" altLang="en-US" sz="1200" b="0">
                <a:solidFill>
                  <a:schemeClr val="tx1"/>
                </a:solidFill>
              </a:rPr>
              <a:pPr algn="r" eaLnBrk="1" hangingPunct="1">
                <a:spcBef>
                  <a:spcPct val="0"/>
                </a:spcBef>
              </a:pPr>
              <a:t>73</a:t>
            </a:fld>
            <a:endParaRPr kumimoji="0" lang="en-US" altLang="ja-JP" sz="1200" b="0">
              <a:solidFill>
                <a:schemeClr val="tx1"/>
              </a:solidFill>
            </a:endParaRPr>
          </a:p>
        </p:txBody>
      </p:sp>
      <p:sp>
        <p:nvSpPr>
          <p:cNvPr id="209923" name="Rectangle 2"/>
          <p:cNvSpPr>
            <a:spLocks noGrp="1" noRot="1" noChangeAspect="1" noChangeArrowheads="1" noTextEdit="1"/>
          </p:cNvSpPr>
          <p:nvPr>
            <p:ph type="sldImg"/>
          </p:nvPr>
        </p:nvSpPr>
        <p:spPr>
          <a:ln/>
        </p:spPr>
      </p:sp>
      <p:sp>
        <p:nvSpPr>
          <p:cNvPr id="2099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en-US"/>
          </a:p>
        </p:txBody>
      </p:sp>
    </p:spTree>
    <p:extLst>
      <p:ext uri="{BB962C8B-B14F-4D97-AF65-F5344CB8AC3E}">
        <p14:creationId xmlns:p14="http://schemas.microsoft.com/office/powerpoint/2010/main" val="3980078978"/>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7"/>
          <p:cNvSpPr txBox="1">
            <a:spLocks noGrp="1" noChangeArrowheads="1"/>
          </p:cNvSpPr>
          <p:nvPr/>
        </p:nvSpPr>
        <p:spPr bwMode="auto">
          <a:xfrm>
            <a:off x="3814763" y="9371013"/>
            <a:ext cx="2919412"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kumimoji="1" sz="1600" b="1">
                <a:solidFill>
                  <a:schemeClr val="bg1"/>
                </a:solidFill>
                <a:latin typeface="Arial" charset="0"/>
                <a:ea typeface="ＭＳ Ｐゴシック" pitchFamily="50" charset="-128"/>
              </a:defRPr>
            </a:lvl1pPr>
            <a:lvl2pPr marL="742950" indent="-285750" eaLnBrk="0" hangingPunct="0">
              <a:defRPr kumimoji="1" sz="1600" b="1">
                <a:solidFill>
                  <a:schemeClr val="bg1"/>
                </a:solidFill>
                <a:latin typeface="Arial" charset="0"/>
                <a:ea typeface="ＭＳ Ｐゴシック" pitchFamily="50" charset="-128"/>
              </a:defRPr>
            </a:lvl2pPr>
            <a:lvl3pPr marL="1143000" indent="-228600" eaLnBrk="0" hangingPunct="0">
              <a:defRPr kumimoji="1" sz="1600" b="1">
                <a:solidFill>
                  <a:schemeClr val="bg1"/>
                </a:solidFill>
                <a:latin typeface="Arial" charset="0"/>
                <a:ea typeface="ＭＳ Ｐゴシック" pitchFamily="50" charset="-128"/>
              </a:defRPr>
            </a:lvl3pPr>
            <a:lvl4pPr marL="1600200" indent="-228600" eaLnBrk="0" hangingPunct="0">
              <a:defRPr kumimoji="1" sz="1600" b="1">
                <a:solidFill>
                  <a:schemeClr val="bg1"/>
                </a:solidFill>
                <a:latin typeface="Arial" charset="0"/>
                <a:ea typeface="ＭＳ Ｐゴシック" pitchFamily="50" charset="-128"/>
              </a:defRPr>
            </a:lvl4pPr>
            <a:lvl5pPr marL="2057400" indent="-228600" eaLnBrk="0" hangingPunct="0">
              <a:defRPr kumimoji="1" sz="1600" b="1">
                <a:solidFill>
                  <a:schemeClr val="bg1"/>
                </a:solidFill>
                <a:latin typeface="Arial" charset="0"/>
                <a:ea typeface="ＭＳ Ｐゴシック" pitchFamily="50" charset="-128"/>
              </a:defRPr>
            </a:lvl5pPr>
            <a:lvl6pPr marL="25146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6pPr>
            <a:lvl7pPr marL="29718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7pPr>
            <a:lvl8pPr marL="34290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8pPr>
            <a:lvl9pPr marL="38862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9pPr>
          </a:lstStyle>
          <a:p>
            <a:pPr algn="r" eaLnBrk="1" hangingPunct="1">
              <a:spcBef>
                <a:spcPct val="0"/>
              </a:spcBef>
            </a:pPr>
            <a:fld id="{7C81D662-804D-49EC-88D3-4B6EE5033717}" type="slidenum">
              <a:rPr kumimoji="0" lang="ja-JP" altLang="en-US" sz="1200" b="0">
                <a:solidFill>
                  <a:schemeClr val="tx1"/>
                </a:solidFill>
              </a:rPr>
              <a:pPr algn="r" eaLnBrk="1" hangingPunct="1">
                <a:spcBef>
                  <a:spcPct val="0"/>
                </a:spcBef>
              </a:pPr>
              <a:t>74</a:t>
            </a:fld>
            <a:endParaRPr kumimoji="0" lang="en-US" altLang="ja-JP" sz="1200" b="0">
              <a:solidFill>
                <a:schemeClr val="tx1"/>
              </a:solidFill>
            </a:endParaRPr>
          </a:p>
        </p:txBody>
      </p:sp>
      <p:sp>
        <p:nvSpPr>
          <p:cNvPr id="211971" name="Rectangle 2"/>
          <p:cNvSpPr>
            <a:spLocks noGrp="1" noRot="1" noChangeAspect="1" noChangeArrowheads="1" noTextEdit="1"/>
          </p:cNvSpPr>
          <p:nvPr>
            <p:ph type="sldImg"/>
          </p:nvPr>
        </p:nvSpPr>
        <p:spPr>
          <a:ln/>
        </p:spPr>
      </p:sp>
      <p:sp>
        <p:nvSpPr>
          <p:cNvPr id="2119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en-US"/>
          </a:p>
        </p:txBody>
      </p:sp>
    </p:spTree>
    <p:extLst>
      <p:ext uri="{BB962C8B-B14F-4D97-AF65-F5344CB8AC3E}">
        <p14:creationId xmlns:p14="http://schemas.microsoft.com/office/powerpoint/2010/main" val="3307445159"/>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7"/>
          <p:cNvSpPr txBox="1">
            <a:spLocks noGrp="1" noChangeArrowheads="1"/>
          </p:cNvSpPr>
          <p:nvPr/>
        </p:nvSpPr>
        <p:spPr bwMode="auto">
          <a:xfrm>
            <a:off x="3814763" y="9371013"/>
            <a:ext cx="2919412"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kumimoji="1" sz="1600" b="1">
                <a:solidFill>
                  <a:schemeClr val="bg1"/>
                </a:solidFill>
                <a:latin typeface="Arial" charset="0"/>
                <a:ea typeface="ＭＳ Ｐゴシック" pitchFamily="50" charset="-128"/>
              </a:defRPr>
            </a:lvl1pPr>
            <a:lvl2pPr marL="742950" indent="-285750" eaLnBrk="0" hangingPunct="0">
              <a:defRPr kumimoji="1" sz="1600" b="1">
                <a:solidFill>
                  <a:schemeClr val="bg1"/>
                </a:solidFill>
                <a:latin typeface="Arial" charset="0"/>
                <a:ea typeface="ＭＳ Ｐゴシック" pitchFamily="50" charset="-128"/>
              </a:defRPr>
            </a:lvl2pPr>
            <a:lvl3pPr marL="1143000" indent="-228600" eaLnBrk="0" hangingPunct="0">
              <a:defRPr kumimoji="1" sz="1600" b="1">
                <a:solidFill>
                  <a:schemeClr val="bg1"/>
                </a:solidFill>
                <a:latin typeface="Arial" charset="0"/>
                <a:ea typeface="ＭＳ Ｐゴシック" pitchFamily="50" charset="-128"/>
              </a:defRPr>
            </a:lvl3pPr>
            <a:lvl4pPr marL="1600200" indent="-228600" eaLnBrk="0" hangingPunct="0">
              <a:defRPr kumimoji="1" sz="1600" b="1">
                <a:solidFill>
                  <a:schemeClr val="bg1"/>
                </a:solidFill>
                <a:latin typeface="Arial" charset="0"/>
                <a:ea typeface="ＭＳ Ｐゴシック" pitchFamily="50" charset="-128"/>
              </a:defRPr>
            </a:lvl4pPr>
            <a:lvl5pPr marL="2057400" indent="-228600" eaLnBrk="0" hangingPunct="0">
              <a:defRPr kumimoji="1" sz="1600" b="1">
                <a:solidFill>
                  <a:schemeClr val="bg1"/>
                </a:solidFill>
                <a:latin typeface="Arial" charset="0"/>
                <a:ea typeface="ＭＳ Ｐゴシック" pitchFamily="50" charset="-128"/>
              </a:defRPr>
            </a:lvl5pPr>
            <a:lvl6pPr marL="25146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6pPr>
            <a:lvl7pPr marL="29718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7pPr>
            <a:lvl8pPr marL="34290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8pPr>
            <a:lvl9pPr marL="38862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9pPr>
          </a:lstStyle>
          <a:p>
            <a:pPr algn="r" eaLnBrk="1" hangingPunct="1">
              <a:spcBef>
                <a:spcPct val="0"/>
              </a:spcBef>
            </a:pPr>
            <a:fld id="{4048555A-2DA9-428D-BB5F-B907A460228F}" type="slidenum">
              <a:rPr kumimoji="0" lang="ja-JP" altLang="en-US" sz="1200" b="0">
                <a:solidFill>
                  <a:schemeClr val="tx1"/>
                </a:solidFill>
              </a:rPr>
              <a:pPr algn="r" eaLnBrk="1" hangingPunct="1">
                <a:spcBef>
                  <a:spcPct val="0"/>
                </a:spcBef>
              </a:pPr>
              <a:t>75</a:t>
            </a:fld>
            <a:endParaRPr kumimoji="0" lang="en-US" altLang="ja-JP" sz="1200" b="0">
              <a:solidFill>
                <a:schemeClr val="tx1"/>
              </a:solidFill>
            </a:endParaRPr>
          </a:p>
        </p:txBody>
      </p:sp>
      <p:sp>
        <p:nvSpPr>
          <p:cNvPr id="197635" name="スライド イメージ プレースホルダ 1"/>
          <p:cNvSpPr>
            <a:spLocks noGrp="1" noRot="1" noChangeAspect="1" noTextEdit="1"/>
          </p:cNvSpPr>
          <p:nvPr>
            <p:ph type="sldImg"/>
          </p:nvPr>
        </p:nvSpPr>
        <p:spPr>
          <a:ln/>
        </p:spPr>
      </p:sp>
      <p:sp>
        <p:nvSpPr>
          <p:cNvPr id="197636" name="ノート プレースホル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ja-JP" altLang="en-US"/>
          </a:p>
        </p:txBody>
      </p:sp>
      <p:sp>
        <p:nvSpPr>
          <p:cNvPr id="197637" name="スライド番号プレースホルダ 3"/>
          <p:cNvSpPr txBox="1">
            <a:spLocks noGrp="1"/>
          </p:cNvSpPr>
          <p:nvPr/>
        </p:nvSpPr>
        <p:spPr bwMode="auto">
          <a:xfrm>
            <a:off x="3814763" y="9371013"/>
            <a:ext cx="2919412"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kumimoji="1" sz="1600" b="1">
                <a:solidFill>
                  <a:schemeClr val="bg1"/>
                </a:solidFill>
                <a:latin typeface="Arial" charset="0"/>
                <a:ea typeface="ＭＳ Ｐゴシック" pitchFamily="50" charset="-128"/>
              </a:defRPr>
            </a:lvl1pPr>
            <a:lvl2pPr marL="742950" indent="-285750" eaLnBrk="0" hangingPunct="0">
              <a:defRPr kumimoji="1" sz="1600" b="1">
                <a:solidFill>
                  <a:schemeClr val="bg1"/>
                </a:solidFill>
                <a:latin typeface="Arial" charset="0"/>
                <a:ea typeface="ＭＳ Ｐゴシック" pitchFamily="50" charset="-128"/>
              </a:defRPr>
            </a:lvl2pPr>
            <a:lvl3pPr marL="1143000" indent="-228600" eaLnBrk="0" hangingPunct="0">
              <a:defRPr kumimoji="1" sz="1600" b="1">
                <a:solidFill>
                  <a:schemeClr val="bg1"/>
                </a:solidFill>
                <a:latin typeface="Arial" charset="0"/>
                <a:ea typeface="ＭＳ Ｐゴシック" pitchFamily="50" charset="-128"/>
              </a:defRPr>
            </a:lvl3pPr>
            <a:lvl4pPr marL="1600200" indent="-228600" eaLnBrk="0" hangingPunct="0">
              <a:defRPr kumimoji="1" sz="1600" b="1">
                <a:solidFill>
                  <a:schemeClr val="bg1"/>
                </a:solidFill>
                <a:latin typeface="Arial" charset="0"/>
                <a:ea typeface="ＭＳ Ｐゴシック" pitchFamily="50" charset="-128"/>
              </a:defRPr>
            </a:lvl4pPr>
            <a:lvl5pPr marL="2057400" indent="-228600" eaLnBrk="0" hangingPunct="0">
              <a:defRPr kumimoji="1" sz="1600" b="1">
                <a:solidFill>
                  <a:schemeClr val="bg1"/>
                </a:solidFill>
                <a:latin typeface="Arial" charset="0"/>
                <a:ea typeface="ＭＳ Ｐゴシック" pitchFamily="50" charset="-128"/>
              </a:defRPr>
            </a:lvl5pPr>
            <a:lvl6pPr marL="25146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6pPr>
            <a:lvl7pPr marL="29718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7pPr>
            <a:lvl8pPr marL="34290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8pPr>
            <a:lvl9pPr marL="38862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9pPr>
          </a:lstStyle>
          <a:p>
            <a:pPr algn="r" eaLnBrk="1" hangingPunct="1">
              <a:spcBef>
                <a:spcPct val="0"/>
              </a:spcBef>
            </a:pPr>
            <a:fld id="{B55473C1-63D8-4A60-8F2A-34FD5B5B6003}" type="slidenum">
              <a:rPr lang="ja-JP" altLang="en-US" sz="1200" b="0">
                <a:solidFill>
                  <a:schemeClr val="tx1"/>
                </a:solidFill>
              </a:rPr>
              <a:pPr algn="r" eaLnBrk="1" hangingPunct="1">
                <a:spcBef>
                  <a:spcPct val="0"/>
                </a:spcBef>
              </a:pPr>
              <a:t>75</a:t>
            </a:fld>
            <a:endParaRPr lang="en-US" altLang="ja-JP" sz="1200" b="0">
              <a:solidFill>
                <a:schemeClr val="tx1"/>
              </a:solidFill>
            </a:endParaRPr>
          </a:p>
        </p:txBody>
      </p:sp>
    </p:spTree>
    <p:extLst>
      <p:ext uri="{BB962C8B-B14F-4D97-AF65-F5344CB8AC3E}">
        <p14:creationId xmlns:p14="http://schemas.microsoft.com/office/powerpoint/2010/main" val="2727220927"/>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600" b="1">
                <a:solidFill>
                  <a:schemeClr val="bg1"/>
                </a:solidFill>
                <a:latin typeface="Arial" charset="0"/>
                <a:ea typeface="ＭＳ Ｐゴシック" pitchFamily="50" charset="-128"/>
              </a:defRPr>
            </a:lvl1pPr>
            <a:lvl2pPr marL="742950" indent="-285750" eaLnBrk="0" hangingPunct="0">
              <a:defRPr kumimoji="1" sz="1600" b="1">
                <a:solidFill>
                  <a:schemeClr val="bg1"/>
                </a:solidFill>
                <a:latin typeface="Arial" charset="0"/>
                <a:ea typeface="ＭＳ Ｐゴシック" pitchFamily="50" charset="-128"/>
              </a:defRPr>
            </a:lvl2pPr>
            <a:lvl3pPr marL="1143000" indent="-228600" eaLnBrk="0" hangingPunct="0">
              <a:defRPr kumimoji="1" sz="1600" b="1">
                <a:solidFill>
                  <a:schemeClr val="bg1"/>
                </a:solidFill>
                <a:latin typeface="Arial" charset="0"/>
                <a:ea typeface="ＭＳ Ｐゴシック" pitchFamily="50" charset="-128"/>
              </a:defRPr>
            </a:lvl3pPr>
            <a:lvl4pPr marL="1600200" indent="-228600" eaLnBrk="0" hangingPunct="0">
              <a:defRPr kumimoji="1" sz="1600" b="1">
                <a:solidFill>
                  <a:schemeClr val="bg1"/>
                </a:solidFill>
                <a:latin typeface="Arial" charset="0"/>
                <a:ea typeface="ＭＳ Ｐゴシック" pitchFamily="50" charset="-128"/>
              </a:defRPr>
            </a:lvl4pPr>
            <a:lvl5pPr marL="2057400" indent="-228600" eaLnBrk="0" hangingPunct="0">
              <a:defRPr kumimoji="1" sz="1600" b="1">
                <a:solidFill>
                  <a:schemeClr val="bg1"/>
                </a:solidFill>
                <a:latin typeface="Arial" charset="0"/>
                <a:ea typeface="ＭＳ Ｐゴシック" pitchFamily="50" charset="-128"/>
              </a:defRPr>
            </a:lvl5pPr>
            <a:lvl6pPr marL="25146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6pPr>
            <a:lvl7pPr marL="29718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7pPr>
            <a:lvl8pPr marL="34290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8pPr>
            <a:lvl9pPr marL="38862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9pPr>
          </a:lstStyle>
          <a:p>
            <a:pPr eaLnBrk="1" hangingPunct="1"/>
            <a:fld id="{83E16705-A400-4F65-9B1B-3B059C040DEC}" type="slidenum">
              <a:rPr kumimoji="0" lang="ja-JP" altLang="en-US" sz="1200" b="0" smtClean="0">
                <a:solidFill>
                  <a:schemeClr val="tx1"/>
                </a:solidFill>
              </a:rPr>
              <a:pPr eaLnBrk="1" hangingPunct="1"/>
              <a:t>76</a:t>
            </a:fld>
            <a:endParaRPr kumimoji="0" lang="en-US" altLang="ja-JP" sz="1200" b="0">
              <a:solidFill>
                <a:schemeClr val="tx1"/>
              </a:solidFill>
            </a:endParaRPr>
          </a:p>
        </p:txBody>
      </p:sp>
      <p:sp>
        <p:nvSpPr>
          <p:cNvPr id="107523" name="Rectangle 2"/>
          <p:cNvSpPr>
            <a:spLocks noGrp="1" noRot="1" noChangeAspect="1" noChangeArrowheads="1" noTextEdit="1"/>
          </p:cNvSpPr>
          <p:nvPr>
            <p:ph type="sldImg"/>
          </p:nvPr>
        </p:nvSpPr>
        <p:spPr>
          <a:ln/>
        </p:spPr>
      </p:sp>
      <p:sp>
        <p:nvSpPr>
          <p:cNvPr id="1075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en-US"/>
          </a:p>
        </p:txBody>
      </p:sp>
    </p:spTree>
    <p:extLst>
      <p:ext uri="{BB962C8B-B14F-4D97-AF65-F5344CB8AC3E}">
        <p14:creationId xmlns:p14="http://schemas.microsoft.com/office/powerpoint/2010/main" val="1148710931"/>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600" b="1">
                <a:solidFill>
                  <a:schemeClr val="bg1"/>
                </a:solidFill>
                <a:latin typeface="Arial" charset="0"/>
                <a:ea typeface="ＭＳ Ｐゴシック" pitchFamily="50" charset="-128"/>
              </a:defRPr>
            </a:lvl1pPr>
            <a:lvl2pPr marL="742950" indent="-285750" eaLnBrk="0" hangingPunct="0">
              <a:defRPr kumimoji="1" sz="1600" b="1">
                <a:solidFill>
                  <a:schemeClr val="bg1"/>
                </a:solidFill>
                <a:latin typeface="Arial" charset="0"/>
                <a:ea typeface="ＭＳ Ｐゴシック" pitchFamily="50" charset="-128"/>
              </a:defRPr>
            </a:lvl2pPr>
            <a:lvl3pPr marL="1143000" indent="-228600" eaLnBrk="0" hangingPunct="0">
              <a:defRPr kumimoji="1" sz="1600" b="1">
                <a:solidFill>
                  <a:schemeClr val="bg1"/>
                </a:solidFill>
                <a:latin typeface="Arial" charset="0"/>
                <a:ea typeface="ＭＳ Ｐゴシック" pitchFamily="50" charset="-128"/>
              </a:defRPr>
            </a:lvl3pPr>
            <a:lvl4pPr marL="1600200" indent="-228600" eaLnBrk="0" hangingPunct="0">
              <a:defRPr kumimoji="1" sz="1600" b="1">
                <a:solidFill>
                  <a:schemeClr val="bg1"/>
                </a:solidFill>
                <a:latin typeface="Arial" charset="0"/>
                <a:ea typeface="ＭＳ Ｐゴシック" pitchFamily="50" charset="-128"/>
              </a:defRPr>
            </a:lvl4pPr>
            <a:lvl5pPr marL="2057400" indent="-228600" eaLnBrk="0" hangingPunct="0">
              <a:defRPr kumimoji="1" sz="1600" b="1">
                <a:solidFill>
                  <a:schemeClr val="bg1"/>
                </a:solidFill>
                <a:latin typeface="Arial" charset="0"/>
                <a:ea typeface="ＭＳ Ｐゴシック" pitchFamily="50" charset="-128"/>
              </a:defRPr>
            </a:lvl5pPr>
            <a:lvl6pPr marL="25146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6pPr>
            <a:lvl7pPr marL="29718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7pPr>
            <a:lvl8pPr marL="34290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8pPr>
            <a:lvl9pPr marL="38862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9pPr>
          </a:lstStyle>
          <a:p>
            <a:pPr eaLnBrk="1" hangingPunct="1"/>
            <a:fld id="{DA2022F8-B8A4-4700-AD2E-0E623852DC3D}" type="slidenum">
              <a:rPr kumimoji="0" lang="ja-JP" altLang="en-US" sz="1200" b="0" smtClean="0">
                <a:solidFill>
                  <a:schemeClr val="tx1"/>
                </a:solidFill>
              </a:rPr>
              <a:pPr eaLnBrk="1" hangingPunct="1"/>
              <a:t>77</a:t>
            </a:fld>
            <a:endParaRPr kumimoji="0" lang="en-US" altLang="ja-JP" sz="1200" b="0">
              <a:solidFill>
                <a:schemeClr val="tx1"/>
              </a:solidFill>
            </a:endParaRPr>
          </a:p>
        </p:txBody>
      </p:sp>
      <p:sp>
        <p:nvSpPr>
          <p:cNvPr id="115715" name="Rectangle 2"/>
          <p:cNvSpPr>
            <a:spLocks noGrp="1" noRot="1" noChangeAspect="1" noChangeArrowheads="1" noTextEdit="1"/>
          </p:cNvSpPr>
          <p:nvPr>
            <p:ph type="sldImg"/>
          </p:nvPr>
        </p:nvSpPr>
        <p:spPr>
          <a:ln/>
        </p:spPr>
      </p:sp>
      <p:sp>
        <p:nvSpPr>
          <p:cNvPr id="1157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en-US"/>
          </a:p>
        </p:txBody>
      </p:sp>
    </p:spTree>
    <p:extLst>
      <p:ext uri="{BB962C8B-B14F-4D97-AF65-F5344CB8AC3E}">
        <p14:creationId xmlns:p14="http://schemas.microsoft.com/office/powerpoint/2010/main" val="4045013652"/>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Rectangle 2"/>
          <p:cNvSpPr>
            <a:spLocks noGrp="1" noRot="1" noChangeAspect="1" noChangeArrowheads="1" noTextEdit="1"/>
          </p:cNvSpPr>
          <p:nvPr>
            <p:ph type="sldImg"/>
          </p:nvPr>
        </p:nvSpPr>
        <p:spPr>
          <a:xfrm>
            <a:off x="919163" y="755650"/>
            <a:ext cx="4940300" cy="3705225"/>
          </a:xfrm>
          <a:ln/>
        </p:spPr>
      </p:sp>
      <p:sp>
        <p:nvSpPr>
          <p:cNvPr id="258051" name="Rectangle 3"/>
          <p:cNvSpPr>
            <a:spLocks noGrp="1" noChangeArrowheads="1"/>
          </p:cNvSpPr>
          <p:nvPr>
            <p:ph type="body" idx="1"/>
          </p:nvPr>
        </p:nvSpPr>
        <p:spPr>
          <a:xfrm>
            <a:off x="904875" y="4686300"/>
            <a:ext cx="4970463" cy="44608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Tree>
    <p:extLst>
      <p:ext uri="{BB962C8B-B14F-4D97-AF65-F5344CB8AC3E}">
        <p14:creationId xmlns:p14="http://schemas.microsoft.com/office/powerpoint/2010/main" val="1470227059"/>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600" b="1">
                <a:solidFill>
                  <a:schemeClr val="bg1"/>
                </a:solidFill>
                <a:latin typeface="Arial" charset="0"/>
                <a:ea typeface="ＭＳ Ｐゴシック" pitchFamily="50" charset="-128"/>
              </a:defRPr>
            </a:lvl1pPr>
            <a:lvl2pPr marL="742950" indent="-285750" eaLnBrk="0" hangingPunct="0">
              <a:defRPr kumimoji="1" sz="1600" b="1">
                <a:solidFill>
                  <a:schemeClr val="bg1"/>
                </a:solidFill>
                <a:latin typeface="Arial" charset="0"/>
                <a:ea typeface="ＭＳ Ｐゴシック" pitchFamily="50" charset="-128"/>
              </a:defRPr>
            </a:lvl2pPr>
            <a:lvl3pPr marL="1143000" indent="-228600" eaLnBrk="0" hangingPunct="0">
              <a:defRPr kumimoji="1" sz="1600" b="1">
                <a:solidFill>
                  <a:schemeClr val="bg1"/>
                </a:solidFill>
                <a:latin typeface="Arial" charset="0"/>
                <a:ea typeface="ＭＳ Ｐゴシック" pitchFamily="50" charset="-128"/>
              </a:defRPr>
            </a:lvl3pPr>
            <a:lvl4pPr marL="1600200" indent="-228600" eaLnBrk="0" hangingPunct="0">
              <a:defRPr kumimoji="1" sz="1600" b="1">
                <a:solidFill>
                  <a:schemeClr val="bg1"/>
                </a:solidFill>
                <a:latin typeface="Arial" charset="0"/>
                <a:ea typeface="ＭＳ Ｐゴシック" pitchFamily="50" charset="-128"/>
              </a:defRPr>
            </a:lvl4pPr>
            <a:lvl5pPr marL="2057400" indent="-228600" eaLnBrk="0" hangingPunct="0">
              <a:defRPr kumimoji="1" sz="1600" b="1">
                <a:solidFill>
                  <a:schemeClr val="bg1"/>
                </a:solidFill>
                <a:latin typeface="Arial" charset="0"/>
                <a:ea typeface="ＭＳ Ｐゴシック" pitchFamily="50" charset="-128"/>
              </a:defRPr>
            </a:lvl5pPr>
            <a:lvl6pPr marL="25146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6pPr>
            <a:lvl7pPr marL="29718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7pPr>
            <a:lvl8pPr marL="34290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8pPr>
            <a:lvl9pPr marL="38862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9pPr>
          </a:lstStyle>
          <a:p>
            <a:pPr eaLnBrk="1" hangingPunct="1"/>
            <a:fld id="{7E221E8F-D672-49FF-9FA7-537E7ED1A514}" type="slidenum">
              <a:rPr kumimoji="0" lang="ja-JP" altLang="en-US" sz="1200" b="0" smtClean="0">
                <a:solidFill>
                  <a:schemeClr val="tx1"/>
                </a:solidFill>
              </a:rPr>
              <a:pPr eaLnBrk="1" hangingPunct="1"/>
              <a:t>79</a:t>
            </a:fld>
            <a:endParaRPr kumimoji="0" lang="en-US" altLang="ja-JP" sz="1200" b="0">
              <a:solidFill>
                <a:schemeClr val="tx1"/>
              </a:solidFill>
            </a:endParaRPr>
          </a:p>
        </p:txBody>
      </p:sp>
      <p:sp>
        <p:nvSpPr>
          <p:cNvPr id="117763" name="Rectangle 2"/>
          <p:cNvSpPr>
            <a:spLocks noGrp="1" noRot="1" noChangeAspect="1" noChangeArrowheads="1" noTextEdit="1"/>
          </p:cNvSpPr>
          <p:nvPr>
            <p:ph type="sldImg"/>
          </p:nvPr>
        </p:nvSpPr>
        <p:spPr>
          <a:ln/>
        </p:spPr>
      </p:sp>
      <p:sp>
        <p:nvSpPr>
          <p:cNvPr id="1177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en-US"/>
          </a:p>
        </p:txBody>
      </p:sp>
    </p:spTree>
    <p:extLst>
      <p:ext uri="{BB962C8B-B14F-4D97-AF65-F5344CB8AC3E}">
        <p14:creationId xmlns:p14="http://schemas.microsoft.com/office/powerpoint/2010/main" val="30901612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600" b="1">
                <a:solidFill>
                  <a:schemeClr val="bg1"/>
                </a:solidFill>
                <a:latin typeface="Arial" charset="0"/>
                <a:ea typeface="ＭＳ Ｐゴシック" pitchFamily="50" charset="-128"/>
              </a:defRPr>
            </a:lvl1pPr>
            <a:lvl2pPr marL="742950" indent="-285750" eaLnBrk="0" hangingPunct="0">
              <a:defRPr kumimoji="1" sz="1600" b="1">
                <a:solidFill>
                  <a:schemeClr val="bg1"/>
                </a:solidFill>
                <a:latin typeface="Arial" charset="0"/>
                <a:ea typeface="ＭＳ Ｐゴシック" pitchFamily="50" charset="-128"/>
              </a:defRPr>
            </a:lvl2pPr>
            <a:lvl3pPr marL="1143000" indent="-228600" eaLnBrk="0" hangingPunct="0">
              <a:defRPr kumimoji="1" sz="1600" b="1">
                <a:solidFill>
                  <a:schemeClr val="bg1"/>
                </a:solidFill>
                <a:latin typeface="Arial" charset="0"/>
                <a:ea typeface="ＭＳ Ｐゴシック" pitchFamily="50" charset="-128"/>
              </a:defRPr>
            </a:lvl3pPr>
            <a:lvl4pPr marL="1600200" indent="-228600" eaLnBrk="0" hangingPunct="0">
              <a:defRPr kumimoji="1" sz="1600" b="1">
                <a:solidFill>
                  <a:schemeClr val="bg1"/>
                </a:solidFill>
                <a:latin typeface="Arial" charset="0"/>
                <a:ea typeface="ＭＳ Ｐゴシック" pitchFamily="50" charset="-128"/>
              </a:defRPr>
            </a:lvl4pPr>
            <a:lvl5pPr marL="2057400" indent="-228600" eaLnBrk="0" hangingPunct="0">
              <a:defRPr kumimoji="1" sz="1600" b="1">
                <a:solidFill>
                  <a:schemeClr val="bg1"/>
                </a:solidFill>
                <a:latin typeface="Arial" charset="0"/>
                <a:ea typeface="ＭＳ Ｐゴシック" pitchFamily="50" charset="-128"/>
              </a:defRPr>
            </a:lvl5pPr>
            <a:lvl6pPr marL="25146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6pPr>
            <a:lvl7pPr marL="29718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7pPr>
            <a:lvl8pPr marL="34290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8pPr>
            <a:lvl9pPr marL="38862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9pPr>
          </a:lstStyle>
          <a:p>
            <a:pPr eaLnBrk="1" hangingPunct="1"/>
            <a:fld id="{24950A17-7276-4532-B43E-D81A651A5FE4}" type="slidenum">
              <a:rPr kumimoji="0" lang="ja-JP" altLang="en-US" sz="1200" b="0" smtClean="0">
                <a:solidFill>
                  <a:schemeClr val="tx1"/>
                </a:solidFill>
              </a:rPr>
              <a:pPr eaLnBrk="1" hangingPunct="1"/>
              <a:t>8</a:t>
            </a:fld>
            <a:endParaRPr kumimoji="0" lang="en-US" altLang="ja-JP" sz="1200" b="0">
              <a:solidFill>
                <a:schemeClr val="tx1"/>
              </a:solidFill>
            </a:endParaRPr>
          </a:p>
        </p:txBody>
      </p:sp>
      <p:sp>
        <p:nvSpPr>
          <p:cNvPr id="91139" name="Rectangle 2"/>
          <p:cNvSpPr>
            <a:spLocks noGrp="1" noRot="1" noChangeAspect="1" noChangeArrowheads="1" noTextEdit="1"/>
          </p:cNvSpPr>
          <p:nvPr>
            <p:ph type="sldImg"/>
          </p:nvPr>
        </p:nvSpPr>
        <p:spPr>
          <a:ln/>
        </p:spPr>
      </p:sp>
      <p:sp>
        <p:nvSpPr>
          <p:cNvPr id="911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en-US"/>
          </a:p>
        </p:txBody>
      </p:sp>
    </p:spTree>
    <p:extLst>
      <p:ext uri="{BB962C8B-B14F-4D97-AF65-F5344CB8AC3E}">
        <p14:creationId xmlns:p14="http://schemas.microsoft.com/office/powerpoint/2010/main" val="1314566438"/>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2"/>
          <p:cNvSpPr>
            <a:spLocks noGrp="1" noRot="1" noChangeAspect="1" noChangeArrowheads="1" noTextEdit="1"/>
          </p:cNvSpPr>
          <p:nvPr>
            <p:ph type="sldImg"/>
          </p:nvPr>
        </p:nvSpPr>
        <p:spPr>
          <a:xfrm>
            <a:off x="919163" y="755650"/>
            <a:ext cx="4940300" cy="3705225"/>
          </a:xfrm>
          <a:ln/>
        </p:spPr>
      </p:sp>
      <p:sp>
        <p:nvSpPr>
          <p:cNvPr id="214019" name="Rectangle 3"/>
          <p:cNvSpPr>
            <a:spLocks noGrp="1" noChangeArrowheads="1"/>
          </p:cNvSpPr>
          <p:nvPr>
            <p:ph type="body" idx="1"/>
          </p:nvPr>
        </p:nvSpPr>
        <p:spPr>
          <a:xfrm>
            <a:off x="904875" y="4686300"/>
            <a:ext cx="4970463" cy="44608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Tree>
    <p:extLst>
      <p:ext uri="{BB962C8B-B14F-4D97-AF65-F5344CB8AC3E}">
        <p14:creationId xmlns:p14="http://schemas.microsoft.com/office/powerpoint/2010/main" val="1173955511"/>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2"/>
          <p:cNvSpPr>
            <a:spLocks noGrp="1" noRot="1" noChangeAspect="1" noChangeArrowheads="1" noTextEdit="1"/>
          </p:cNvSpPr>
          <p:nvPr>
            <p:ph type="sldImg"/>
          </p:nvPr>
        </p:nvSpPr>
        <p:spPr>
          <a:xfrm>
            <a:off x="919163" y="755650"/>
            <a:ext cx="4940300" cy="3705225"/>
          </a:xfrm>
          <a:ln/>
        </p:spPr>
      </p:sp>
      <p:sp>
        <p:nvSpPr>
          <p:cNvPr id="214019" name="Rectangle 3"/>
          <p:cNvSpPr>
            <a:spLocks noGrp="1" noChangeArrowheads="1"/>
          </p:cNvSpPr>
          <p:nvPr>
            <p:ph type="body" idx="1"/>
          </p:nvPr>
        </p:nvSpPr>
        <p:spPr>
          <a:xfrm>
            <a:off x="904875" y="4686300"/>
            <a:ext cx="4970463" cy="44608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Tree>
    <p:extLst>
      <p:ext uri="{BB962C8B-B14F-4D97-AF65-F5344CB8AC3E}">
        <p14:creationId xmlns:p14="http://schemas.microsoft.com/office/powerpoint/2010/main" val="1173955511"/>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Rectangle 7"/>
          <p:cNvSpPr txBox="1">
            <a:spLocks noGrp="1" noChangeArrowheads="1"/>
          </p:cNvSpPr>
          <p:nvPr/>
        </p:nvSpPr>
        <p:spPr bwMode="auto">
          <a:xfrm>
            <a:off x="3814763" y="9371013"/>
            <a:ext cx="2919412"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kumimoji="1" sz="1600" b="1">
                <a:solidFill>
                  <a:schemeClr val="bg1"/>
                </a:solidFill>
                <a:latin typeface="Arial" charset="0"/>
                <a:ea typeface="ＭＳ Ｐゴシック" pitchFamily="50" charset="-128"/>
              </a:defRPr>
            </a:lvl1pPr>
            <a:lvl2pPr marL="742950" indent="-285750" eaLnBrk="0" hangingPunct="0">
              <a:defRPr kumimoji="1" sz="1600" b="1">
                <a:solidFill>
                  <a:schemeClr val="bg1"/>
                </a:solidFill>
                <a:latin typeface="Arial" charset="0"/>
                <a:ea typeface="ＭＳ Ｐゴシック" pitchFamily="50" charset="-128"/>
              </a:defRPr>
            </a:lvl2pPr>
            <a:lvl3pPr marL="1143000" indent="-228600" eaLnBrk="0" hangingPunct="0">
              <a:defRPr kumimoji="1" sz="1600" b="1">
                <a:solidFill>
                  <a:schemeClr val="bg1"/>
                </a:solidFill>
                <a:latin typeface="Arial" charset="0"/>
                <a:ea typeface="ＭＳ Ｐゴシック" pitchFamily="50" charset="-128"/>
              </a:defRPr>
            </a:lvl3pPr>
            <a:lvl4pPr marL="1600200" indent="-228600" eaLnBrk="0" hangingPunct="0">
              <a:defRPr kumimoji="1" sz="1600" b="1">
                <a:solidFill>
                  <a:schemeClr val="bg1"/>
                </a:solidFill>
                <a:latin typeface="Arial" charset="0"/>
                <a:ea typeface="ＭＳ Ｐゴシック" pitchFamily="50" charset="-128"/>
              </a:defRPr>
            </a:lvl4pPr>
            <a:lvl5pPr marL="2057400" indent="-228600" eaLnBrk="0" hangingPunct="0">
              <a:defRPr kumimoji="1" sz="1600" b="1">
                <a:solidFill>
                  <a:schemeClr val="bg1"/>
                </a:solidFill>
                <a:latin typeface="Arial" charset="0"/>
                <a:ea typeface="ＭＳ Ｐゴシック" pitchFamily="50" charset="-128"/>
              </a:defRPr>
            </a:lvl5pPr>
            <a:lvl6pPr marL="25146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6pPr>
            <a:lvl7pPr marL="29718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7pPr>
            <a:lvl8pPr marL="34290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8pPr>
            <a:lvl9pPr marL="38862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9pPr>
          </a:lstStyle>
          <a:p>
            <a:pPr algn="r" eaLnBrk="1" hangingPunct="1">
              <a:spcBef>
                <a:spcPct val="0"/>
              </a:spcBef>
            </a:pPr>
            <a:fld id="{B8A5CF86-657C-4014-BAB1-7EC1183A9A4F}" type="slidenum">
              <a:rPr kumimoji="0" lang="ja-JP" altLang="en-US" sz="1200" b="0">
                <a:solidFill>
                  <a:schemeClr val="tx1"/>
                </a:solidFill>
              </a:rPr>
              <a:pPr algn="r" eaLnBrk="1" hangingPunct="1">
                <a:spcBef>
                  <a:spcPct val="0"/>
                </a:spcBef>
              </a:pPr>
              <a:t>82</a:t>
            </a:fld>
            <a:endParaRPr kumimoji="0" lang="en-US" altLang="ja-JP" sz="1200" b="0">
              <a:solidFill>
                <a:schemeClr val="tx1"/>
              </a:solidFill>
            </a:endParaRPr>
          </a:p>
        </p:txBody>
      </p:sp>
      <p:sp>
        <p:nvSpPr>
          <p:cNvPr id="260099" name="Rectangle 2"/>
          <p:cNvSpPr>
            <a:spLocks noGrp="1" noRot="1" noChangeAspect="1" noChangeArrowheads="1" noTextEdit="1"/>
          </p:cNvSpPr>
          <p:nvPr>
            <p:ph type="sldImg"/>
          </p:nvPr>
        </p:nvSpPr>
        <p:spPr>
          <a:ln/>
        </p:spPr>
      </p:sp>
      <p:sp>
        <p:nvSpPr>
          <p:cNvPr id="2601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en-US"/>
          </a:p>
        </p:txBody>
      </p:sp>
    </p:spTree>
    <p:extLst>
      <p:ext uri="{BB962C8B-B14F-4D97-AF65-F5344CB8AC3E}">
        <p14:creationId xmlns:p14="http://schemas.microsoft.com/office/powerpoint/2010/main" val="2444892958"/>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Rectangle 7"/>
          <p:cNvSpPr txBox="1">
            <a:spLocks noGrp="1" noChangeArrowheads="1"/>
          </p:cNvSpPr>
          <p:nvPr/>
        </p:nvSpPr>
        <p:spPr bwMode="auto">
          <a:xfrm>
            <a:off x="3814763" y="9371013"/>
            <a:ext cx="2919412"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kumimoji="1" sz="1600" b="1">
                <a:solidFill>
                  <a:schemeClr val="bg1"/>
                </a:solidFill>
                <a:latin typeface="Arial" charset="0"/>
                <a:ea typeface="ＭＳ Ｐゴシック" pitchFamily="50" charset="-128"/>
              </a:defRPr>
            </a:lvl1pPr>
            <a:lvl2pPr marL="742950" indent="-285750" eaLnBrk="0" hangingPunct="0">
              <a:defRPr kumimoji="1" sz="1600" b="1">
                <a:solidFill>
                  <a:schemeClr val="bg1"/>
                </a:solidFill>
                <a:latin typeface="Arial" charset="0"/>
                <a:ea typeface="ＭＳ Ｐゴシック" pitchFamily="50" charset="-128"/>
              </a:defRPr>
            </a:lvl2pPr>
            <a:lvl3pPr marL="1143000" indent="-228600" eaLnBrk="0" hangingPunct="0">
              <a:defRPr kumimoji="1" sz="1600" b="1">
                <a:solidFill>
                  <a:schemeClr val="bg1"/>
                </a:solidFill>
                <a:latin typeface="Arial" charset="0"/>
                <a:ea typeface="ＭＳ Ｐゴシック" pitchFamily="50" charset="-128"/>
              </a:defRPr>
            </a:lvl3pPr>
            <a:lvl4pPr marL="1600200" indent="-228600" eaLnBrk="0" hangingPunct="0">
              <a:defRPr kumimoji="1" sz="1600" b="1">
                <a:solidFill>
                  <a:schemeClr val="bg1"/>
                </a:solidFill>
                <a:latin typeface="Arial" charset="0"/>
                <a:ea typeface="ＭＳ Ｐゴシック" pitchFamily="50" charset="-128"/>
              </a:defRPr>
            </a:lvl4pPr>
            <a:lvl5pPr marL="2057400" indent="-228600" eaLnBrk="0" hangingPunct="0">
              <a:defRPr kumimoji="1" sz="1600" b="1">
                <a:solidFill>
                  <a:schemeClr val="bg1"/>
                </a:solidFill>
                <a:latin typeface="Arial" charset="0"/>
                <a:ea typeface="ＭＳ Ｐゴシック" pitchFamily="50" charset="-128"/>
              </a:defRPr>
            </a:lvl5pPr>
            <a:lvl6pPr marL="25146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6pPr>
            <a:lvl7pPr marL="29718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7pPr>
            <a:lvl8pPr marL="34290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8pPr>
            <a:lvl9pPr marL="38862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9pPr>
          </a:lstStyle>
          <a:p>
            <a:pPr algn="r" eaLnBrk="1" hangingPunct="1">
              <a:spcBef>
                <a:spcPct val="0"/>
              </a:spcBef>
            </a:pPr>
            <a:fld id="{23622817-60E4-48C8-8CAE-865E047B2121}" type="slidenum">
              <a:rPr kumimoji="0" lang="ja-JP" altLang="en-US" sz="1200" b="0">
                <a:solidFill>
                  <a:schemeClr val="tx1"/>
                </a:solidFill>
              </a:rPr>
              <a:pPr algn="r" eaLnBrk="1" hangingPunct="1">
                <a:spcBef>
                  <a:spcPct val="0"/>
                </a:spcBef>
              </a:pPr>
              <a:t>83</a:t>
            </a:fld>
            <a:endParaRPr kumimoji="0" lang="en-US" altLang="ja-JP" sz="1200" b="0">
              <a:solidFill>
                <a:schemeClr val="tx1"/>
              </a:solidFill>
            </a:endParaRPr>
          </a:p>
        </p:txBody>
      </p:sp>
      <p:sp>
        <p:nvSpPr>
          <p:cNvPr id="262147" name="Rectangle 2"/>
          <p:cNvSpPr>
            <a:spLocks noGrp="1" noRot="1" noChangeAspect="1" noChangeArrowheads="1" noTextEdit="1"/>
          </p:cNvSpPr>
          <p:nvPr>
            <p:ph type="sldImg"/>
          </p:nvPr>
        </p:nvSpPr>
        <p:spPr>
          <a:ln/>
        </p:spPr>
      </p:sp>
      <p:sp>
        <p:nvSpPr>
          <p:cNvPr id="2621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en-US"/>
          </a:p>
        </p:txBody>
      </p:sp>
    </p:spTree>
    <p:extLst>
      <p:ext uri="{BB962C8B-B14F-4D97-AF65-F5344CB8AC3E}">
        <p14:creationId xmlns:p14="http://schemas.microsoft.com/office/powerpoint/2010/main" val="1524290754"/>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600" b="1">
                <a:solidFill>
                  <a:schemeClr val="bg1"/>
                </a:solidFill>
                <a:latin typeface="Arial" charset="0"/>
                <a:ea typeface="ＭＳ Ｐゴシック" pitchFamily="50" charset="-128"/>
              </a:defRPr>
            </a:lvl1pPr>
            <a:lvl2pPr marL="742950" indent="-285750" eaLnBrk="0" hangingPunct="0">
              <a:defRPr kumimoji="1" sz="1600" b="1">
                <a:solidFill>
                  <a:schemeClr val="bg1"/>
                </a:solidFill>
                <a:latin typeface="Arial" charset="0"/>
                <a:ea typeface="ＭＳ Ｐゴシック" pitchFamily="50" charset="-128"/>
              </a:defRPr>
            </a:lvl2pPr>
            <a:lvl3pPr marL="1143000" indent="-228600" eaLnBrk="0" hangingPunct="0">
              <a:defRPr kumimoji="1" sz="1600" b="1">
                <a:solidFill>
                  <a:schemeClr val="bg1"/>
                </a:solidFill>
                <a:latin typeface="Arial" charset="0"/>
                <a:ea typeface="ＭＳ Ｐゴシック" pitchFamily="50" charset="-128"/>
              </a:defRPr>
            </a:lvl3pPr>
            <a:lvl4pPr marL="1600200" indent="-228600" eaLnBrk="0" hangingPunct="0">
              <a:defRPr kumimoji="1" sz="1600" b="1">
                <a:solidFill>
                  <a:schemeClr val="bg1"/>
                </a:solidFill>
                <a:latin typeface="Arial" charset="0"/>
                <a:ea typeface="ＭＳ Ｐゴシック" pitchFamily="50" charset="-128"/>
              </a:defRPr>
            </a:lvl4pPr>
            <a:lvl5pPr marL="2057400" indent="-228600" eaLnBrk="0" hangingPunct="0">
              <a:defRPr kumimoji="1" sz="1600" b="1">
                <a:solidFill>
                  <a:schemeClr val="bg1"/>
                </a:solidFill>
                <a:latin typeface="Arial" charset="0"/>
                <a:ea typeface="ＭＳ Ｐゴシック" pitchFamily="50" charset="-128"/>
              </a:defRPr>
            </a:lvl5pPr>
            <a:lvl6pPr marL="25146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6pPr>
            <a:lvl7pPr marL="29718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7pPr>
            <a:lvl8pPr marL="34290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8pPr>
            <a:lvl9pPr marL="38862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9pPr>
          </a:lstStyle>
          <a:p>
            <a:pPr eaLnBrk="1" hangingPunct="1"/>
            <a:fld id="{76C4F439-C7C1-4CE6-BC47-8AA47A904001}" type="slidenum">
              <a:rPr kumimoji="0" lang="ja-JP" altLang="en-US" sz="1200" b="0" smtClean="0">
                <a:solidFill>
                  <a:schemeClr val="tx1"/>
                </a:solidFill>
              </a:rPr>
              <a:pPr eaLnBrk="1" hangingPunct="1"/>
              <a:t>84</a:t>
            </a:fld>
            <a:endParaRPr kumimoji="0" lang="en-US" altLang="ja-JP" sz="1200" b="0">
              <a:solidFill>
                <a:schemeClr val="tx1"/>
              </a:solidFill>
            </a:endParaRPr>
          </a:p>
        </p:txBody>
      </p:sp>
      <p:sp>
        <p:nvSpPr>
          <p:cNvPr id="120835" name="Rectangle 2"/>
          <p:cNvSpPr>
            <a:spLocks noGrp="1" noRot="1" noChangeAspect="1" noChangeArrowheads="1" noTextEdit="1"/>
          </p:cNvSpPr>
          <p:nvPr>
            <p:ph type="sldImg"/>
          </p:nvPr>
        </p:nvSpPr>
        <p:spPr>
          <a:ln/>
        </p:spPr>
      </p:sp>
      <p:sp>
        <p:nvSpPr>
          <p:cNvPr id="1208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en-US"/>
          </a:p>
        </p:txBody>
      </p:sp>
    </p:spTree>
    <p:extLst>
      <p:ext uri="{BB962C8B-B14F-4D97-AF65-F5344CB8AC3E}">
        <p14:creationId xmlns:p14="http://schemas.microsoft.com/office/powerpoint/2010/main" val="4106253665"/>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600" b="1">
                <a:solidFill>
                  <a:schemeClr val="bg1"/>
                </a:solidFill>
                <a:latin typeface="Arial" charset="0"/>
                <a:ea typeface="ＭＳ Ｐゴシック" pitchFamily="50" charset="-128"/>
              </a:defRPr>
            </a:lvl1pPr>
            <a:lvl2pPr marL="742950" indent="-285750" eaLnBrk="0" hangingPunct="0">
              <a:defRPr kumimoji="1" sz="1600" b="1">
                <a:solidFill>
                  <a:schemeClr val="bg1"/>
                </a:solidFill>
                <a:latin typeface="Arial" charset="0"/>
                <a:ea typeface="ＭＳ Ｐゴシック" pitchFamily="50" charset="-128"/>
              </a:defRPr>
            </a:lvl2pPr>
            <a:lvl3pPr marL="1143000" indent="-228600" eaLnBrk="0" hangingPunct="0">
              <a:defRPr kumimoji="1" sz="1600" b="1">
                <a:solidFill>
                  <a:schemeClr val="bg1"/>
                </a:solidFill>
                <a:latin typeface="Arial" charset="0"/>
                <a:ea typeface="ＭＳ Ｐゴシック" pitchFamily="50" charset="-128"/>
              </a:defRPr>
            </a:lvl3pPr>
            <a:lvl4pPr marL="1600200" indent="-228600" eaLnBrk="0" hangingPunct="0">
              <a:defRPr kumimoji="1" sz="1600" b="1">
                <a:solidFill>
                  <a:schemeClr val="bg1"/>
                </a:solidFill>
                <a:latin typeface="Arial" charset="0"/>
                <a:ea typeface="ＭＳ Ｐゴシック" pitchFamily="50" charset="-128"/>
              </a:defRPr>
            </a:lvl4pPr>
            <a:lvl5pPr marL="2057400" indent="-228600" eaLnBrk="0" hangingPunct="0">
              <a:defRPr kumimoji="1" sz="1600" b="1">
                <a:solidFill>
                  <a:schemeClr val="bg1"/>
                </a:solidFill>
                <a:latin typeface="Arial" charset="0"/>
                <a:ea typeface="ＭＳ Ｐゴシック" pitchFamily="50" charset="-128"/>
              </a:defRPr>
            </a:lvl5pPr>
            <a:lvl6pPr marL="25146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6pPr>
            <a:lvl7pPr marL="29718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7pPr>
            <a:lvl8pPr marL="34290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8pPr>
            <a:lvl9pPr marL="38862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9pPr>
          </a:lstStyle>
          <a:p>
            <a:pPr eaLnBrk="1" hangingPunct="1"/>
            <a:fld id="{6BC2B0B5-7BAE-4332-ADE3-9B8A34508088}" type="slidenum">
              <a:rPr kumimoji="0" lang="ja-JP" altLang="en-US" sz="1200" b="0" smtClean="0">
                <a:solidFill>
                  <a:schemeClr val="tx1"/>
                </a:solidFill>
              </a:rPr>
              <a:pPr eaLnBrk="1" hangingPunct="1"/>
              <a:t>85</a:t>
            </a:fld>
            <a:endParaRPr kumimoji="0" lang="en-US" altLang="ja-JP" sz="1200" b="0">
              <a:solidFill>
                <a:schemeClr val="tx1"/>
              </a:solidFill>
            </a:endParaRPr>
          </a:p>
        </p:txBody>
      </p:sp>
      <p:sp>
        <p:nvSpPr>
          <p:cNvPr id="121859" name="Rectangle 2"/>
          <p:cNvSpPr>
            <a:spLocks noGrp="1" noRot="1" noChangeAspect="1" noChangeArrowheads="1" noTextEdit="1"/>
          </p:cNvSpPr>
          <p:nvPr>
            <p:ph type="sldImg"/>
          </p:nvPr>
        </p:nvSpPr>
        <p:spPr>
          <a:ln/>
        </p:spPr>
      </p:sp>
      <p:sp>
        <p:nvSpPr>
          <p:cNvPr id="1218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en-US"/>
          </a:p>
        </p:txBody>
      </p:sp>
    </p:spTree>
    <p:extLst>
      <p:ext uri="{BB962C8B-B14F-4D97-AF65-F5344CB8AC3E}">
        <p14:creationId xmlns:p14="http://schemas.microsoft.com/office/powerpoint/2010/main" val="3669451565"/>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Rectangle 2"/>
          <p:cNvSpPr>
            <a:spLocks noGrp="1" noRot="1" noChangeAspect="1" noChangeArrowheads="1" noTextEdit="1"/>
          </p:cNvSpPr>
          <p:nvPr>
            <p:ph type="sldImg"/>
          </p:nvPr>
        </p:nvSpPr>
        <p:spPr>
          <a:xfrm>
            <a:off x="919163" y="755650"/>
            <a:ext cx="4940300" cy="3705225"/>
          </a:xfrm>
          <a:ln/>
        </p:spPr>
      </p:sp>
      <p:sp>
        <p:nvSpPr>
          <p:cNvPr id="233475" name="Rectangle 3"/>
          <p:cNvSpPr>
            <a:spLocks noGrp="1" noChangeArrowheads="1"/>
          </p:cNvSpPr>
          <p:nvPr>
            <p:ph type="body" idx="1"/>
          </p:nvPr>
        </p:nvSpPr>
        <p:spPr>
          <a:xfrm>
            <a:off x="904875" y="4686300"/>
            <a:ext cx="4970463" cy="44608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Tree>
    <p:extLst>
      <p:ext uri="{BB962C8B-B14F-4D97-AF65-F5344CB8AC3E}">
        <p14:creationId xmlns:p14="http://schemas.microsoft.com/office/powerpoint/2010/main" val="335707001"/>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600" b="1">
                <a:solidFill>
                  <a:schemeClr val="bg1"/>
                </a:solidFill>
                <a:latin typeface="Arial" charset="0"/>
                <a:ea typeface="ＭＳ Ｐゴシック" pitchFamily="50" charset="-128"/>
              </a:defRPr>
            </a:lvl1pPr>
            <a:lvl2pPr marL="742950" indent="-285750" eaLnBrk="0" hangingPunct="0">
              <a:defRPr kumimoji="1" sz="1600" b="1">
                <a:solidFill>
                  <a:schemeClr val="bg1"/>
                </a:solidFill>
                <a:latin typeface="Arial" charset="0"/>
                <a:ea typeface="ＭＳ Ｐゴシック" pitchFamily="50" charset="-128"/>
              </a:defRPr>
            </a:lvl2pPr>
            <a:lvl3pPr marL="1143000" indent="-228600" eaLnBrk="0" hangingPunct="0">
              <a:defRPr kumimoji="1" sz="1600" b="1">
                <a:solidFill>
                  <a:schemeClr val="bg1"/>
                </a:solidFill>
                <a:latin typeface="Arial" charset="0"/>
                <a:ea typeface="ＭＳ Ｐゴシック" pitchFamily="50" charset="-128"/>
              </a:defRPr>
            </a:lvl3pPr>
            <a:lvl4pPr marL="1600200" indent="-228600" eaLnBrk="0" hangingPunct="0">
              <a:defRPr kumimoji="1" sz="1600" b="1">
                <a:solidFill>
                  <a:schemeClr val="bg1"/>
                </a:solidFill>
                <a:latin typeface="Arial" charset="0"/>
                <a:ea typeface="ＭＳ Ｐゴシック" pitchFamily="50" charset="-128"/>
              </a:defRPr>
            </a:lvl4pPr>
            <a:lvl5pPr marL="2057400" indent="-228600" eaLnBrk="0" hangingPunct="0">
              <a:defRPr kumimoji="1" sz="1600" b="1">
                <a:solidFill>
                  <a:schemeClr val="bg1"/>
                </a:solidFill>
                <a:latin typeface="Arial" charset="0"/>
                <a:ea typeface="ＭＳ Ｐゴシック" pitchFamily="50" charset="-128"/>
              </a:defRPr>
            </a:lvl5pPr>
            <a:lvl6pPr marL="25146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6pPr>
            <a:lvl7pPr marL="29718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7pPr>
            <a:lvl8pPr marL="34290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8pPr>
            <a:lvl9pPr marL="38862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9pPr>
          </a:lstStyle>
          <a:p>
            <a:pPr eaLnBrk="1" hangingPunct="1"/>
            <a:fld id="{3319149C-399C-43FA-B715-5D3E7081A819}" type="slidenum">
              <a:rPr kumimoji="0" lang="ja-JP" altLang="en-US" sz="1200" b="0" smtClean="0">
                <a:solidFill>
                  <a:schemeClr val="tx1"/>
                </a:solidFill>
              </a:rPr>
              <a:pPr eaLnBrk="1" hangingPunct="1"/>
              <a:t>87</a:t>
            </a:fld>
            <a:endParaRPr kumimoji="0" lang="en-US" altLang="ja-JP" sz="1200" b="0">
              <a:solidFill>
                <a:schemeClr val="tx1"/>
              </a:solidFill>
            </a:endParaRPr>
          </a:p>
        </p:txBody>
      </p:sp>
      <p:sp>
        <p:nvSpPr>
          <p:cNvPr id="122883" name="Rectangle 2"/>
          <p:cNvSpPr>
            <a:spLocks noGrp="1" noRot="1" noChangeAspect="1" noChangeArrowheads="1" noTextEdit="1"/>
          </p:cNvSpPr>
          <p:nvPr>
            <p:ph type="sldImg"/>
          </p:nvPr>
        </p:nvSpPr>
        <p:spPr>
          <a:ln/>
        </p:spPr>
      </p:sp>
      <p:sp>
        <p:nvSpPr>
          <p:cNvPr id="1228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Tree>
    <p:extLst>
      <p:ext uri="{BB962C8B-B14F-4D97-AF65-F5344CB8AC3E}">
        <p14:creationId xmlns:p14="http://schemas.microsoft.com/office/powerpoint/2010/main" val="881042599"/>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600" b="1">
                <a:solidFill>
                  <a:schemeClr val="bg1"/>
                </a:solidFill>
                <a:latin typeface="Arial" charset="0"/>
                <a:ea typeface="ＭＳ Ｐゴシック" pitchFamily="50" charset="-128"/>
              </a:defRPr>
            </a:lvl1pPr>
            <a:lvl2pPr marL="742950" indent="-285750" eaLnBrk="0" hangingPunct="0">
              <a:defRPr kumimoji="1" sz="1600" b="1">
                <a:solidFill>
                  <a:schemeClr val="bg1"/>
                </a:solidFill>
                <a:latin typeface="Arial" charset="0"/>
                <a:ea typeface="ＭＳ Ｐゴシック" pitchFamily="50" charset="-128"/>
              </a:defRPr>
            </a:lvl2pPr>
            <a:lvl3pPr marL="1143000" indent="-228600" eaLnBrk="0" hangingPunct="0">
              <a:defRPr kumimoji="1" sz="1600" b="1">
                <a:solidFill>
                  <a:schemeClr val="bg1"/>
                </a:solidFill>
                <a:latin typeface="Arial" charset="0"/>
                <a:ea typeface="ＭＳ Ｐゴシック" pitchFamily="50" charset="-128"/>
              </a:defRPr>
            </a:lvl3pPr>
            <a:lvl4pPr marL="1600200" indent="-228600" eaLnBrk="0" hangingPunct="0">
              <a:defRPr kumimoji="1" sz="1600" b="1">
                <a:solidFill>
                  <a:schemeClr val="bg1"/>
                </a:solidFill>
                <a:latin typeface="Arial" charset="0"/>
                <a:ea typeface="ＭＳ Ｐゴシック" pitchFamily="50" charset="-128"/>
              </a:defRPr>
            </a:lvl4pPr>
            <a:lvl5pPr marL="2057400" indent="-228600" eaLnBrk="0" hangingPunct="0">
              <a:defRPr kumimoji="1" sz="1600" b="1">
                <a:solidFill>
                  <a:schemeClr val="bg1"/>
                </a:solidFill>
                <a:latin typeface="Arial" charset="0"/>
                <a:ea typeface="ＭＳ Ｐゴシック" pitchFamily="50" charset="-128"/>
              </a:defRPr>
            </a:lvl5pPr>
            <a:lvl6pPr marL="25146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6pPr>
            <a:lvl7pPr marL="29718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7pPr>
            <a:lvl8pPr marL="34290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8pPr>
            <a:lvl9pPr marL="38862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9pPr>
          </a:lstStyle>
          <a:p>
            <a:pPr eaLnBrk="1" hangingPunct="1"/>
            <a:fld id="{0A70C3FF-0061-4FC0-BB95-EFA8880FA2C4}" type="slidenum">
              <a:rPr kumimoji="0" lang="ja-JP" altLang="en-US" sz="1200" b="0" smtClean="0">
                <a:solidFill>
                  <a:schemeClr val="tx1"/>
                </a:solidFill>
              </a:rPr>
              <a:pPr eaLnBrk="1" hangingPunct="1"/>
              <a:t>88</a:t>
            </a:fld>
            <a:endParaRPr kumimoji="0" lang="en-US" altLang="ja-JP" sz="1200" b="0">
              <a:solidFill>
                <a:schemeClr val="tx1"/>
              </a:solidFill>
            </a:endParaRPr>
          </a:p>
        </p:txBody>
      </p:sp>
      <p:sp>
        <p:nvSpPr>
          <p:cNvPr id="123907" name="Rectangle 2"/>
          <p:cNvSpPr>
            <a:spLocks noGrp="1" noRot="1" noChangeAspect="1" noChangeArrowheads="1" noTextEdit="1"/>
          </p:cNvSpPr>
          <p:nvPr>
            <p:ph type="sldImg"/>
          </p:nvPr>
        </p:nvSpPr>
        <p:spPr>
          <a:ln/>
        </p:spPr>
      </p:sp>
      <p:sp>
        <p:nvSpPr>
          <p:cNvPr id="1239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en-US"/>
          </a:p>
        </p:txBody>
      </p:sp>
    </p:spTree>
    <p:extLst>
      <p:ext uri="{BB962C8B-B14F-4D97-AF65-F5344CB8AC3E}">
        <p14:creationId xmlns:p14="http://schemas.microsoft.com/office/powerpoint/2010/main" val="3911518284"/>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600" b="1">
                <a:solidFill>
                  <a:schemeClr val="bg1"/>
                </a:solidFill>
                <a:latin typeface="Arial" charset="0"/>
                <a:ea typeface="ＭＳ Ｐゴシック" pitchFamily="50" charset="-128"/>
              </a:defRPr>
            </a:lvl1pPr>
            <a:lvl2pPr marL="742950" indent="-285750" eaLnBrk="0" hangingPunct="0">
              <a:defRPr kumimoji="1" sz="1600" b="1">
                <a:solidFill>
                  <a:schemeClr val="bg1"/>
                </a:solidFill>
                <a:latin typeface="Arial" charset="0"/>
                <a:ea typeface="ＭＳ Ｐゴシック" pitchFamily="50" charset="-128"/>
              </a:defRPr>
            </a:lvl2pPr>
            <a:lvl3pPr marL="1143000" indent="-228600" eaLnBrk="0" hangingPunct="0">
              <a:defRPr kumimoji="1" sz="1600" b="1">
                <a:solidFill>
                  <a:schemeClr val="bg1"/>
                </a:solidFill>
                <a:latin typeface="Arial" charset="0"/>
                <a:ea typeface="ＭＳ Ｐゴシック" pitchFamily="50" charset="-128"/>
              </a:defRPr>
            </a:lvl3pPr>
            <a:lvl4pPr marL="1600200" indent="-228600" eaLnBrk="0" hangingPunct="0">
              <a:defRPr kumimoji="1" sz="1600" b="1">
                <a:solidFill>
                  <a:schemeClr val="bg1"/>
                </a:solidFill>
                <a:latin typeface="Arial" charset="0"/>
                <a:ea typeface="ＭＳ Ｐゴシック" pitchFamily="50" charset="-128"/>
              </a:defRPr>
            </a:lvl4pPr>
            <a:lvl5pPr marL="2057400" indent="-228600" eaLnBrk="0" hangingPunct="0">
              <a:defRPr kumimoji="1" sz="1600" b="1">
                <a:solidFill>
                  <a:schemeClr val="bg1"/>
                </a:solidFill>
                <a:latin typeface="Arial" charset="0"/>
                <a:ea typeface="ＭＳ Ｐゴシック" pitchFamily="50" charset="-128"/>
              </a:defRPr>
            </a:lvl5pPr>
            <a:lvl6pPr marL="25146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6pPr>
            <a:lvl7pPr marL="29718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7pPr>
            <a:lvl8pPr marL="34290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8pPr>
            <a:lvl9pPr marL="38862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9pPr>
          </a:lstStyle>
          <a:p>
            <a:pPr eaLnBrk="1" hangingPunct="1"/>
            <a:fld id="{A61A46C3-8008-43CD-ADF8-C9EDE048B8BE}" type="slidenum">
              <a:rPr kumimoji="0" lang="ja-JP" altLang="en-US" sz="1200" b="0" smtClean="0">
                <a:solidFill>
                  <a:schemeClr val="tx1"/>
                </a:solidFill>
              </a:rPr>
              <a:pPr eaLnBrk="1" hangingPunct="1"/>
              <a:t>89</a:t>
            </a:fld>
            <a:endParaRPr kumimoji="0" lang="en-US" altLang="ja-JP" sz="1200" b="0">
              <a:solidFill>
                <a:schemeClr val="tx1"/>
              </a:solidFill>
            </a:endParaRPr>
          </a:p>
        </p:txBody>
      </p:sp>
      <p:sp>
        <p:nvSpPr>
          <p:cNvPr id="124931" name="Rectangle 2"/>
          <p:cNvSpPr>
            <a:spLocks noGrp="1" noRot="1" noChangeAspect="1" noChangeArrowheads="1" noTextEdit="1"/>
          </p:cNvSpPr>
          <p:nvPr>
            <p:ph type="sldImg"/>
          </p:nvPr>
        </p:nvSpPr>
        <p:spPr>
          <a:ln/>
        </p:spPr>
      </p:sp>
      <p:sp>
        <p:nvSpPr>
          <p:cNvPr id="1249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en-US"/>
          </a:p>
        </p:txBody>
      </p:sp>
    </p:spTree>
    <p:extLst>
      <p:ext uri="{BB962C8B-B14F-4D97-AF65-F5344CB8AC3E}">
        <p14:creationId xmlns:p14="http://schemas.microsoft.com/office/powerpoint/2010/main" val="9241250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7"/>
          <p:cNvSpPr txBox="1">
            <a:spLocks noGrp="1" noChangeArrowheads="1"/>
          </p:cNvSpPr>
          <p:nvPr/>
        </p:nvSpPr>
        <p:spPr bwMode="auto">
          <a:xfrm>
            <a:off x="3814763" y="9371013"/>
            <a:ext cx="2919412"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kumimoji="1" sz="1600" b="1">
                <a:solidFill>
                  <a:schemeClr val="bg1"/>
                </a:solidFill>
                <a:latin typeface="Arial" charset="0"/>
                <a:ea typeface="ＭＳ Ｐゴシック" pitchFamily="50" charset="-128"/>
              </a:defRPr>
            </a:lvl1pPr>
            <a:lvl2pPr marL="742950" indent="-285750" eaLnBrk="0" hangingPunct="0">
              <a:defRPr kumimoji="1" sz="1600" b="1">
                <a:solidFill>
                  <a:schemeClr val="bg1"/>
                </a:solidFill>
                <a:latin typeface="Arial" charset="0"/>
                <a:ea typeface="ＭＳ Ｐゴシック" pitchFamily="50" charset="-128"/>
              </a:defRPr>
            </a:lvl2pPr>
            <a:lvl3pPr marL="1143000" indent="-228600" eaLnBrk="0" hangingPunct="0">
              <a:defRPr kumimoji="1" sz="1600" b="1">
                <a:solidFill>
                  <a:schemeClr val="bg1"/>
                </a:solidFill>
                <a:latin typeface="Arial" charset="0"/>
                <a:ea typeface="ＭＳ Ｐゴシック" pitchFamily="50" charset="-128"/>
              </a:defRPr>
            </a:lvl3pPr>
            <a:lvl4pPr marL="1600200" indent="-228600" eaLnBrk="0" hangingPunct="0">
              <a:defRPr kumimoji="1" sz="1600" b="1">
                <a:solidFill>
                  <a:schemeClr val="bg1"/>
                </a:solidFill>
                <a:latin typeface="Arial" charset="0"/>
                <a:ea typeface="ＭＳ Ｐゴシック" pitchFamily="50" charset="-128"/>
              </a:defRPr>
            </a:lvl4pPr>
            <a:lvl5pPr marL="2057400" indent="-228600" eaLnBrk="0" hangingPunct="0">
              <a:defRPr kumimoji="1" sz="1600" b="1">
                <a:solidFill>
                  <a:schemeClr val="bg1"/>
                </a:solidFill>
                <a:latin typeface="Arial" charset="0"/>
                <a:ea typeface="ＭＳ Ｐゴシック" pitchFamily="50" charset="-128"/>
              </a:defRPr>
            </a:lvl5pPr>
            <a:lvl6pPr marL="25146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6pPr>
            <a:lvl7pPr marL="29718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7pPr>
            <a:lvl8pPr marL="34290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8pPr>
            <a:lvl9pPr marL="38862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9pPr>
          </a:lstStyle>
          <a:p>
            <a:pPr algn="r" eaLnBrk="1" hangingPunct="1">
              <a:spcBef>
                <a:spcPct val="0"/>
              </a:spcBef>
            </a:pPr>
            <a:fld id="{F8D5EB97-3FF5-4DBB-A0A5-6B35FD6D467D}" type="slidenum">
              <a:rPr kumimoji="0" lang="ja-JP" altLang="en-US" sz="1200" b="0">
                <a:solidFill>
                  <a:schemeClr val="tx1"/>
                </a:solidFill>
              </a:rPr>
              <a:pPr algn="r" eaLnBrk="1" hangingPunct="1">
                <a:spcBef>
                  <a:spcPct val="0"/>
                </a:spcBef>
              </a:pPr>
              <a:t>9</a:t>
            </a:fld>
            <a:endParaRPr kumimoji="0" lang="en-US" altLang="ja-JP" sz="1200" b="0">
              <a:solidFill>
                <a:schemeClr val="tx1"/>
              </a:solidFill>
            </a:endParaRPr>
          </a:p>
        </p:txBody>
      </p:sp>
      <p:sp>
        <p:nvSpPr>
          <p:cNvPr id="184323" name="Rectangle 2"/>
          <p:cNvSpPr>
            <a:spLocks noGrp="1" noRot="1" noChangeAspect="1" noChangeArrowheads="1" noTextEdit="1"/>
          </p:cNvSpPr>
          <p:nvPr>
            <p:ph type="sldImg"/>
          </p:nvPr>
        </p:nvSpPr>
        <p:spPr>
          <a:ln/>
        </p:spPr>
      </p:sp>
      <p:sp>
        <p:nvSpPr>
          <p:cNvPr id="1843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en-US"/>
          </a:p>
        </p:txBody>
      </p:sp>
    </p:spTree>
    <p:extLst>
      <p:ext uri="{BB962C8B-B14F-4D97-AF65-F5344CB8AC3E}">
        <p14:creationId xmlns:p14="http://schemas.microsoft.com/office/powerpoint/2010/main" val="3778442098"/>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600" b="1">
                <a:solidFill>
                  <a:schemeClr val="bg1"/>
                </a:solidFill>
                <a:latin typeface="Arial" charset="0"/>
                <a:ea typeface="ＭＳ Ｐゴシック" pitchFamily="50" charset="-128"/>
              </a:defRPr>
            </a:lvl1pPr>
            <a:lvl2pPr marL="742950" indent="-285750" eaLnBrk="0" hangingPunct="0">
              <a:defRPr kumimoji="1" sz="1600" b="1">
                <a:solidFill>
                  <a:schemeClr val="bg1"/>
                </a:solidFill>
                <a:latin typeface="Arial" charset="0"/>
                <a:ea typeface="ＭＳ Ｐゴシック" pitchFamily="50" charset="-128"/>
              </a:defRPr>
            </a:lvl2pPr>
            <a:lvl3pPr marL="1143000" indent="-228600" eaLnBrk="0" hangingPunct="0">
              <a:defRPr kumimoji="1" sz="1600" b="1">
                <a:solidFill>
                  <a:schemeClr val="bg1"/>
                </a:solidFill>
                <a:latin typeface="Arial" charset="0"/>
                <a:ea typeface="ＭＳ Ｐゴシック" pitchFamily="50" charset="-128"/>
              </a:defRPr>
            </a:lvl3pPr>
            <a:lvl4pPr marL="1600200" indent="-228600" eaLnBrk="0" hangingPunct="0">
              <a:defRPr kumimoji="1" sz="1600" b="1">
                <a:solidFill>
                  <a:schemeClr val="bg1"/>
                </a:solidFill>
                <a:latin typeface="Arial" charset="0"/>
                <a:ea typeface="ＭＳ Ｐゴシック" pitchFamily="50" charset="-128"/>
              </a:defRPr>
            </a:lvl4pPr>
            <a:lvl5pPr marL="2057400" indent="-228600" eaLnBrk="0" hangingPunct="0">
              <a:defRPr kumimoji="1" sz="1600" b="1">
                <a:solidFill>
                  <a:schemeClr val="bg1"/>
                </a:solidFill>
                <a:latin typeface="Arial" charset="0"/>
                <a:ea typeface="ＭＳ Ｐゴシック" pitchFamily="50" charset="-128"/>
              </a:defRPr>
            </a:lvl5pPr>
            <a:lvl6pPr marL="25146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6pPr>
            <a:lvl7pPr marL="29718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7pPr>
            <a:lvl8pPr marL="34290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8pPr>
            <a:lvl9pPr marL="38862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9pPr>
          </a:lstStyle>
          <a:p>
            <a:pPr eaLnBrk="1" hangingPunct="1"/>
            <a:fld id="{DBE2CA9C-103C-4DE1-A106-02C5A2744C67}" type="slidenum">
              <a:rPr kumimoji="0" lang="ja-JP" altLang="en-US" sz="1200" b="0" smtClean="0">
                <a:solidFill>
                  <a:schemeClr val="tx1"/>
                </a:solidFill>
              </a:rPr>
              <a:pPr eaLnBrk="1" hangingPunct="1"/>
              <a:t>90</a:t>
            </a:fld>
            <a:endParaRPr kumimoji="0" lang="en-US" altLang="ja-JP" sz="1200" b="0">
              <a:solidFill>
                <a:schemeClr val="tx1"/>
              </a:solidFill>
            </a:endParaRPr>
          </a:p>
        </p:txBody>
      </p:sp>
      <p:sp>
        <p:nvSpPr>
          <p:cNvPr id="125955" name="Rectangle 2"/>
          <p:cNvSpPr>
            <a:spLocks noGrp="1" noRot="1" noChangeAspect="1" noChangeArrowheads="1" noTextEdit="1"/>
          </p:cNvSpPr>
          <p:nvPr>
            <p:ph type="sldImg"/>
          </p:nvPr>
        </p:nvSpPr>
        <p:spPr>
          <a:ln/>
        </p:spPr>
      </p:sp>
      <p:sp>
        <p:nvSpPr>
          <p:cNvPr id="1259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en-US"/>
          </a:p>
        </p:txBody>
      </p:sp>
    </p:spTree>
    <p:extLst>
      <p:ext uri="{BB962C8B-B14F-4D97-AF65-F5344CB8AC3E}">
        <p14:creationId xmlns:p14="http://schemas.microsoft.com/office/powerpoint/2010/main" val="2901062809"/>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600" b="1">
                <a:solidFill>
                  <a:schemeClr val="bg1"/>
                </a:solidFill>
                <a:latin typeface="Arial" charset="0"/>
                <a:ea typeface="ＭＳ Ｐゴシック" pitchFamily="50" charset="-128"/>
              </a:defRPr>
            </a:lvl1pPr>
            <a:lvl2pPr marL="742950" indent="-285750" eaLnBrk="0" hangingPunct="0">
              <a:defRPr kumimoji="1" sz="1600" b="1">
                <a:solidFill>
                  <a:schemeClr val="bg1"/>
                </a:solidFill>
                <a:latin typeface="Arial" charset="0"/>
                <a:ea typeface="ＭＳ Ｐゴシック" pitchFamily="50" charset="-128"/>
              </a:defRPr>
            </a:lvl2pPr>
            <a:lvl3pPr marL="1143000" indent="-228600" eaLnBrk="0" hangingPunct="0">
              <a:defRPr kumimoji="1" sz="1600" b="1">
                <a:solidFill>
                  <a:schemeClr val="bg1"/>
                </a:solidFill>
                <a:latin typeface="Arial" charset="0"/>
                <a:ea typeface="ＭＳ Ｐゴシック" pitchFamily="50" charset="-128"/>
              </a:defRPr>
            </a:lvl3pPr>
            <a:lvl4pPr marL="1600200" indent="-228600" eaLnBrk="0" hangingPunct="0">
              <a:defRPr kumimoji="1" sz="1600" b="1">
                <a:solidFill>
                  <a:schemeClr val="bg1"/>
                </a:solidFill>
                <a:latin typeface="Arial" charset="0"/>
                <a:ea typeface="ＭＳ Ｐゴシック" pitchFamily="50" charset="-128"/>
              </a:defRPr>
            </a:lvl4pPr>
            <a:lvl5pPr marL="2057400" indent="-228600" eaLnBrk="0" hangingPunct="0">
              <a:defRPr kumimoji="1" sz="1600" b="1">
                <a:solidFill>
                  <a:schemeClr val="bg1"/>
                </a:solidFill>
                <a:latin typeface="Arial" charset="0"/>
                <a:ea typeface="ＭＳ Ｐゴシック" pitchFamily="50" charset="-128"/>
              </a:defRPr>
            </a:lvl5pPr>
            <a:lvl6pPr marL="25146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6pPr>
            <a:lvl7pPr marL="29718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7pPr>
            <a:lvl8pPr marL="34290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8pPr>
            <a:lvl9pPr marL="38862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9pPr>
          </a:lstStyle>
          <a:p>
            <a:pPr eaLnBrk="1" hangingPunct="1"/>
            <a:fld id="{8B3B0BC8-B002-450B-8592-C425022C2B9A}" type="slidenum">
              <a:rPr kumimoji="0" lang="ja-JP" altLang="en-US" sz="1200" b="0" smtClean="0">
                <a:solidFill>
                  <a:prstClr val="black"/>
                </a:solidFill>
              </a:rPr>
              <a:pPr eaLnBrk="1" hangingPunct="1"/>
              <a:t>91</a:t>
            </a:fld>
            <a:endParaRPr kumimoji="0" lang="en-US" altLang="ja-JP" sz="1200" b="0">
              <a:solidFill>
                <a:prstClr val="black"/>
              </a:solidFill>
            </a:endParaRPr>
          </a:p>
        </p:txBody>
      </p:sp>
      <p:sp>
        <p:nvSpPr>
          <p:cNvPr id="126979" name="Rectangle 2"/>
          <p:cNvSpPr>
            <a:spLocks noGrp="1" noRot="1" noChangeAspect="1" noChangeArrowheads="1" noTextEdit="1"/>
          </p:cNvSpPr>
          <p:nvPr>
            <p:ph type="sldImg"/>
          </p:nvPr>
        </p:nvSpPr>
        <p:spPr>
          <a:ln/>
        </p:spPr>
      </p:sp>
      <p:sp>
        <p:nvSpPr>
          <p:cNvPr id="1269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en-US"/>
          </a:p>
        </p:txBody>
      </p:sp>
    </p:spTree>
    <p:extLst>
      <p:ext uri="{BB962C8B-B14F-4D97-AF65-F5344CB8AC3E}">
        <p14:creationId xmlns:p14="http://schemas.microsoft.com/office/powerpoint/2010/main" val="1000658276"/>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600" b="1">
                <a:solidFill>
                  <a:schemeClr val="bg1"/>
                </a:solidFill>
                <a:latin typeface="Arial" charset="0"/>
                <a:ea typeface="ＭＳ Ｐゴシック" pitchFamily="50" charset="-128"/>
              </a:defRPr>
            </a:lvl1pPr>
            <a:lvl2pPr marL="742950" indent="-285750" eaLnBrk="0" hangingPunct="0">
              <a:defRPr kumimoji="1" sz="1600" b="1">
                <a:solidFill>
                  <a:schemeClr val="bg1"/>
                </a:solidFill>
                <a:latin typeface="Arial" charset="0"/>
                <a:ea typeface="ＭＳ Ｐゴシック" pitchFamily="50" charset="-128"/>
              </a:defRPr>
            </a:lvl2pPr>
            <a:lvl3pPr marL="1143000" indent="-228600" eaLnBrk="0" hangingPunct="0">
              <a:defRPr kumimoji="1" sz="1600" b="1">
                <a:solidFill>
                  <a:schemeClr val="bg1"/>
                </a:solidFill>
                <a:latin typeface="Arial" charset="0"/>
                <a:ea typeface="ＭＳ Ｐゴシック" pitchFamily="50" charset="-128"/>
              </a:defRPr>
            </a:lvl3pPr>
            <a:lvl4pPr marL="1600200" indent="-228600" eaLnBrk="0" hangingPunct="0">
              <a:defRPr kumimoji="1" sz="1600" b="1">
                <a:solidFill>
                  <a:schemeClr val="bg1"/>
                </a:solidFill>
                <a:latin typeface="Arial" charset="0"/>
                <a:ea typeface="ＭＳ Ｐゴシック" pitchFamily="50" charset="-128"/>
              </a:defRPr>
            </a:lvl4pPr>
            <a:lvl5pPr marL="2057400" indent="-228600" eaLnBrk="0" hangingPunct="0">
              <a:defRPr kumimoji="1" sz="1600" b="1">
                <a:solidFill>
                  <a:schemeClr val="bg1"/>
                </a:solidFill>
                <a:latin typeface="Arial" charset="0"/>
                <a:ea typeface="ＭＳ Ｐゴシック" pitchFamily="50" charset="-128"/>
              </a:defRPr>
            </a:lvl5pPr>
            <a:lvl6pPr marL="25146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6pPr>
            <a:lvl7pPr marL="29718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7pPr>
            <a:lvl8pPr marL="34290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8pPr>
            <a:lvl9pPr marL="38862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9pPr>
          </a:lstStyle>
          <a:p>
            <a:pPr eaLnBrk="1" hangingPunct="1"/>
            <a:fld id="{8B3B0BC8-B002-450B-8592-C425022C2B9A}" type="slidenum">
              <a:rPr kumimoji="0" lang="ja-JP" altLang="en-US" sz="1200" b="0" smtClean="0">
                <a:solidFill>
                  <a:schemeClr val="tx1"/>
                </a:solidFill>
              </a:rPr>
              <a:pPr eaLnBrk="1" hangingPunct="1"/>
              <a:t>92</a:t>
            </a:fld>
            <a:endParaRPr kumimoji="0" lang="en-US" altLang="ja-JP" sz="1200" b="0">
              <a:solidFill>
                <a:schemeClr val="tx1"/>
              </a:solidFill>
            </a:endParaRPr>
          </a:p>
        </p:txBody>
      </p:sp>
      <p:sp>
        <p:nvSpPr>
          <p:cNvPr id="126979" name="Rectangle 2"/>
          <p:cNvSpPr>
            <a:spLocks noGrp="1" noRot="1" noChangeAspect="1" noChangeArrowheads="1" noTextEdit="1"/>
          </p:cNvSpPr>
          <p:nvPr>
            <p:ph type="sldImg"/>
          </p:nvPr>
        </p:nvSpPr>
        <p:spPr>
          <a:ln/>
        </p:spPr>
      </p:sp>
      <p:sp>
        <p:nvSpPr>
          <p:cNvPr id="1269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en-US"/>
          </a:p>
        </p:txBody>
      </p:sp>
    </p:spTree>
    <p:extLst>
      <p:ext uri="{BB962C8B-B14F-4D97-AF65-F5344CB8AC3E}">
        <p14:creationId xmlns:p14="http://schemas.microsoft.com/office/powerpoint/2010/main" val="1000658276"/>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600" b="1">
                <a:solidFill>
                  <a:schemeClr val="bg1"/>
                </a:solidFill>
                <a:latin typeface="Arial" charset="0"/>
                <a:ea typeface="ＭＳ Ｐゴシック" pitchFamily="50" charset="-128"/>
              </a:defRPr>
            </a:lvl1pPr>
            <a:lvl2pPr marL="742950" indent="-285750" eaLnBrk="0" hangingPunct="0">
              <a:defRPr kumimoji="1" sz="1600" b="1">
                <a:solidFill>
                  <a:schemeClr val="bg1"/>
                </a:solidFill>
                <a:latin typeface="Arial" charset="0"/>
                <a:ea typeface="ＭＳ Ｐゴシック" pitchFamily="50" charset="-128"/>
              </a:defRPr>
            </a:lvl2pPr>
            <a:lvl3pPr marL="1143000" indent="-228600" eaLnBrk="0" hangingPunct="0">
              <a:defRPr kumimoji="1" sz="1600" b="1">
                <a:solidFill>
                  <a:schemeClr val="bg1"/>
                </a:solidFill>
                <a:latin typeface="Arial" charset="0"/>
                <a:ea typeface="ＭＳ Ｐゴシック" pitchFamily="50" charset="-128"/>
              </a:defRPr>
            </a:lvl3pPr>
            <a:lvl4pPr marL="1600200" indent="-228600" eaLnBrk="0" hangingPunct="0">
              <a:defRPr kumimoji="1" sz="1600" b="1">
                <a:solidFill>
                  <a:schemeClr val="bg1"/>
                </a:solidFill>
                <a:latin typeface="Arial" charset="0"/>
                <a:ea typeface="ＭＳ Ｐゴシック" pitchFamily="50" charset="-128"/>
              </a:defRPr>
            </a:lvl4pPr>
            <a:lvl5pPr marL="2057400" indent="-228600" eaLnBrk="0" hangingPunct="0">
              <a:defRPr kumimoji="1" sz="1600" b="1">
                <a:solidFill>
                  <a:schemeClr val="bg1"/>
                </a:solidFill>
                <a:latin typeface="Arial" charset="0"/>
                <a:ea typeface="ＭＳ Ｐゴシック" pitchFamily="50" charset="-128"/>
              </a:defRPr>
            </a:lvl5pPr>
            <a:lvl6pPr marL="25146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6pPr>
            <a:lvl7pPr marL="29718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7pPr>
            <a:lvl8pPr marL="34290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8pPr>
            <a:lvl9pPr marL="38862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9pPr>
          </a:lstStyle>
          <a:p>
            <a:pPr eaLnBrk="1" hangingPunct="1"/>
            <a:fld id="{8B3B0BC8-B002-450B-8592-C425022C2B9A}" type="slidenum">
              <a:rPr kumimoji="0" lang="ja-JP" altLang="en-US" sz="1200" b="0" smtClean="0">
                <a:solidFill>
                  <a:prstClr val="black"/>
                </a:solidFill>
              </a:rPr>
              <a:pPr eaLnBrk="1" hangingPunct="1"/>
              <a:t>93</a:t>
            </a:fld>
            <a:endParaRPr kumimoji="0" lang="en-US" altLang="ja-JP" sz="1200" b="0">
              <a:solidFill>
                <a:prstClr val="black"/>
              </a:solidFill>
            </a:endParaRPr>
          </a:p>
        </p:txBody>
      </p:sp>
      <p:sp>
        <p:nvSpPr>
          <p:cNvPr id="126979" name="Rectangle 2"/>
          <p:cNvSpPr>
            <a:spLocks noGrp="1" noRot="1" noChangeAspect="1" noChangeArrowheads="1" noTextEdit="1"/>
          </p:cNvSpPr>
          <p:nvPr>
            <p:ph type="sldImg"/>
          </p:nvPr>
        </p:nvSpPr>
        <p:spPr>
          <a:ln/>
        </p:spPr>
      </p:sp>
      <p:sp>
        <p:nvSpPr>
          <p:cNvPr id="1269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en-US"/>
          </a:p>
        </p:txBody>
      </p:sp>
    </p:spTree>
    <p:extLst>
      <p:ext uri="{BB962C8B-B14F-4D97-AF65-F5344CB8AC3E}">
        <p14:creationId xmlns:p14="http://schemas.microsoft.com/office/powerpoint/2010/main" val="1000658276"/>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2"/>
          <p:cNvSpPr>
            <a:spLocks noGrp="1" noRot="1" noChangeAspect="1" noChangeArrowheads="1" noTextEdit="1"/>
          </p:cNvSpPr>
          <p:nvPr>
            <p:ph type="sldImg"/>
          </p:nvPr>
        </p:nvSpPr>
        <p:spPr>
          <a:xfrm>
            <a:off x="919163" y="755650"/>
            <a:ext cx="4940300" cy="3705225"/>
          </a:xfrm>
          <a:ln/>
        </p:spPr>
      </p:sp>
      <p:sp>
        <p:nvSpPr>
          <p:cNvPr id="243715" name="Rectangle 3"/>
          <p:cNvSpPr>
            <a:spLocks noGrp="1" noChangeArrowheads="1"/>
          </p:cNvSpPr>
          <p:nvPr>
            <p:ph type="body" idx="1"/>
          </p:nvPr>
        </p:nvSpPr>
        <p:spPr>
          <a:xfrm>
            <a:off x="904875" y="4686300"/>
            <a:ext cx="4970463" cy="44608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Tree>
    <p:extLst>
      <p:ext uri="{BB962C8B-B14F-4D97-AF65-F5344CB8AC3E}">
        <p14:creationId xmlns:p14="http://schemas.microsoft.com/office/powerpoint/2010/main" val="1198541883"/>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7"/>
          <p:cNvSpPr txBox="1">
            <a:spLocks noGrp="1" noChangeArrowheads="1"/>
          </p:cNvSpPr>
          <p:nvPr/>
        </p:nvSpPr>
        <p:spPr bwMode="auto">
          <a:xfrm>
            <a:off x="3814764" y="9371015"/>
            <a:ext cx="2919412"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108" tIns="46054" rIns="92108" bIns="46054" anchor="b"/>
          <a:lstStyle>
            <a:lvl1pPr eaLnBrk="0" hangingPunct="0">
              <a:defRPr kumimoji="1" sz="1600" b="1">
                <a:solidFill>
                  <a:schemeClr val="bg1"/>
                </a:solidFill>
                <a:latin typeface="Arial" charset="0"/>
                <a:ea typeface="ＭＳ Ｐゴシック" pitchFamily="50" charset="-128"/>
              </a:defRPr>
            </a:lvl1pPr>
            <a:lvl2pPr marL="742950" indent="-285750" eaLnBrk="0" hangingPunct="0">
              <a:defRPr kumimoji="1" sz="1600" b="1">
                <a:solidFill>
                  <a:schemeClr val="bg1"/>
                </a:solidFill>
                <a:latin typeface="Arial" charset="0"/>
                <a:ea typeface="ＭＳ Ｐゴシック" pitchFamily="50" charset="-128"/>
              </a:defRPr>
            </a:lvl2pPr>
            <a:lvl3pPr marL="1143000" indent="-228600" eaLnBrk="0" hangingPunct="0">
              <a:defRPr kumimoji="1" sz="1600" b="1">
                <a:solidFill>
                  <a:schemeClr val="bg1"/>
                </a:solidFill>
                <a:latin typeface="Arial" charset="0"/>
                <a:ea typeface="ＭＳ Ｐゴシック" pitchFamily="50" charset="-128"/>
              </a:defRPr>
            </a:lvl3pPr>
            <a:lvl4pPr marL="1600200" indent="-228600" eaLnBrk="0" hangingPunct="0">
              <a:defRPr kumimoji="1" sz="1600" b="1">
                <a:solidFill>
                  <a:schemeClr val="bg1"/>
                </a:solidFill>
                <a:latin typeface="Arial" charset="0"/>
                <a:ea typeface="ＭＳ Ｐゴシック" pitchFamily="50" charset="-128"/>
              </a:defRPr>
            </a:lvl4pPr>
            <a:lvl5pPr marL="2057400" indent="-228600" eaLnBrk="0" hangingPunct="0">
              <a:defRPr kumimoji="1" sz="1600" b="1">
                <a:solidFill>
                  <a:schemeClr val="bg1"/>
                </a:solidFill>
                <a:latin typeface="Arial" charset="0"/>
                <a:ea typeface="ＭＳ Ｐゴシック" pitchFamily="50" charset="-128"/>
              </a:defRPr>
            </a:lvl5pPr>
            <a:lvl6pPr marL="25146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6pPr>
            <a:lvl7pPr marL="29718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7pPr>
            <a:lvl8pPr marL="34290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8pPr>
            <a:lvl9pPr marL="38862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9pPr>
          </a:lstStyle>
          <a:p>
            <a:pPr algn="r" eaLnBrk="1" hangingPunct="1">
              <a:spcBef>
                <a:spcPct val="0"/>
              </a:spcBef>
            </a:pPr>
            <a:fld id="{D26AA6D9-EE94-4AF1-93A7-FCABD6306380}" type="slidenum">
              <a:rPr kumimoji="0" lang="ja-JP" altLang="en-US" sz="1200" b="0">
                <a:solidFill>
                  <a:prstClr val="black"/>
                </a:solidFill>
              </a:rPr>
              <a:pPr algn="r" eaLnBrk="1" hangingPunct="1">
                <a:spcBef>
                  <a:spcPct val="0"/>
                </a:spcBef>
              </a:pPr>
              <a:t>95</a:t>
            </a:fld>
            <a:endParaRPr kumimoji="0" lang="en-US" altLang="ja-JP" sz="1200" b="0">
              <a:solidFill>
                <a:prstClr val="black"/>
              </a:solidFill>
            </a:endParaRPr>
          </a:p>
        </p:txBody>
      </p:sp>
      <p:sp>
        <p:nvSpPr>
          <p:cNvPr id="188419" name="Rectangle 2"/>
          <p:cNvSpPr>
            <a:spLocks noGrp="1" noRot="1" noChangeAspect="1" noChangeArrowheads="1" noTextEdit="1"/>
          </p:cNvSpPr>
          <p:nvPr>
            <p:ph type="sldImg"/>
          </p:nvPr>
        </p:nvSpPr>
        <p:spPr>
          <a:ln/>
        </p:spPr>
      </p:sp>
      <p:sp>
        <p:nvSpPr>
          <p:cNvPr id="188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en-US"/>
          </a:p>
        </p:txBody>
      </p:sp>
    </p:spTree>
    <p:extLst>
      <p:ext uri="{BB962C8B-B14F-4D97-AF65-F5344CB8AC3E}">
        <p14:creationId xmlns:p14="http://schemas.microsoft.com/office/powerpoint/2010/main" val="1614349224"/>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7"/>
          <p:cNvSpPr txBox="1">
            <a:spLocks noGrp="1" noChangeArrowheads="1"/>
          </p:cNvSpPr>
          <p:nvPr/>
        </p:nvSpPr>
        <p:spPr bwMode="auto">
          <a:xfrm>
            <a:off x="3814764" y="9371015"/>
            <a:ext cx="2919412"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108" tIns="46054" rIns="92108" bIns="46054" anchor="b"/>
          <a:lstStyle>
            <a:lvl1pPr eaLnBrk="0" hangingPunct="0">
              <a:defRPr kumimoji="1" sz="1600" b="1">
                <a:solidFill>
                  <a:schemeClr val="bg1"/>
                </a:solidFill>
                <a:latin typeface="Arial" charset="0"/>
                <a:ea typeface="ＭＳ Ｐゴシック" pitchFamily="50" charset="-128"/>
              </a:defRPr>
            </a:lvl1pPr>
            <a:lvl2pPr marL="742950" indent="-285750" eaLnBrk="0" hangingPunct="0">
              <a:defRPr kumimoji="1" sz="1600" b="1">
                <a:solidFill>
                  <a:schemeClr val="bg1"/>
                </a:solidFill>
                <a:latin typeface="Arial" charset="0"/>
                <a:ea typeface="ＭＳ Ｐゴシック" pitchFamily="50" charset="-128"/>
              </a:defRPr>
            </a:lvl2pPr>
            <a:lvl3pPr marL="1143000" indent="-228600" eaLnBrk="0" hangingPunct="0">
              <a:defRPr kumimoji="1" sz="1600" b="1">
                <a:solidFill>
                  <a:schemeClr val="bg1"/>
                </a:solidFill>
                <a:latin typeface="Arial" charset="0"/>
                <a:ea typeface="ＭＳ Ｐゴシック" pitchFamily="50" charset="-128"/>
              </a:defRPr>
            </a:lvl3pPr>
            <a:lvl4pPr marL="1600200" indent="-228600" eaLnBrk="0" hangingPunct="0">
              <a:defRPr kumimoji="1" sz="1600" b="1">
                <a:solidFill>
                  <a:schemeClr val="bg1"/>
                </a:solidFill>
                <a:latin typeface="Arial" charset="0"/>
                <a:ea typeface="ＭＳ Ｐゴシック" pitchFamily="50" charset="-128"/>
              </a:defRPr>
            </a:lvl4pPr>
            <a:lvl5pPr marL="2057400" indent="-228600" eaLnBrk="0" hangingPunct="0">
              <a:defRPr kumimoji="1" sz="1600" b="1">
                <a:solidFill>
                  <a:schemeClr val="bg1"/>
                </a:solidFill>
                <a:latin typeface="Arial" charset="0"/>
                <a:ea typeface="ＭＳ Ｐゴシック" pitchFamily="50" charset="-128"/>
              </a:defRPr>
            </a:lvl5pPr>
            <a:lvl6pPr marL="25146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6pPr>
            <a:lvl7pPr marL="29718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7pPr>
            <a:lvl8pPr marL="34290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8pPr>
            <a:lvl9pPr marL="38862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9pPr>
          </a:lstStyle>
          <a:p>
            <a:pPr algn="r" eaLnBrk="1" hangingPunct="1">
              <a:spcBef>
                <a:spcPct val="0"/>
              </a:spcBef>
            </a:pPr>
            <a:fld id="{D26AA6D9-EE94-4AF1-93A7-FCABD6306380}" type="slidenum">
              <a:rPr kumimoji="0" lang="ja-JP" altLang="en-US" sz="1200" b="0">
                <a:solidFill>
                  <a:prstClr val="black"/>
                </a:solidFill>
              </a:rPr>
              <a:pPr algn="r" eaLnBrk="1" hangingPunct="1">
                <a:spcBef>
                  <a:spcPct val="0"/>
                </a:spcBef>
              </a:pPr>
              <a:t>96</a:t>
            </a:fld>
            <a:endParaRPr kumimoji="0" lang="en-US" altLang="ja-JP" sz="1200" b="0">
              <a:solidFill>
                <a:prstClr val="black"/>
              </a:solidFill>
            </a:endParaRPr>
          </a:p>
        </p:txBody>
      </p:sp>
      <p:sp>
        <p:nvSpPr>
          <p:cNvPr id="188419" name="Rectangle 2"/>
          <p:cNvSpPr>
            <a:spLocks noGrp="1" noRot="1" noChangeAspect="1" noChangeArrowheads="1" noTextEdit="1"/>
          </p:cNvSpPr>
          <p:nvPr>
            <p:ph type="sldImg"/>
          </p:nvPr>
        </p:nvSpPr>
        <p:spPr>
          <a:ln/>
        </p:spPr>
      </p:sp>
      <p:sp>
        <p:nvSpPr>
          <p:cNvPr id="188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en-US"/>
          </a:p>
        </p:txBody>
      </p:sp>
    </p:spTree>
    <p:extLst>
      <p:ext uri="{BB962C8B-B14F-4D97-AF65-F5344CB8AC3E}">
        <p14:creationId xmlns:p14="http://schemas.microsoft.com/office/powerpoint/2010/main" val="4127152324"/>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7"/>
          <p:cNvSpPr txBox="1">
            <a:spLocks noGrp="1" noChangeArrowheads="1"/>
          </p:cNvSpPr>
          <p:nvPr/>
        </p:nvSpPr>
        <p:spPr bwMode="auto">
          <a:xfrm>
            <a:off x="3814764" y="9371015"/>
            <a:ext cx="2919412"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108" tIns="46054" rIns="92108" bIns="46054" anchor="b"/>
          <a:lstStyle>
            <a:lvl1pPr eaLnBrk="0" hangingPunct="0">
              <a:defRPr kumimoji="1" sz="1600" b="1">
                <a:solidFill>
                  <a:schemeClr val="bg1"/>
                </a:solidFill>
                <a:latin typeface="Arial" charset="0"/>
                <a:ea typeface="ＭＳ Ｐゴシック" pitchFamily="50" charset="-128"/>
              </a:defRPr>
            </a:lvl1pPr>
            <a:lvl2pPr marL="742950" indent="-285750" eaLnBrk="0" hangingPunct="0">
              <a:defRPr kumimoji="1" sz="1600" b="1">
                <a:solidFill>
                  <a:schemeClr val="bg1"/>
                </a:solidFill>
                <a:latin typeface="Arial" charset="0"/>
                <a:ea typeface="ＭＳ Ｐゴシック" pitchFamily="50" charset="-128"/>
              </a:defRPr>
            </a:lvl2pPr>
            <a:lvl3pPr marL="1143000" indent="-228600" eaLnBrk="0" hangingPunct="0">
              <a:defRPr kumimoji="1" sz="1600" b="1">
                <a:solidFill>
                  <a:schemeClr val="bg1"/>
                </a:solidFill>
                <a:latin typeface="Arial" charset="0"/>
                <a:ea typeface="ＭＳ Ｐゴシック" pitchFamily="50" charset="-128"/>
              </a:defRPr>
            </a:lvl3pPr>
            <a:lvl4pPr marL="1600200" indent="-228600" eaLnBrk="0" hangingPunct="0">
              <a:defRPr kumimoji="1" sz="1600" b="1">
                <a:solidFill>
                  <a:schemeClr val="bg1"/>
                </a:solidFill>
                <a:latin typeface="Arial" charset="0"/>
                <a:ea typeface="ＭＳ Ｐゴシック" pitchFamily="50" charset="-128"/>
              </a:defRPr>
            </a:lvl4pPr>
            <a:lvl5pPr marL="2057400" indent="-228600" eaLnBrk="0" hangingPunct="0">
              <a:defRPr kumimoji="1" sz="1600" b="1">
                <a:solidFill>
                  <a:schemeClr val="bg1"/>
                </a:solidFill>
                <a:latin typeface="Arial" charset="0"/>
                <a:ea typeface="ＭＳ Ｐゴシック" pitchFamily="50" charset="-128"/>
              </a:defRPr>
            </a:lvl5pPr>
            <a:lvl6pPr marL="25146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6pPr>
            <a:lvl7pPr marL="29718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7pPr>
            <a:lvl8pPr marL="34290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8pPr>
            <a:lvl9pPr marL="38862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9pPr>
          </a:lstStyle>
          <a:p>
            <a:pPr algn="r" eaLnBrk="1" hangingPunct="1">
              <a:spcBef>
                <a:spcPct val="0"/>
              </a:spcBef>
            </a:pPr>
            <a:fld id="{D26AA6D9-EE94-4AF1-93A7-FCABD6306380}" type="slidenum">
              <a:rPr kumimoji="0" lang="ja-JP" altLang="en-US" sz="1200" b="0">
                <a:solidFill>
                  <a:prstClr val="black"/>
                </a:solidFill>
              </a:rPr>
              <a:pPr algn="r" eaLnBrk="1" hangingPunct="1">
                <a:spcBef>
                  <a:spcPct val="0"/>
                </a:spcBef>
              </a:pPr>
              <a:t>97</a:t>
            </a:fld>
            <a:endParaRPr kumimoji="0" lang="en-US" altLang="ja-JP" sz="1200" b="0">
              <a:solidFill>
                <a:prstClr val="black"/>
              </a:solidFill>
            </a:endParaRPr>
          </a:p>
        </p:txBody>
      </p:sp>
      <p:sp>
        <p:nvSpPr>
          <p:cNvPr id="188419" name="Rectangle 2"/>
          <p:cNvSpPr>
            <a:spLocks noGrp="1" noRot="1" noChangeAspect="1" noChangeArrowheads="1" noTextEdit="1"/>
          </p:cNvSpPr>
          <p:nvPr>
            <p:ph type="sldImg"/>
          </p:nvPr>
        </p:nvSpPr>
        <p:spPr>
          <a:ln/>
        </p:spPr>
      </p:sp>
      <p:sp>
        <p:nvSpPr>
          <p:cNvPr id="188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en-US"/>
          </a:p>
        </p:txBody>
      </p:sp>
    </p:spTree>
    <p:extLst>
      <p:ext uri="{BB962C8B-B14F-4D97-AF65-F5344CB8AC3E}">
        <p14:creationId xmlns:p14="http://schemas.microsoft.com/office/powerpoint/2010/main" val="4127152324"/>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7"/>
          <p:cNvSpPr txBox="1">
            <a:spLocks noGrp="1" noChangeArrowheads="1"/>
          </p:cNvSpPr>
          <p:nvPr/>
        </p:nvSpPr>
        <p:spPr bwMode="auto">
          <a:xfrm>
            <a:off x="3814764" y="9371015"/>
            <a:ext cx="2919412"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108" tIns="46054" rIns="92108" bIns="46054" anchor="b"/>
          <a:lstStyle>
            <a:lvl1pPr eaLnBrk="0" hangingPunct="0">
              <a:defRPr kumimoji="1" sz="1600" b="1">
                <a:solidFill>
                  <a:schemeClr val="bg1"/>
                </a:solidFill>
                <a:latin typeface="Arial" charset="0"/>
                <a:ea typeface="ＭＳ Ｐゴシック" pitchFamily="50" charset="-128"/>
              </a:defRPr>
            </a:lvl1pPr>
            <a:lvl2pPr marL="742950" indent="-285750" eaLnBrk="0" hangingPunct="0">
              <a:defRPr kumimoji="1" sz="1600" b="1">
                <a:solidFill>
                  <a:schemeClr val="bg1"/>
                </a:solidFill>
                <a:latin typeface="Arial" charset="0"/>
                <a:ea typeface="ＭＳ Ｐゴシック" pitchFamily="50" charset="-128"/>
              </a:defRPr>
            </a:lvl2pPr>
            <a:lvl3pPr marL="1143000" indent="-228600" eaLnBrk="0" hangingPunct="0">
              <a:defRPr kumimoji="1" sz="1600" b="1">
                <a:solidFill>
                  <a:schemeClr val="bg1"/>
                </a:solidFill>
                <a:latin typeface="Arial" charset="0"/>
                <a:ea typeface="ＭＳ Ｐゴシック" pitchFamily="50" charset="-128"/>
              </a:defRPr>
            </a:lvl3pPr>
            <a:lvl4pPr marL="1600200" indent="-228600" eaLnBrk="0" hangingPunct="0">
              <a:defRPr kumimoji="1" sz="1600" b="1">
                <a:solidFill>
                  <a:schemeClr val="bg1"/>
                </a:solidFill>
                <a:latin typeface="Arial" charset="0"/>
                <a:ea typeface="ＭＳ Ｐゴシック" pitchFamily="50" charset="-128"/>
              </a:defRPr>
            </a:lvl4pPr>
            <a:lvl5pPr marL="2057400" indent="-228600" eaLnBrk="0" hangingPunct="0">
              <a:defRPr kumimoji="1" sz="1600" b="1">
                <a:solidFill>
                  <a:schemeClr val="bg1"/>
                </a:solidFill>
                <a:latin typeface="Arial" charset="0"/>
                <a:ea typeface="ＭＳ Ｐゴシック" pitchFamily="50" charset="-128"/>
              </a:defRPr>
            </a:lvl5pPr>
            <a:lvl6pPr marL="25146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6pPr>
            <a:lvl7pPr marL="29718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7pPr>
            <a:lvl8pPr marL="34290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8pPr>
            <a:lvl9pPr marL="38862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9pPr>
          </a:lstStyle>
          <a:p>
            <a:pPr algn="r" eaLnBrk="1" hangingPunct="1">
              <a:spcBef>
                <a:spcPct val="0"/>
              </a:spcBef>
            </a:pPr>
            <a:fld id="{D26AA6D9-EE94-4AF1-93A7-FCABD6306380}" type="slidenum">
              <a:rPr kumimoji="0" lang="ja-JP" altLang="en-US" sz="1200" b="0">
                <a:solidFill>
                  <a:prstClr val="black"/>
                </a:solidFill>
              </a:rPr>
              <a:pPr algn="r" eaLnBrk="1" hangingPunct="1">
                <a:spcBef>
                  <a:spcPct val="0"/>
                </a:spcBef>
              </a:pPr>
              <a:t>98</a:t>
            </a:fld>
            <a:endParaRPr kumimoji="0" lang="en-US" altLang="ja-JP" sz="1200" b="0">
              <a:solidFill>
                <a:prstClr val="black"/>
              </a:solidFill>
            </a:endParaRPr>
          </a:p>
        </p:txBody>
      </p:sp>
      <p:sp>
        <p:nvSpPr>
          <p:cNvPr id="188419" name="Rectangle 2"/>
          <p:cNvSpPr>
            <a:spLocks noGrp="1" noRot="1" noChangeAspect="1" noChangeArrowheads="1" noTextEdit="1"/>
          </p:cNvSpPr>
          <p:nvPr>
            <p:ph type="sldImg"/>
          </p:nvPr>
        </p:nvSpPr>
        <p:spPr>
          <a:ln/>
        </p:spPr>
      </p:sp>
      <p:sp>
        <p:nvSpPr>
          <p:cNvPr id="188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en-US"/>
          </a:p>
        </p:txBody>
      </p:sp>
    </p:spTree>
    <p:extLst>
      <p:ext uri="{BB962C8B-B14F-4D97-AF65-F5344CB8AC3E}">
        <p14:creationId xmlns:p14="http://schemas.microsoft.com/office/powerpoint/2010/main" val="820190496"/>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7"/>
          <p:cNvSpPr txBox="1">
            <a:spLocks noGrp="1" noChangeArrowheads="1"/>
          </p:cNvSpPr>
          <p:nvPr/>
        </p:nvSpPr>
        <p:spPr bwMode="auto">
          <a:xfrm>
            <a:off x="3814764" y="9371015"/>
            <a:ext cx="2919412"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108" tIns="46054" rIns="92108" bIns="46054" anchor="b"/>
          <a:lstStyle>
            <a:lvl1pPr eaLnBrk="0" hangingPunct="0">
              <a:defRPr kumimoji="1" sz="1600" b="1">
                <a:solidFill>
                  <a:schemeClr val="bg1"/>
                </a:solidFill>
                <a:latin typeface="Arial" charset="0"/>
                <a:ea typeface="ＭＳ Ｐゴシック" pitchFamily="50" charset="-128"/>
              </a:defRPr>
            </a:lvl1pPr>
            <a:lvl2pPr marL="742950" indent="-285750" eaLnBrk="0" hangingPunct="0">
              <a:defRPr kumimoji="1" sz="1600" b="1">
                <a:solidFill>
                  <a:schemeClr val="bg1"/>
                </a:solidFill>
                <a:latin typeface="Arial" charset="0"/>
                <a:ea typeface="ＭＳ Ｐゴシック" pitchFamily="50" charset="-128"/>
              </a:defRPr>
            </a:lvl2pPr>
            <a:lvl3pPr marL="1143000" indent="-228600" eaLnBrk="0" hangingPunct="0">
              <a:defRPr kumimoji="1" sz="1600" b="1">
                <a:solidFill>
                  <a:schemeClr val="bg1"/>
                </a:solidFill>
                <a:latin typeface="Arial" charset="0"/>
                <a:ea typeface="ＭＳ Ｐゴシック" pitchFamily="50" charset="-128"/>
              </a:defRPr>
            </a:lvl3pPr>
            <a:lvl4pPr marL="1600200" indent="-228600" eaLnBrk="0" hangingPunct="0">
              <a:defRPr kumimoji="1" sz="1600" b="1">
                <a:solidFill>
                  <a:schemeClr val="bg1"/>
                </a:solidFill>
                <a:latin typeface="Arial" charset="0"/>
                <a:ea typeface="ＭＳ Ｐゴシック" pitchFamily="50" charset="-128"/>
              </a:defRPr>
            </a:lvl4pPr>
            <a:lvl5pPr marL="2057400" indent="-228600" eaLnBrk="0" hangingPunct="0">
              <a:defRPr kumimoji="1" sz="1600" b="1">
                <a:solidFill>
                  <a:schemeClr val="bg1"/>
                </a:solidFill>
                <a:latin typeface="Arial" charset="0"/>
                <a:ea typeface="ＭＳ Ｐゴシック" pitchFamily="50" charset="-128"/>
              </a:defRPr>
            </a:lvl5pPr>
            <a:lvl6pPr marL="25146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6pPr>
            <a:lvl7pPr marL="29718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7pPr>
            <a:lvl8pPr marL="34290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8pPr>
            <a:lvl9pPr marL="38862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9pPr>
          </a:lstStyle>
          <a:p>
            <a:pPr algn="r" eaLnBrk="1" hangingPunct="1">
              <a:spcBef>
                <a:spcPct val="0"/>
              </a:spcBef>
            </a:pPr>
            <a:fld id="{D26AA6D9-EE94-4AF1-93A7-FCABD6306380}" type="slidenum">
              <a:rPr kumimoji="0" lang="ja-JP" altLang="en-US" sz="1200" b="0">
                <a:solidFill>
                  <a:prstClr val="black"/>
                </a:solidFill>
              </a:rPr>
              <a:pPr algn="r" eaLnBrk="1" hangingPunct="1">
                <a:spcBef>
                  <a:spcPct val="0"/>
                </a:spcBef>
              </a:pPr>
              <a:t>99</a:t>
            </a:fld>
            <a:endParaRPr kumimoji="0" lang="en-US" altLang="ja-JP" sz="1200" b="0">
              <a:solidFill>
                <a:prstClr val="black"/>
              </a:solidFill>
            </a:endParaRPr>
          </a:p>
        </p:txBody>
      </p:sp>
      <p:sp>
        <p:nvSpPr>
          <p:cNvPr id="188419" name="Rectangle 2"/>
          <p:cNvSpPr>
            <a:spLocks noGrp="1" noRot="1" noChangeAspect="1" noChangeArrowheads="1" noTextEdit="1"/>
          </p:cNvSpPr>
          <p:nvPr>
            <p:ph type="sldImg"/>
          </p:nvPr>
        </p:nvSpPr>
        <p:spPr>
          <a:ln/>
        </p:spPr>
      </p:sp>
      <p:sp>
        <p:nvSpPr>
          <p:cNvPr id="188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en-US"/>
          </a:p>
        </p:txBody>
      </p:sp>
    </p:spTree>
    <p:extLst>
      <p:ext uri="{BB962C8B-B14F-4D97-AF65-F5344CB8AC3E}">
        <p14:creationId xmlns:p14="http://schemas.microsoft.com/office/powerpoint/2010/main" val="8201904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a:t>マスタ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a:t>マスタ サブタイトルの書式設定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ECA59633-9D06-429A-AED9-F340401D3A84}" type="slidenum">
              <a:rPr lang="ja-JP" altLang="en-US"/>
              <a:pPr>
                <a:defRPr/>
              </a:pPr>
              <a:t>‹#›</a:t>
            </a:fld>
            <a:endParaRPr lang="en-US" altLang="ja-JP"/>
          </a:p>
        </p:txBody>
      </p:sp>
    </p:spTree>
    <p:extLst>
      <p:ext uri="{BB962C8B-B14F-4D97-AF65-F5344CB8AC3E}">
        <p14:creationId xmlns:p14="http://schemas.microsoft.com/office/powerpoint/2010/main" val="23762102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37BCBD3B-A635-4ABA-AE7C-DC9340ACAE19}" type="slidenum">
              <a:rPr lang="ja-JP" altLang="en-US"/>
              <a:pPr>
                <a:defRPr/>
              </a:pPr>
              <a:t>‹#›</a:t>
            </a:fld>
            <a:endParaRPr lang="en-US" altLang="ja-JP"/>
          </a:p>
        </p:txBody>
      </p:sp>
    </p:spTree>
    <p:extLst>
      <p:ext uri="{BB962C8B-B14F-4D97-AF65-F5344CB8AC3E}">
        <p14:creationId xmlns:p14="http://schemas.microsoft.com/office/powerpoint/2010/main" val="259235534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5467373-3555-43ED-B8B6-8C52154FE7D1}" type="slidenum">
              <a:rPr lang="ja-JP" altLang="en-US">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71343942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lang="ja-JP" altLang="en-US"/>
              <a:t>マスタ タイトルの書式設定</a:t>
            </a:r>
          </a:p>
        </p:txBody>
      </p:sp>
      <p:sp>
        <p:nvSpPr>
          <p:cNvPr id="3" name="縦書きテキスト プレースホルダ 2"/>
          <p:cNvSpPr>
            <a:spLocks noGrp="1"/>
          </p:cNvSpPr>
          <p:nvPr>
            <p:ph type="body" orient="vert" idx="1"/>
          </p:nvPr>
        </p:nvSpPr>
        <p:spPr>
          <a:xfrm>
            <a:off x="457200" y="274638"/>
            <a:ext cx="6019800" cy="5851525"/>
          </a:xfr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4384453-0919-4A83-9CD3-5D261D4CCD00}" type="slidenum">
              <a:rPr lang="ja-JP" altLang="en-US">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74466119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Only" preserve="1">
  <p:cSld name="コンテンツ">
    <p:spTree>
      <p:nvGrpSpPr>
        <p:cNvPr id="1" name=""/>
        <p:cNvGrpSpPr/>
        <p:nvPr/>
      </p:nvGrpSpPr>
      <p:grpSpPr>
        <a:xfrm>
          <a:off x="0" y="0"/>
          <a:ext cx="0" cy="0"/>
          <a:chOff x="0" y="0"/>
          <a:chExt cx="0" cy="0"/>
        </a:xfrm>
      </p:grpSpPr>
      <p:sp>
        <p:nvSpPr>
          <p:cNvPr id="2" name="コンテンツ プレースホルダ 1"/>
          <p:cNvSpPr>
            <a:spLocks noGrp="1"/>
          </p:cNvSpPr>
          <p:nvPr>
            <p:ph/>
          </p:nvPr>
        </p:nvSpPr>
        <p:spPr>
          <a:xfrm>
            <a:off x="457200" y="274638"/>
            <a:ext cx="8229600" cy="5851525"/>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7CF659B2-A5F1-4E66-8BCC-728B3076A7FC}" type="slidenum">
              <a:rPr lang="ja-JP" altLang="en-US">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56947240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xAndObj" preserve="1">
  <p:cSld name="タイトル、テキスト、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p>
            <a:r>
              <a:rPr lang="ja-JP" altLang="en-US"/>
              <a:t>マスタ タイトルの書式設定</a:t>
            </a:r>
          </a:p>
        </p:txBody>
      </p:sp>
      <p:sp>
        <p:nvSpPr>
          <p:cNvPr id="3" name="テキスト プレースホルダ 2"/>
          <p:cNvSpPr>
            <a:spLocks noGrp="1"/>
          </p:cNvSpPr>
          <p:nvPr>
            <p:ph type="body" sz="half" idx="1"/>
          </p:nvPr>
        </p:nvSpPr>
        <p:spPr>
          <a:xfrm>
            <a:off x="457200" y="1600200"/>
            <a:ext cx="4038600" cy="4525963"/>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4648200" y="1600200"/>
            <a:ext cx="4038600" cy="4525963"/>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ECD6744-54F4-4BD4-87B6-82EED5F2D9A4}" type="slidenum">
              <a:rPr lang="ja-JP" altLang="en-US">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79751335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fourObj" preserve="1">
  <p:cSld name="タイトルと 4 つのコンテンツ">
    <p:spTree>
      <p:nvGrpSpPr>
        <p:cNvPr id="1" name=""/>
        <p:cNvGrpSpPr/>
        <p:nvPr/>
      </p:nvGrpSpPr>
      <p:grpSpPr>
        <a:xfrm>
          <a:off x="0" y="0"/>
          <a:ext cx="0" cy="0"/>
          <a:chOff x="0" y="0"/>
          <a:chExt cx="0" cy="0"/>
        </a:xfrm>
      </p:grpSpPr>
      <p:sp>
        <p:nvSpPr>
          <p:cNvPr id="2" name="タイトル 1"/>
          <p:cNvSpPr>
            <a:spLocks noGrp="1"/>
          </p:cNvSpPr>
          <p:nvPr>
            <p:ph type="title" sz="quarter"/>
          </p:nvPr>
        </p:nvSpPr>
        <p:spPr>
          <a:xfrm>
            <a:off x="457200" y="274638"/>
            <a:ext cx="8229600" cy="1143000"/>
          </a:xfrm>
        </p:spPr>
        <p:txBody>
          <a:bodyPr/>
          <a:lstStyle/>
          <a:p>
            <a:r>
              <a:rPr lang="ja-JP" altLang="en-US"/>
              <a:t>マスタ タイトルの書式設定</a:t>
            </a:r>
          </a:p>
        </p:txBody>
      </p:sp>
      <p:sp>
        <p:nvSpPr>
          <p:cNvPr id="3" name="コンテンツ プレースホルダ 2"/>
          <p:cNvSpPr>
            <a:spLocks noGrp="1"/>
          </p:cNvSpPr>
          <p:nvPr>
            <p:ph sz="quarter" idx="1"/>
          </p:nvPr>
        </p:nvSpPr>
        <p:spPr>
          <a:xfrm>
            <a:off x="457200" y="1600200"/>
            <a:ext cx="4038600" cy="2185988"/>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quarter" idx="2"/>
          </p:nvPr>
        </p:nvSpPr>
        <p:spPr>
          <a:xfrm>
            <a:off x="4648200" y="1600200"/>
            <a:ext cx="4038600" cy="2185988"/>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コンテンツ プレースホルダ 4"/>
          <p:cNvSpPr>
            <a:spLocks noGrp="1"/>
          </p:cNvSpPr>
          <p:nvPr>
            <p:ph sz="quarter" idx="3"/>
          </p:nvPr>
        </p:nvSpPr>
        <p:spPr>
          <a:xfrm>
            <a:off x="457200" y="3938588"/>
            <a:ext cx="4038600" cy="2187575"/>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6" name="コンテンツ プレースホルダ 5"/>
          <p:cNvSpPr>
            <a:spLocks noGrp="1"/>
          </p:cNvSpPr>
          <p:nvPr>
            <p:ph sz="quarter" idx="4"/>
          </p:nvPr>
        </p:nvSpPr>
        <p:spPr>
          <a:xfrm>
            <a:off x="4648200" y="3938588"/>
            <a:ext cx="4038600" cy="2187575"/>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44F754F-3695-440E-8196-A6A1330E1381}" type="slidenum">
              <a:rPr lang="ja-JP" altLang="en-US">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6483091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AndTwoObj" preserve="1">
  <p:cSld name="タイトル、コンテンツ、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457200" y="1600200"/>
            <a:ext cx="4038600" cy="4525963"/>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quarter" idx="2"/>
          </p:nvPr>
        </p:nvSpPr>
        <p:spPr>
          <a:xfrm>
            <a:off x="4648200" y="1600200"/>
            <a:ext cx="4038600" cy="2185988"/>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コンテンツ プレースホルダ 4"/>
          <p:cNvSpPr>
            <a:spLocks noGrp="1"/>
          </p:cNvSpPr>
          <p:nvPr>
            <p:ph sz="quarter" idx="3"/>
          </p:nvPr>
        </p:nvSpPr>
        <p:spPr>
          <a:xfrm>
            <a:off x="4648200" y="3938588"/>
            <a:ext cx="4038600" cy="2187575"/>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6"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51B95CE3-7663-42A8-B760-892E10A06171}" type="slidenum">
              <a:rPr lang="ja-JP" altLang="en-US">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40512652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a:t>マスタ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 サブタイトルの書式設定</a:t>
            </a:r>
          </a:p>
        </p:txBody>
      </p:sp>
      <p:sp>
        <p:nvSpPr>
          <p:cNvPr id="4" name="日付プレースホルダ 3"/>
          <p:cNvSpPr>
            <a:spLocks noGrp="1"/>
          </p:cNvSpPr>
          <p:nvPr>
            <p:ph type="dt" sz="half" idx="10"/>
          </p:nvPr>
        </p:nvSpPr>
        <p:spPr/>
        <p:txBody>
          <a:bodyPr/>
          <a:lstStyle/>
          <a:p>
            <a:fld id="{9AEA1B81-94CD-4002-8151-48E0C9496004}" type="datetime1">
              <a:rPr lang="ja-JP" altLang="en-US" smtClean="0">
                <a:solidFill>
                  <a:prstClr val="black">
                    <a:tint val="75000"/>
                  </a:prstClr>
                </a:solidFill>
              </a:rPr>
              <a:pPr/>
              <a:t>2020/1/27</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p>
            <a:fld id="{D2D8002D-B5B0-4BAC-B1F6-782DDCCE6D9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01693720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 タイトルの書式設定</a:t>
            </a:r>
          </a:p>
        </p:txBody>
      </p:sp>
      <p:sp>
        <p:nvSpPr>
          <p:cNvPr id="3" name="コンテンツ プレースホルダ 2"/>
          <p:cNvSpPr>
            <a:spLocks noGrp="1"/>
          </p:cNvSpPr>
          <p:nvPr>
            <p:ph idx="1"/>
          </p:nvPr>
        </p:nvSpPr>
        <p:spPr/>
        <p:txBody>
          <a:body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 3"/>
          <p:cNvSpPr>
            <a:spLocks noGrp="1"/>
          </p:cNvSpPr>
          <p:nvPr>
            <p:ph type="dt" sz="half" idx="10"/>
          </p:nvPr>
        </p:nvSpPr>
        <p:spPr/>
        <p:txBody>
          <a:bodyPr/>
          <a:lstStyle/>
          <a:p>
            <a:fld id="{DB795D72-3E37-41EF-8C4E-8F80B1E3A26F}" type="datetime1">
              <a:rPr lang="ja-JP" altLang="en-US" smtClean="0">
                <a:solidFill>
                  <a:prstClr val="black">
                    <a:tint val="75000"/>
                  </a:prstClr>
                </a:solidFill>
              </a:rPr>
              <a:pPr/>
              <a:t>2020/1/27</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p>
            <a:fld id="{D2D8002D-B5B0-4BAC-B1F6-782DDCCE6D9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98054405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a:t>マスタ タイトルの書式設定</a:t>
            </a:r>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 テキストの書式設定</a:t>
            </a:r>
          </a:p>
        </p:txBody>
      </p:sp>
      <p:sp>
        <p:nvSpPr>
          <p:cNvPr id="4" name="日付プレースホルダ 3"/>
          <p:cNvSpPr>
            <a:spLocks noGrp="1"/>
          </p:cNvSpPr>
          <p:nvPr>
            <p:ph type="dt" sz="half" idx="10"/>
          </p:nvPr>
        </p:nvSpPr>
        <p:spPr/>
        <p:txBody>
          <a:bodyPr/>
          <a:lstStyle/>
          <a:p>
            <a:fld id="{15E7DEEF-CFD5-4AC6-B1BF-699178DE2A7A}" type="datetime1">
              <a:rPr lang="ja-JP" altLang="en-US" smtClean="0">
                <a:solidFill>
                  <a:prstClr val="black">
                    <a:tint val="75000"/>
                  </a:prstClr>
                </a:solidFill>
              </a:rPr>
              <a:pPr/>
              <a:t>2020/1/27</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p>
            <a:fld id="{D2D8002D-B5B0-4BAC-B1F6-782DDCCE6D9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88758069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 タイトルの書式設定</a:t>
            </a:r>
          </a:p>
        </p:txBody>
      </p:sp>
      <p:sp>
        <p:nvSpPr>
          <p:cNvPr id="3"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 4"/>
          <p:cNvSpPr>
            <a:spLocks noGrp="1"/>
          </p:cNvSpPr>
          <p:nvPr>
            <p:ph type="dt" sz="half" idx="10"/>
          </p:nvPr>
        </p:nvSpPr>
        <p:spPr/>
        <p:txBody>
          <a:bodyPr/>
          <a:lstStyle/>
          <a:p>
            <a:fld id="{655241D3-8C7F-40E9-A82F-D04DFF5E82AB}" type="datetime1">
              <a:rPr lang="ja-JP" altLang="en-US" smtClean="0">
                <a:solidFill>
                  <a:prstClr val="black">
                    <a:tint val="75000"/>
                  </a:prstClr>
                </a:solidFill>
              </a:rPr>
              <a:pPr/>
              <a:t>2020/1/27</a:t>
            </a:fld>
            <a:endParaRPr lang="ja-JP" altLang="en-US">
              <a:solidFill>
                <a:prstClr val="black">
                  <a:tint val="75000"/>
                </a:prstClr>
              </a:solidFill>
            </a:endParaRPr>
          </a:p>
        </p:txBody>
      </p:sp>
      <p:sp>
        <p:nvSpPr>
          <p:cNvPr id="6" name="フッター プレースホルダ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 6"/>
          <p:cNvSpPr>
            <a:spLocks noGrp="1"/>
          </p:cNvSpPr>
          <p:nvPr>
            <p:ph type="sldNum" sz="quarter" idx="12"/>
          </p:nvPr>
        </p:nvSpPr>
        <p:spPr/>
        <p:txBody>
          <a:bodyPr/>
          <a:lstStyle/>
          <a:p>
            <a:fld id="{D2D8002D-B5B0-4BAC-B1F6-782DDCCE6D9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4428833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lang="ja-JP" altLang="en-US"/>
              <a:t>マスタ タイトルの書式設定</a:t>
            </a:r>
          </a:p>
        </p:txBody>
      </p:sp>
      <p:sp>
        <p:nvSpPr>
          <p:cNvPr id="3" name="縦書きテキスト プレースホルダ 2"/>
          <p:cNvSpPr>
            <a:spLocks noGrp="1"/>
          </p:cNvSpPr>
          <p:nvPr>
            <p:ph type="body" orient="vert" idx="1"/>
          </p:nvPr>
        </p:nvSpPr>
        <p:spPr>
          <a:xfrm>
            <a:off x="457200" y="274638"/>
            <a:ext cx="6019800" cy="5851525"/>
          </a:xfr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863A8AD2-2BC1-471E-8933-068DA3DC8FC3}" type="slidenum">
              <a:rPr lang="ja-JP" altLang="en-US"/>
              <a:pPr>
                <a:defRPr/>
              </a:pPr>
              <a:t>‹#›</a:t>
            </a:fld>
            <a:endParaRPr lang="en-US" altLang="ja-JP"/>
          </a:p>
        </p:txBody>
      </p:sp>
    </p:spTree>
    <p:extLst>
      <p:ext uri="{BB962C8B-B14F-4D97-AF65-F5344CB8AC3E}">
        <p14:creationId xmlns:p14="http://schemas.microsoft.com/office/powerpoint/2010/main" val="2157721129"/>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 タイトルの書式設定</a:t>
            </a:r>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 6"/>
          <p:cNvSpPr>
            <a:spLocks noGrp="1"/>
          </p:cNvSpPr>
          <p:nvPr>
            <p:ph type="dt" sz="half" idx="10"/>
          </p:nvPr>
        </p:nvSpPr>
        <p:spPr/>
        <p:txBody>
          <a:bodyPr/>
          <a:lstStyle/>
          <a:p>
            <a:fld id="{2DA0F17D-37F9-4928-8539-EB7514C59F63}" type="datetime1">
              <a:rPr lang="ja-JP" altLang="en-US" smtClean="0">
                <a:solidFill>
                  <a:prstClr val="black">
                    <a:tint val="75000"/>
                  </a:prstClr>
                </a:solidFill>
              </a:rPr>
              <a:pPr/>
              <a:t>2020/1/27</a:t>
            </a:fld>
            <a:endParaRPr lang="ja-JP" altLang="en-US">
              <a:solidFill>
                <a:prstClr val="black">
                  <a:tint val="75000"/>
                </a:prstClr>
              </a:solidFill>
            </a:endParaRPr>
          </a:p>
        </p:txBody>
      </p:sp>
      <p:sp>
        <p:nvSpPr>
          <p:cNvPr id="8" name="フッター プレースホルダ 7"/>
          <p:cNvSpPr>
            <a:spLocks noGrp="1"/>
          </p:cNvSpPr>
          <p:nvPr>
            <p:ph type="ftr" sz="quarter" idx="11"/>
          </p:nvPr>
        </p:nvSpPr>
        <p:spPr/>
        <p:txBody>
          <a:bodyPr/>
          <a:lstStyle/>
          <a:p>
            <a:endParaRPr lang="ja-JP" altLang="en-US">
              <a:solidFill>
                <a:prstClr val="black">
                  <a:tint val="75000"/>
                </a:prstClr>
              </a:solidFill>
            </a:endParaRPr>
          </a:p>
        </p:txBody>
      </p:sp>
      <p:sp>
        <p:nvSpPr>
          <p:cNvPr id="9" name="スライド番号プレースホルダ 8"/>
          <p:cNvSpPr>
            <a:spLocks noGrp="1"/>
          </p:cNvSpPr>
          <p:nvPr>
            <p:ph type="sldNum" sz="quarter" idx="12"/>
          </p:nvPr>
        </p:nvSpPr>
        <p:spPr/>
        <p:txBody>
          <a:bodyPr/>
          <a:lstStyle/>
          <a:p>
            <a:fld id="{D2D8002D-B5B0-4BAC-B1F6-782DDCCE6D9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17452073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 タイトルの書式設定</a:t>
            </a:r>
          </a:p>
        </p:txBody>
      </p:sp>
      <p:sp>
        <p:nvSpPr>
          <p:cNvPr id="3" name="日付プレースホルダ 2"/>
          <p:cNvSpPr>
            <a:spLocks noGrp="1"/>
          </p:cNvSpPr>
          <p:nvPr>
            <p:ph type="dt" sz="half" idx="10"/>
          </p:nvPr>
        </p:nvSpPr>
        <p:spPr/>
        <p:txBody>
          <a:bodyPr/>
          <a:lstStyle/>
          <a:p>
            <a:fld id="{AC6DA5E7-676E-41F9-9BE4-7A856C77CCF6}" type="datetime1">
              <a:rPr lang="ja-JP" altLang="en-US" smtClean="0">
                <a:solidFill>
                  <a:prstClr val="black">
                    <a:tint val="75000"/>
                  </a:prstClr>
                </a:solidFill>
              </a:rPr>
              <a:pPr/>
              <a:t>2020/1/27</a:t>
            </a:fld>
            <a:endParaRPr lang="ja-JP" altLang="en-US">
              <a:solidFill>
                <a:prstClr val="black">
                  <a:tint val="75000"/>
                </a:prstClr>
              </a:solidFill>
            </a:endParaRPr>
          </a:p>
        </p:txBody>
      </p:sp>
      <p:sp>
        <p:nvSpPr>
          <p:cNvPr id="4" name="フッター プレースホルダ 3"/>
          <p:cNvSpPr>
            <a:spLocks noGrp="1"/>
          </p:cNvSpPr>
          <p:nvPr>
            <p:ph type="ftr" sz="quarter" idx="11"/>
          </p:nvPr>
        </p:nvSpPr>
        <p:spPr/>
        <p:txBody>
          <a:bodyPr/>
          <a:lstStyle/>
          <a:p>
            <a:endParaRPr lang="ja-JP" altLang="en-US">
              <a:solidFill>
                <a:prstClr val="black">
                  <a:tint val="75000"/>
                </a:prstClr>
              </a:solidFill>
            </a:endParaRPr>
          </a:p>
        </p:txBody>
      </p:sp>
      <p:sp>
        <p:nvSpPr>
          <p:cNvPr id="5" name="スライド番号プレースホルダ 4"/>
          <p:cNvSpPr>
            <a:spLocks noGrp="1"/>
          </p:cNvSpPr>
          <p:nvPr>
            <p:ph type="sldNum" sz="quarter" idx="12"/>
          </p:nvPr>
        </p:nvSpPr>
        <p:spPr/>
        <p:txBody>
          <a:bodyPr/>
          <a:lstStyle/>
          <a:p>
            <a:fld id="{D2D8002D-B5B0-4BAC-B1F6-782DDCCE6D9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73535615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p>
            <a:fld id="{3350203D-9A16-4E52-BB5E-07C6BAA4E809}" type="datetime1">
              <a:rPr lang="ja-JP" altLang="en-US" smtClean="0">
                <a:solidFill>
                  <a:prstClr val="black">
                    <a:tint val="75000"/>
                  </a:prstClr>
                </a:solidFill>
              </a:rPr>
              <a:pPr/>
              <a:t>2020/1/27</a:t>
            </a:fld>
            <a:endParaRPr lang="ja-JP" altLang="en-US">
              <a:solidFill>
                <a:prstClr val="black">
                  <a:tint val="75000"/>
                </a:prstClr>
              </a:solidFill>
            </a:endParaRPr>
          </a:p>
        </p:txBody>
      </p:sp>
      <p:sp>
        <p:nvSpPr>
          <p:cNvPr id="3" name="フッター プレースホルダ 2"/>
          <p:cNvSpPr>
            <a:spLocks noGrp="1"/>
          </p:cNvSpPr>
          <p:nvPr>
            <p:ph type="ftr" sz="quarter" idx="11"/>
          </p:nvPr>
        </p:nvSpPr>
        <p:spPr/>
        <p:txBody>
          <a:bodyPr/>
          <a:lstStyle/>
          <a:p>
            <a:endParaRPr lang="ja-JP" altLang="en-US">
              <a:solidFill>
                <a:prstClr val="black">
                  <a:tint val="75000"/>
                </a:prstClr>
              </a:solidFill>
            </a:endParaRPr>
          </a:p>
        </p:txBody>
      </p:sp>
      <p:sp>
        <p:nvSpPr>
          <p:cNvPr id="4" name="スライド番号プレースホルダ 3"/>
          <p:cNvSpPr>
            <a:spLocks noGrp="1"/>
          </p:cNvSpPr>
          <p:nvPr>
            <p:ph type="sldNum" sz="quarter" idx="12"/>
          </p:nvPr>
        </p:nvSpPr>
        <p:spPr/>
        <p:txBody>
          <a:bodyPr/>
          <a:lstStyle/>
          <a:p>
            <a:fld id="{D2D8002D-B5B0-4BAC-B1F6-782DDCCE6D9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79874680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a:t>マスタ タイトルの書式設定</a:t>
            </a:r>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 テキストの書式設定</a:t>
            </a:r>
          </a:p>
        </p:txBody>
      </p:sp>
      <p:sp>
        <p:nvSpPr>
          <p:cNvPr id="5" name="日付プレースホルダ 4"/>
          <p:cNvSpPr>
            <a:spLocks noGrp="1"/>
          </p:cNvSpPr>
          <p:nvPr>
            <p:ph type="dt" sz="half" idx="10"/>
          </p:nvPr>
        </p:nvSpPr>
        <p:spPr/>
        <p:txBody>
          <a:bodyPr/>
          <a:lstStyle/>
          <a:p>
            <a:fld id="{8129C713-B95D-41AE-BF0A-1D492885C1F6}" type="datetime1">
              <a:rPr lang="ja-JP" altLang="en-US" smtClean="0">
                <a:solidFill>
                  <a:prstClr val="black">
                    <a:tint val="75000"/>
                  </a:prstClr>
                </a:solidFill>
              </a:rPr>
              <a:pPr/>
              <a:t>2020/1/27</a:t>
            </a:fld>
            <a:endParaRPr lang="ja-JP" altLang="en-US">
              <a:solidFill>
                <a:prstClr val="black">
                  <a:tint val="75000"/>
                </a:prstClr>
              </a:solidFill>
            </a:endParaRPr>
          </a:p>
        </p:txBody>
      </p:sp>
      <p:sp>
        <p:nvSpPr>
          <p:cNvPr id="6" name="フッター プレースホルダ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 6"/>
          <p:cNvSpPr>
            <a:spLocks noGrp="1"/>
          </p:cNvSpPr>
          <p:nvPr>
            <p:ph type="sldNum" sz="quarter" idx="12"/>
          </p:nvPr>
        </p:nvSpPr>
        <p:spPr/>
        <p:txBody>
          <a:bodyPr/>
          <a:lstStyle/>
          <a:p>
            <a:fld id="{D2D8002D-B5B0-4BAC-B1F6-782DDCCE6D9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60130363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a:t>マスタ タイトルの書式設定</a:t>
            </a:r>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 テキストの書式設定</a:t>
            </a:r>
          </a:p>
        </p:txBody>
      </p:sp>
      <p:sp>
        <p:nvSpPr>
          <p:cNvPr id="5" name="日付プレースホルダ 4"/>
          <p:cNvSpPr>
            <a:spLocks noGrp="1"/>
          </p:cNvSpPr>
          <p:nvPr>
            <p:ph type="dt" sz="half" idx="10"/>
          </p:nvPr>
        </p:nvSpPr>
        <p:spPr/>
        <p:txBody>
          <a:bodyPr/>
          <a:lstStyle/>
          <a:p>
            <a:fld id="{140AC66A-B3D0-4BC2-AC24-3B11C133690D}" type="datetime1">
              <a:rPr lang="ja-JP" altLang="en-US" smtClean="0">
                <a:solidFill>
                  <a:prstClr val="black">
                    <a:tint val="75000"/>
                  </a:prstClr>
                </a:solidFill>
              </a:rPr>
              <a:pPr/>
              <a:t>2020/1/27</a:t>
            </a:fld>
            <a:endParaRPr lang="ja-JP" altLang="en-US">
              <a:solidFill>
                <a:prstClr val="black">
                  <a:tint val="75000"/>
                </a:prstClr>
              </a:solidFill>
            </a:endParaRPr>
          </a:p>
        </p:txBody>
      </p:sp>
      <p:sp>
        <p:nvSpPr>
          <p:cNvPr id="6" name="フッター プレースホルダ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 6"/>
          <p:cNvSpPr>
            <a:spLocks noGrp="1"/>
          </p:cNvSpPr>
          <p:nvPr>
            <p:ph type="sldNum" sz="quarter" idx="12"/>
          </p:nvPr>
        </p:nvSpPr>
        <p:spPr/>
        <p:txBody>
          <a:bodyPr/>
          <a:lstStyle/>
          <a:p>
            <a:fld id="{D2D8002D-B5B0-4BAC-B1F6-782DDCCE6D9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101447082"/>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 3"/>
          <p:cNvSpPr>
            <a:spLocks noGrp="1"/>
          </p:cNvSpPr>
          <p:nvPr>
            <p:ph type="dt" sz="half" idx="10"/>
          </p:nvPr>
        </p:nvSpPr>
        <p:spPr/>
        <p:txBody>
          <a:bodyPr/>
          <a:lstStyle/>
          <a:p>
            <a:fld id="{94AE0F12-72AE-4A24-B599-392F5619461D}" type="datetime1">
              <a:rPr lang="ja-JP" altLang="en-US" smtClean="0">
                <a:solidFill>
                  <a:prstClr val="black">
                    <a:tint val="75000"/>
                  </a:prstClr>
                </a:solidFill>
              </a:rPr>
              <a:pPr/>
              <a:t>2020/1/27</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p>
            <a:fld id="{D2D8002D-B5B0-4BAC-B1F6-782DDCCE6D9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4274764042"/>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a:t>マスタ タイトルの書式設定</a:t>
            </a:r>
          </a:p>
        </p:txBody>
      </p:sp>
      <p:sp>
        <p:nvSpPr>
          <p:cNvPr id="3" name="縦書きテキスト プレースホルダ 2"/>
          <p:cNvSpPr>
            <a:spLocks noGrp="1"/>
          </p:cNvSpPr>
          <p:nvPr>
            <p:ph type="body" orient="vert" idx="1"/>
          </p:nvPr>
        </p:nvSpPr>
        <p:spPr>
          <a:xfrm>
            <a:off x="457200" y="274638"/>
            <a:ext cx="6019800" cy="5851525"/>
          </a:xfrm>
        </p:spPr>
        <p:txBody>
          <a:bodyPr vert="eaVert"/>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 3"/>
          <p:cNvSpPr>
            <a:spLocks noGrp="1"/>
          </p:cNvSpPr>
          <p:nvPr>
            <p:ph type="dt" sz="half" idx="10"/>
          </p:nvPr>
        </p:nvSpPr>
        <p:spPr/>
        <p:txBody>
          <a:bodyPr/>
          <a:lstStyle/>
          <a:p>
            <a:fld id="{EED5837C-92FA-405C-9B10-BC57C948DD99}" type="datetime1">
              <a:rPr lang="ja-JP" altLang="en-US" smtClean="0">
                <a:solidFill>
                  <a:prstClr val="black">
                    <a:tint val="75000"/>
                  </a:prstClr>
                </a:solidFill>
              </a:rPr>
              <a:pPr/>
              <a:t>2020/1/27</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p>
            <a:fld id="{D2D8002D-B5B0-4BAC-B1F6-782DDCCE6D9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150348942"/>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a:t>マスタ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a:t>マスタ サブタイトルの書式設定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C7569F5-8331-4D59-977C-10DCA7181837}" type="slidenum">
              <a:rPr lang="ja-JP" altLang="en-US">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0388694"/>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8D7DE3C-4500-455C-9A5D-05F78BA987D8}" type="slidenum">
              <a:rPr lang="ja-JP" altLang="en-US">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196520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a:t>マスタ タイトルの書式設定</a:t>
            </a:r>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a:t>マスタ テキストの書式設定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9D2EA1E-1B18-47DD-8A99-DAF2CEC4AB4A}" type="slidenum">
              <a:rPr lang="ja-JP" altLang="en-US">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5441918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コンテンツ">
    <p:spTree>
      <p:nvGrpSpPr>
        <p:cNvPr id="1" name=""/>
        <p:cNvGrpSpPr/>
        <p:nvPr/>
      </p:nvGrpSpPr>
      <p:grpSpPr>
        <a:xfrm>
          <a:off x="0" y="0"/>
          <a:ext cx="0" cy="0"/>
          <a:chOff x="0" y="0"/>
          <a:chExt cx="0" cy="0"/>
        </a:xfrm>
      </p:grpSpPr>
      <p:sp>
        <p:nvSpPr>
          <p:cNvPr id="2" name="コンテンツ プレースホルダ 1"/>
          <p:cNvSpPr>
            <a:spLocks noGrp="1"/>
          </p:cNvSpPr>
          <p:nvPr>
            <p:ph/>
          </p:nvPr>
        </p:nvSpPr>
        <p:spPr>
          <a:xfrm>
            <a:off x="457200" y="274638"/>
            <a:ext cx="8229600" cy="5851525"/>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6"/>
          <p:cNvSpPr>
            <a:spLocks noGrp="1" noChangeArrowheads="1"/>
          </p:cNvSpPr>
          <p:nvPr>
            <p:ph type="sldNum" sz="quarter" idx="12"/>
          </p:nvPr>
        </p:nvSpPr>
        <p:spPr>
          <a:ln/>
        </p:spPr>
        <p:txBody>
          <a:bodyPr/>
          <a:lstStyle>
            <a:lvl1pPr>
              <a:defRPr/>
            </a:lvl1pPr>
          </a:lstStyle>
          <a:p>
            <a:pPr>
              <a:defRPr/>
            </a:pPr>
            <a:fld id="{C8F1650B-A8DA-45E1-BFD3-BA9802004254}" type="slidenum">
              <a:rPr lang="ja-JP" altLang="en-US"/>
              <a:pPr>
                <a:defRPr/>
              </a:pPr>
              <a:t>‹#›</a:t>
            </a:fld>
            <a:endParaRPr lang="en-US" altLang="ja-JP"/>
          </a:p>
        </p:txBody>
      </p:sp>
    </p:spTree>
    <p:extLst>
      <p:ext uri="{BB962C8B-B14F-4D97-AF65-F5344CB8AC3E}">
        <p14:creationId xmlns:p14="http://schemas.microsoft.com/office/powerpoint/2010/main" val="62171280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F97FB01-7D5A-4E9B-860E-A9AA5D079149}" type="slidenum">
              <a:rPr lang="ja-JP" altLang="en-US">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45116986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a:t>マスタ タイトルの書式設定</a:t>
            </a:r>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7DE095AC-6368-4E94-A628-69C0252F2D9E}" type="slidenum">
              <a:rPr lang="ja-JP" altLang="en-US">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819864509"/>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891732B2-DA9F-4607-9412-3C34AD13B34B}" type="slidenum">
              <a:rPr lang="ja-JP" altLang="en-US">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453543535"/>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EF69F47-B2FB-46F5-B9F4-557B87E215BB}" type="slidenum">
              <a:rPr lang="ja-JP" altLang="en-US">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815695177"/>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a:t>マスタ タイトルの書式設定</a:t>
            </a:r>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EE1A656-61DB-4152-BC44-59A457FF08A1}" type="slidenum">
              <a:rPr lang="ja-JP" altLang="en-US">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75789459"/>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a:t>マスタ タイトルの書式設定</a:t>
            </a:r>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A040B9B-DD22-454B-A3EB-07E2D1C8F762}" type="slidenum">
              <a:rPr lang="ja-JP" altLang="en-US">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438371507"/>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5467373-3555-43ED-B8B6-8C52154FE7D1}" type="slidenum">
              <a:rPr lang="ja-JP" altLang="en-US">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528931822"/>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lang="ja-JP" altLang="en-US"/>
              <a:t>マスタ タイトルの書式設定</a:t>
            </a:r>
          </a:p>
        </p:txBody>
      </p:sp>
      <p:sp>
        <p:nvSpPr>
          <p:cNvPr id="3" name="縦書きテキスト プレースホルダ 2"/>
          <p:cNvSpPr>
            <a:spLocks noGrp="1"/>
          </p:cNvSpPr>
          <p:nvPr>
            <p:ph type="body" orient="vert" idx="1"/>
          </p:nvPr>
        </p:nvSpPr>
        <p:spPr>
          <a:xfrm>
            <a:off x="457200" y="274638"/>
            <a:ext cx="6019800" cy="5851525"/>
          </a:xfr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4384453-0919-4A83-9CD3-5D261D4CCD00}" type="slidenum">
              <a:rPr lang="ja-JP" altLang="en-US">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751177835"/>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Only" preserve="1">
  <p:cSld name="コンテンツ">
    <p:spTree>
      <p:nvGrpSpPr>
        <p:cNvPr id="1" name=""/>
        <p:cNvGrpSpPr/>
        <p:nvPr/>
      </p:nvGrpSpPr>
      <p:grpSpPr>
        <a:xfrm>
          <a:off x="0" y="0"/>
          <a:ext cx="0" cy="0"/>
          <a:chOff x="0" y="0"/>
          <a:chExt cx="0" cy="0"/>
        </a:xfrm>
      </p:grpSpPr>
      <p:sp>
        <p:nvSpPr>
          <p:cNvPr id="2" name="コンテンツ プレースホルダ 1"/>
          <p:cNvSpPr>
            <a:spLocks noGrp="1"/>
          </p:cNvSpPr>
          <p:nvPr>
            <p:ph/>
          </p:nvPr>
        </p:nvSpPr>
        <p:spPr>
          <a:xfrm>
            <a:off x="457200" y="274638"/>
            <a:ext cx="8229600" cy="5851525"/>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7CF659B2-A5F1-4E66-8BCC-728B3076A7FC}" type="slidenum">
              <a:rPr lang="ja-JP" altLang="en-US">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951587574"/>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xAndObj" preserve="1">
  <p:cSld name="タイトル、テキスト、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p>
            <a:r>
              <a:rPr lang="ja-JP" altLang="en-US"/>
              <a:t>マスタ タイトルの書式設定</a:t>
            </a:r>
          </a:p>
        </p:txBody>
      </p:sp>
      <p:sp>
        <p:nvSpPr>
          <p:cNvPr id="3" name="テキスト プレースホルダ 2"/>
          <p:cNvSpPr>
            <a:spLocks noGrp="1"/>
          </p:cNvSpPr>
          <p:nvPr>
            <p:ph type="body" sz="half" idx="1"/>
          </p:nvPr>
        </p:nvSpPr>
        <p:spPr>
          <a:xfrm>
            <a:off x="457200" y="1600200"/>
            <a:ext cx="4038600" cy="4525963"/>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4648200" y="1600200"/>
            <a:ext cx="4038600" cy="4525963"/>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ECD6744-54F4-4BD4-87B6-82EED5F2D9A4}" type="slidenum">
              <a:rPr lang="ja-JP" altLang="en-US">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6591427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タイトル、テキスト、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p>
            <a:r>
              <a:rPr lang="ja-JP" altLang="en-US"/>
              <a:t>マスタ タイトルの書式設定</a:t>
            </a:r>
          </a:p>
        </p:txBody>
      </p:sp>
      <p:sp>
        <p:nvSpPr>
          <p:cNvPr id="3" name="テキスト プレースホルダ 2"/>
          <p:cNvSpPr>
            <a:spLocks noGrp="1"/>
          </p:cNvSpPr>
          <p:nvPr>
            <p:ph type="body" sz="half" idx="1"/>
          </p:nvPr>
        </p:nvSpPr>
        <p:spPr>
          <a:xfrm>
            <a:off x="457200" y="1600200"/>
            <a:ext cx="4038600" cy="4525963"/>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4648200" y="1600200"/>
            <a:ext cx="4038600" cy="4525963"/>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46298F54-6134-4AA5-BF35-F384169B37F9}" type="slidenum">
              <a:rPr lang="ja-JP" altLang="en-US"/>
              <a:pPr>
                <a:defRPr/>
              </a:pPr>
              <a:t>‹#›</a:t>
            </a:fld>
            <a:endParaRPr lang="en-US" altLang="ja-JP"/>
          </a:p>
        </p:txBody>
      </p:sp>
    </p:spTree>
    <p:extLst>
      <p:ext uri="{BB962C8B-B14F-4D97-AF65-F5344CB8AC3E}">
        <p14:creationId xmlns:p14="http://schemas.microsoft.com/office/powerpoint/2010/main" val="1328532105"/>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fourObj" preserve="1">
  <p:cSld name="タイトルと 4 つのコンテンツ">
    <p:spTree>
      <p:nvGrpSpPr>
        <p:cNvPr id="1" name=""/>
        <p:cNvGrpSpPr/>
        <p:nvPr/>
      </p:nvGrpSpPr>
      <p:grpSpPr>
        <a:xfrm>
          <a:off x="0" y="0"/>
          <a:ext cx="0" cy="0"/>
          <a:chOff x="0" y="0"/>
          <a:chExt cx="0" cy="0"/>
        </a:xfrm>
      </p:grpSpPr>
      <p:sp>
        <p:nvSpPr>
          <p:cNvPr id="2" name="タイトル 1"/>
          <p:cNvSpPr>
            <a:spLocks noGrp="1"/>
          </p:cNvSpPr>
          <p:nvPr>
            <p:ph type="title" sz="quarter"/>
          </p:nvPr>
        </p:nvSpPr>
        <p:spPr>
          <a:xfrm>
            <a:off x="457200" y="274638"/>
            <a:ext cx="8229600" cy="1143000"/>
          </a:xfrm>
        </p:spPr>
        <p:txBody>
          <a:bodyPr/>
          <a:lstStyle/>
          <a:p>
            <a:r>
              <a:rPr lang="ja-JP" altLang="en-US"/>
              <a:t>マスタ タイトルの書式設定</a:t>
            </a:r>
          </a:p>
        </p:txBody>
      </p:sp>
      <p:sp>
        <p:nvSpPr>
          <p:cNvPr id="3" name="コンテンツ プレースホルダ 2"/>
          <p:cNvSpPr>
            <a:spLocks noGrp="1"/>
          </p:cNvSpPr>
          <p:nvPr>
            <p:ph sz="quarter" idx="1"/>
          </p:nvPr>
        </p:nvSpPr>
        <p:spPr>
          <a:xfrm>
            <a:off x="457200" y="1600200"/>
            <a:ext cx="4038600" cy="2185988"/>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quarter" idx="2"/>
          </p:nvPr>
        </p:nvSpPr>
        <p:spPr>
          <a:xfrm>
            <a:off x="4648200" y="1600200"/>
            <a:ext cx="4038600" cy="2185988"/>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コンテンツ プレースホルダ 4"/>
          <p:cNvSpPr>
            <a:spLocks noGrp="1"/>
          </p:cNvSpPr>
          <p:nvPr>
            <p:ph sz="quarter" idx="3"/>
          </p:nvPr>
        </p:nvSpPr>
        <p:spPr>
          <a:xfrm>
            <a:off x="457200" y="3938588"/>
            <a:ext cx="4038600" cy="2187575"/>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6" name="コンテンツ プレースホルダ 5"/>
          <p:cNvSpPr>
            <a:spLocks noGrp="1"/>
          </p:cNvSpPr>
          <p:nvPr>
            <p:ph sz="quarter" idx="4"/>
          </p:nvPr>
        </p:nvSpPr>
        <p:spPr>
          <a:xfrm>
            <a:off x="4648200" y="3938588"/>
            <a:ext cx="4038600" cy="2187575"/>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44F754F-3695-440E-8196-A6A1330E1381}" type="slidenum">
              <a:rPr lang="ja-JP" altLang="en-US">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532952639"/>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AndTwoObj" preserve="1">
  <p:cSld name="タイトル、コンテンツ、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457200" y="1600200"/>
            <a:ext cx="4038600" cy="4525963"/>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quarter" idx="2"/>
          </p:nvPr>
        </p:nvSpPr>
        <p:spPr>
          <a:xfrm>
            <a:off x="4648200" y="1600200"/>
            <a:ext cx="4038600" cy="2185988"/>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コンテンツ プレースホルダ 4"/>
          <p:cNvSpPr>
            <a:spLocks noGrp="1"/>
          </p:cNvSpPr>
          <p:nvPr>
            <p:ph sz="quarter" idx="3"/>
          </p:nvPr>
        </p:nvSpPr>
        <p:spPr>
          <a:xfrm>
            <a:off x="4648200" y="3938588"/>
            <a:ext cx="4038600" cy="2187575"/>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6"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51B95CE3-7663-42A8-B760-892E10A06171}" type="slidenum">
              <a:rPr lang="ja-JP" altLang="en-US">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710845953"/>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a:t>マスタ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a:t>マスタ サブタイトルの書式設定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CA59633-9D06-429A-AED9-F340401D3A84}" type="slidenum">
              <a:rPr lang="ja-JP" altLang="en-US">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841981809"/>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93F1EB9-F025-4E3E-B20A-8475C6100631}" type="slidenum">
              <a:rPr lang="ja-JP" altLang="en-US">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63281277"/>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a:t>マスタ タイトルの書式設定</a:t>
            </a:r>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a:t>マスタ テキストの書式設定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8EC184C-7969-443C-B343-6D0A377A1CA5}" type="slidenum">
              <a:rPr lang="ja-JP" altLang="en-US">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41367760"/>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C2F7522-D3BA-4F8C-80A2-064C3DCE8723}" type="slidenum">
              <a:rPr lang="ja-JP" altLang="en-US">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520116458"/>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a:t>マスタ タイトルの書式設定</a:t>
            </a:r>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D737DE36-B1F3-479E-8FAE-370DAB6F0941}" type="slidenum">
              <a:rPr lang="ja-JP" altLang="en-US">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316917618"/>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C088E06-2C07-4275-A3DB-A228E606E529}" type="slidenum">
              <a:rPr lang="ja-JP" altLang="en-US">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673411181"/>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7FA9AE6B-BD14-4C29-8E0A-31D90A96617C}" type="slidenum">
              <a:rPr lang="ja-JP" altLang="en-US">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38713256"/>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a:t>マスタ タイトルの書式設定</a:t>
            </a:r>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FB76F5E-2F38-4C1B-A1B1-FD4DE335111F}" type="slidenum">
              <a:rPr lang="ja-JP" altLang="en-US">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2589305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fourObj" preserve="1">
  <p:cSld name="タイトルと 4 つのコンテンツ">
    <p:spTree>
      <p:nvGrpSpPr>
        <p:cNvPr id="1" name=""/>
        <p:cNvGrpSpPr/>
        <p:nvPr/>
      </p:nvGrpSpPr>
      <p:grpSpPr>
        <a:xfrm>
          <a:off x="0" y="0"/>
          <a:ext cx="0" cy="0"/>
          <a:chOff x="0" y="0"/>
          <a:chExt cx="0" cy="0"/>
        </a:xfrm>
      </p:grpSpPr>
      <p:sp>
        <p:nvSpPr>
          <p:cNvPr id="2" name="タイトル 1"/>
          <p:cNvSpPr>
            <a:spLocks noGrp="1"/>
          </p:cNvSpPr>
          <p:nvPr>
            <p:ph type="title" sz="quarter"/>
          </p:nvPr>
        </p:nvSpPr>
        <p:spPr>
          <a:xfrm>
            <a:off x="457200" y="274638"/>
            <a:ext cx="8229600" cy="1143000"/>
          </a:xfrm>
        </p:spPr>
        <p:txBody>
          <a:bodyPr/>
          <a:lstStyle/>
          <a:p>
            <a:r>
              <a:rPr lang="ja-JP" altLang="en-US"/>
              <a:t>マスタ タイトルの書式設定</a:t>
            </a:r>
          </a:p>
        </p:txBody>
      </p:sp>
      <p:sp>
        <p:nvSpPr>
          <p:cNvPr id="3" name="コンテンツ プレースホルダ 2"/>
          <p:cNvSpPr>
            <a:spLocks noGrp="1"/>
          </p:cNvSpPr>
          <p:nvPr>
            <p:ph sz="quarter" idx="1"/>
          </p:nvPr>
        </p:nvSpPr>
        <p:spPr>
          <a:xfrm>
            <a:off x="457200" y="1600200"/>
            <a:ext cx="4038600" cy="2185988"/>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quarter" idx="2"/>
          </p:nvPr>
        </p:nvSpPr>
        <p:spPr>
          <a:xfrm>
            <a:off x="4648200" y="1600200"/>
            <a:ext cx="4038600" cy="2185988"/>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コンテンツ プレースホルダ 4"/>
          <p:cNvSpPr>
            <a:spLocks noGrp="1"/>
          </p:cNvSpPr>
          <p:nvPr>
            <p:ph sz="quarter" idx="3"/>
          </p:nvPr>
        </p:nvSpPr>
        <p:spPr>
          <a:xfrm>
            <a:off x="457200" y="3938588"/>
            <a:ext cx="4038600" cy="2187575"/>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6" name="コンテンツ プレースホルダ 5"/>
          <p:cNvSpPr>
            <a:spLocks noGrp="1"/>
          </p:cNvSpPr>
          <p:nvPr>
            <p:ph sz="quarter" idx="4"/>
          </p:nvPr>
        </p:nvSpPr>
        <p:spPr>
          <a:xfrm>
            <a:off x="4648200" y="3938588"/>
            <a:ext cx="4038600" cy="2187575"/>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9" name="Rectangle 6"/>
          <p:cNvSpPr>
            <a:spLocks noGrp="1" noChangeArrowheads="1"/>
          </p:cNvSpPr>
          <p:nvPr>
            <p:ph type="sldNum" sz="quarter" idx="12"/>
          </p:nvPr>
        </p:nvSpPr>
        <p:spPr>
          <a:ln/>
        </p:spPr>
        <p:txBody>
          <a:bodyPr/>
          <a:lstStyle>
            <a:lvl1pPr>
              <a:defRPr/>
            </a:lvl1pPr>
          </a:lstStyle>
          <a:p>
            <a:pPr>
              <a:defRPr/>
            </a:pPr>
            <a:fld id="{3FB10A78-D07F-4113-B786-7723ABE592D1}" type="slidenum">
              <a:rPr lang="ja-JP" altLang="en-US"/>
              <a:pPr>
                <a:defRPr/>
              </a:pPr>
              <a:t>‹#›</a:t>
            </a:fld>
            <a:endParaRPr lang="en-US" altLang="ja-JP"/>
          </a:p>
        </p:txBody>
      </p:sp>
    </p:spTree>
    <p:extLst>
      <p:ext uri="{BB962C8B-B14F-4D97-AF65-F5344CB8AC3E}">
        <p14:creationId xmlns:p14="http://schemas.microsoft.com/office/powerpoint/2010/main" val="1184413376"/>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a:t>マスタ タイトルの書式設定</a:t>
            </a:r>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6B33116-C3FC-42A8-91E8-FAD9FCE88618}" type="slidenum">
              <a:rPr lang="ja-JP" altLang="en-US">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362591869"/>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7BCBD3B-A635-4ABA-AE7C-DC9340ACAE19}" type="slidenum">
              <a:rPr lang="ja-JP" altLang="en-US">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40415241"/>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lang="ja-JP" altLang="en-US"/>
              <a:t>マスタ タイトルの書式設定</a:t>
            </a:r>
          </a:p>
        </p:txBody>
      </p:sp>
      <p:sp>
        <p:nvSpPr>
          <p:cNvPr id="3" name="縦書きテキスト プレースホルダ 2"/>
          <p:cNvSpPr>
            <a:spLocks noGrp="1"/>
          </p:cNvSpPr>
          <p:nvPr>
            <p:ph type="body" orient="vert" idx="1"/>
          </p:nvPr>
        </p:nvSpPr>
        <p:spPr>
          <a:xfrm>
            <a:off x="457200" y="274638"/>
            <a:ext cx="6019800" cy="5851525"/>
          </a:xfr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63A8AD2-2BC1-471E-8933-068DA3DC8FC3}" type="slidenum">
              <a:rPr lang="ja-JP" altLang="en-US">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885109156"/>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Only" preserve="1">
  <p:cSld name="コンテンツ">
    <p:spTree>
      <p:nvGrpSpPr>
        <p:cNvPr id="1" name=""/>
        <p:cNvGrpSpPr/>
        <p:nvPr/>
      </p:nvGrpSpPr>
      <p:grpSpPr>
        <a:xfrm>
          <a:off x="0" y="0"/>
          <a:ext cx="0" cy="0"/>
          <a:chOff x="0" y="0"/>
          <a:chExt cx="0" cy="0"/>
        </a:xfrm>
      </p:grpSpPr>
      <p:sp>
        <p:nvSpPr>
          <p:cNvPr id="2" name="コンテンツ プレースホルダ 1"/>
          <p:cNvSpPr>
            <a:spLocks noGrp="1"/>
          </p:cNvSpPr>
          <p:nvPr>
            <p:ph/>
          </p:nvPr>
        </p:nvSpPr>
        <p:spPr>
          <a:xfrm>
            <a:off x="457200" y="274638"/>
            <a:ext cx="8229600" cy="5851525"/>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C8F1650B-A8DA-45E1-BFD3-BA9802004254}" type="slidenum">
              <a:rPr lang="ja-JP" altLang="en-US">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610361338"/>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xAndObj" preserve="1">
  <p:cSld name="タイトル、テキスト、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p>
            <a:r>
              <a:rPr lang="ja-JP" altLang="en-US"/>
              <a:t>マスタ タイトルの書式設定</a:t>
            </a:r>
          </a:p>
        </p:txBody>
      </p:sp>
      <p:sp>
        <p:nvSpPr>
          <p:cNvPr id="3" name="テキスト プレースホルダ 2"/>
          <p:cNvSpPr>
            <a:spLocks noGrp="1"/>
          </p:cNvSpPr>
          <p:nvPr>
            <p:ph type="body" sz="half" idx="1"/>
          </p:nvPr>
        </p:nvSpPr>
        <p:spPr>
          <a:xfrm>
            <a:off x="457200" y="1600200"/>
            <a:ext cx="4038600" cy="4525963"/>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4648200" y="1600200"/>
            <a:ext cx="4038600" cy="4525963"/>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6298F54-6134-4AA5-BF35-F384169B37F9}" type="slidenum">
              <a:rPr lang="ja-JP" altLang="en-US">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871465838"/>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fourObj" preserve="1">
  <p:cSld name="タイトルと 4 つのコンテンツ">
    <p:spTree>
      <p:nvGrpSpPr>
        <p:cNvPr id="1" name=""/>
        <p:cNvGrpSpPr/>
        <p:nvPr/>
      </p:nvGrpSpPr>
      <p:grpSpPr>
        <a:xfrm>
          <a:off x="0" y="0"/>
          <a:ext cx="0" cy="0"/>
          <a:chOff x="0" y="0"/>
          <a:chExt cx="0" cy="0"/>
        </a:xfrm>
      </p:grpSpPr>
      <p:sp>
        <p:nvSpPr>
          <p:cNvPr id="2" name="タイトル 1"/>
          <p:cNvSpPr>
            <a:spLocks noGrp="1"/>
          </p:cNvSpPr>
          <p:nvPr>
            <p:ph type="title" sz="quarter"/>
          </p:nvPr>
        </p:nvSpPr>
        <p:spPr>
          <a:xfrm>
            <a:off x="457200" y="274638"/>
            <a:ext cx="8229600" cy="1143000"/>
          </a:xfrm>
        </p:spPr>
        <p:txBody>
          <a:bodyPr/>
          <a:lstStyle/>
          <a:p>
            <a:r>
              <a:rPr lang="ja-JP" altLang="en-US"/>
              <a:t>マスタ タイトルの書式設定</a:t>
            </a:r>
          </a:p>
        </p:txBody>
      </p:sp>
      <p:sp>
        <p:nvSpPr>
          <p:cNvPr id="3" name="コンテンツ プレースホルダ 2"/>
          <p:cNvSpPr>
            <a:spLocks noGrp="1"/>
          </p:cNvSpPr>
          <p:nvPr>
            <p:ph sz="quarter" idx="1"/>
          </p:nvPr>
        </p:nvSpPr>
        <p:spPr>
          <a:xfrm>
            <a:off x="457200" y="1600200"/>
            <a:ext cx="4038600" cy="2185988"/>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quarter" idx="2"/>
          </p:nvPr>
        </p:nvSpPr>
        <p:spPr>
          <a:xfrm>
            <a:off x="4648200" y="1600200"/>
            <a:ext cx="4038600" cy="2185988"/>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コンテンツ プレースホルダ 4"/>
          <p:cNvSpPr>
            <a:spLocks noGrp="1"/>
          </p:cNvSpPr>
          <p:nvPr>
            <p:ph sz="quarter" idx="3"/>
          </p:nvPr>
        </p:nvSpPr>
        <p:spPr>
          <a:xfrm>
            <a:off x="457200" y="3938588"/>
            <a:ext cx="4038600" cy="2187575"/>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6" name="コンテンツ プレースホルダ 5"/>
          <p:cNvSpPr>
            <a:spLocks noGrp="1"/>
          </p:cNvSpPr>
          <p:nvPr>
            <p:ph sz="quarter" idx="4"/>
          </p:nvPr>
        </p:nvSpPr>
        <p:spPr>
          <a:xfrm>
            <a:off x="4648200" y="3938588"/>
            <a:ext cx="4038600" cy="2187575"/>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3FB10A78-D07F-4113-B786-7723ABE592D1}" type="slidenum">
              <a:rPr lang="ja-JP" altLang="en-US">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081163541"/>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objAndTwoObj" preserve="1">
  <p:cSld name="タイトル、コンテンツ、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457200" y="1600200"/>
            <a:ext cx="4038600" cy="4525963"/>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quarter" idx="2"/>
          </p:nvPr>
        </p:nvSpPr>
        <p:spPr>
          <a:xfrm>
            <a:off x="4648200" y="1600200"/>
            <a:ext cx="4038600" cy="2185988"/>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コンテンツ プレースホルダ 4"/>
          <p:cNvSpPr>
            <a:spLocks noGrp="1"/>
          </p:cNvSpPr>
          <p:nvPr>
            <p:ph sz="quarter" idx="3"/>
          </p:nvPr>
        </p:nvSpPr>
        <p:spPr>
          <a:xfrm>
            <a:off x="4648200" y="3938588"/>
            <a:ext cx="4038600" cy="2187575"/>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6"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CEC873C5-DE1F-4704-9C01-68A084FACC21}" type="slidenum">
              <a:rPr lang="ja-JP" altLang="en-US">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696951519"/>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a:t>マスタ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a:t>マスタ サブタイトルの書式設定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CA59633-9D06-429A-AED9-F340401D3A84}" type="slidenum">
              <a:rPr lang="ja-JP" altLang="en-US">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922558148"/>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93F1EB9-F025-4E3E-B20A-8475C6100631}" type="slidenum">
              <a:rPr lang="ja-JP" altLang="en-US">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27150257"/>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a:t>マスタ タイトルの書式設定</a:t>
            </a:r>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a:t>マスタ テキストの書式設定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8EC184C-7969-443C-B343-6D0A377A1CA5}" type="slidenum">
              <a:rPr lang="ja-JP" altLang="en-US">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97945350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AndTwoObj" preserve="1">
  <p:cSld name="タイトル、コンテンツ、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457200" y="1600200"/>
            <a:ext cx="4038600" cy="4525963"/>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quarter" idx="2"/>
          </p:nvPr>
        </p:nvSpPr>
        <p:spPr>
          <a:xfrm>
            <a:off x="4648200" y="1600200"/>
            <a:ext cx="4038600" cy="2185988"/>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コンテンツ プレースホルダ 4"/>
          <p:cNvSpPr>
            <a:spLocks noGrp="1"/>
          </p:cNvSpPr>
          <p:nvPr>
            <p:ph sz="quarter" idx="3"/>
          </p:nvPr>
        </p:nvSpPr>
        <p:spPr>
          <a:xfrm>
            <a:off x="4648200" y="3938588"/>
            <a:ext cx="4038600" cy="2187575"/>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6"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7"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8" name="Rectangle 6"/>
          <p:cNvSpPr>
            <a:spLocks noGrp="1" noChangeArrowheads="1"/>
          </p:cNvSpPr>
          <p:nvPr>
            <p:ph type="sldNum" sz="quarter" idx="12"/>
          </p:nvPr>
        </p:nvSpPr>
        <p:spPr>
          <a:ln/>
        </p:spPr>
        <p:txBody>
          <a:bodyPr/>
          <a:lstStyle>
            <a:lvl1pPr>
              <a:defRPr/>
            </a:lvl1pPr>
          </a:lstStyle>
          <a:p>
            <a:pPr>
              <a:defRPr/>
            </a:pPr>
            <a:fld id="{CEC873C5-DE1F-4704-9C01-68A084FACC21}" type="slidenum">
              <a:rPr lang="ja-JP" altLang="en-US"/>
              <a:pPr>
                <a:defRPr/>
              </a:pPr>
              <a:t>‹#›</a:t>
            </a:fld>
            <a:endParaRPr lang="en-US" altLang="ja-JP"/>
          </a:p>
        </p:txBody>
      </p:sp>
    </p:spTree>
    <p:extLst>
      <p:ext uri="{BB962C8B-B14F-4D97-AF65-F5344CB8AC3E}">
        <p14:creationId xmlns:p14="http://schemas.microsoft.com/office/powerpoint/2010/main" val="721828571"/>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C2F7522-D3BA-4F8C-80A2-064C3DCE8723}" type="slidenum">
              <a:rPr lang="ja-JP" altLang="en-US">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537989965"/>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a:t>マスタ タイトルの書式設定</a:t>
            </a:r>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D737DE36-B1F3-479E-8FAE-370DAB6F0941}" type="slidenum">
              <a:rPr lang="ja-JP" altLang="en-US">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743191035"/>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C088E06-2C07-4275-A3DB-A228E606E529}" type="slidenum">
              <a:rPr lang="ja-JP" altLang="en-US">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746482570"/>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7FA9AE6B-BD14-4C29-8E0A-31D90A96617C}" type="slidenum">
              <a:rPr lang="ja-JP" altLang="en-US">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96290151"/>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a:t>マスタ タイトルの書式設定</a:t>
            </a:r>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FB76F5E-2F38-4C1B-A1B1-FD4DE335111F}" type="slidenum">
              <a:rPr lang="ja-JP" altLang="en-US">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667850251"/>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a:t>マスタ タイトルの書式設定</a:t>
            </a:r>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6B33116-C3FC-42A8-91E8-FAD9FCE88618}" type="slidenum">
              <a:rPr lang="ja-JP" altLang="en-US">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032055902"/>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7BCBD3B-A635-4ABA-AE7C-DC9340ACAE19}" type="slidenum">
              <a:rPr lang="ja-JP" altLang="en-US">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478476186"/>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lang="ja-JP" altLang="en-US"/>
              <a:t>マスタ タイトルの書式設定</a:t>
            </a:r>
          </a:p>
        </p:txBody>
      </p:sp>
      <p:sp>
        <p:nvSpPr>
          <p:cNvPr id="3" name="縦書きテキスト プレースホルダ 2"/>
          <p:cNvSpPr>
            <a:spLocks noGrp="1"/>
          </p:cNvSpPr>
          <p:nvPr>
            <p:ph type="body" orient="vert" idx="1"/>
          </p:nvPr>
        </p:nvSpPr>
        <p:spPr>
          <a:xfrm>
            <a:off x="457200" y="274638"/>
            <a:ext cx="6019800" cy="5851525"/>
          </a:xfr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63A8AD2-2BC1-471E-8933-068DA3DC8FC3}" type="slidenum">
              <a:rPr lang="ja-JP" altLang="en-US">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024738439"/>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objOnly" preserve="1">
  <p:cSld name="コンテンツ">
    <p:spTree>
      <p:nvGrpSpPr>
        <p:cNvPr id="1" name=""/>
        <p:cNvGrpSpPr/>
        <p:nvPr/>
      </p:nvGrpSpPr>
      <p:grpSpPr>
        <a:xfrm>
          <a:off x="0" y="0"/>
          <a:ext cx="0" cy="0"/>
          <a:chOff x="0" y="0"/>
          <a:chExt cx="0" cy="0"/>
        </a:xfrm>
      </p:grpSpPr>
      <p:sp>
        <p:nvSpPr>
          <p:cNvPr id="2" name="コンテンツ プレースホルダ 1"/>
          <p:cNvSpPr>
            <a:spLocks noGrp="1"/>
          </p:cNvSpPr>
          <p:nvPr>
            <p:ph/>
          </p:nvPr>
        </p:nvSpPr>
        <p:spPr>
          <a:xfrm>
            <a:off x="457200" y="274638"/>
            <a:ext cx="8229600" cy="5851525"/>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C8F1650B-A8DA-45E1-BFD3-BA9802004254}" type="slidenum">
              <a:rPr lang="ja-JP" altLang="en-US">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631421112"/>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xAndObj" preserve="1">
  <p:cSld name="タイトル、テキスト、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p>
            <a:r>
              <a:rPr lang="ja-JP" altLang="en-US"/>
              <a:t>マスタ タイトルの書式設定</a:t>
            </a:r>
          </a:p>
        </p:txBody>
      </p:sp>
      <p:sp>
        <p:nvSpPr>
          <p:cNvPr id="3" name="テキスト プレースホルダ 2"/>
          <p:cNvSpPr>
            <a:spLocks noGrp="1"/>
          </p:cNvSpPr>
          <p:nvPr>
            <p:ph type="body" sz="half" idx="1"/>
          </p:nvPr>
        </p:nvSpPr>
        <p:spPr>
          <a:xfrm>
            <a:off x="457200" y="1600200"/>
            <a:ext cx="4038600" cy="4525963"/>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4648200" y="1600200"/>
            <a:ext cx="4038600" cy="4525963"/>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6298F54-6134-4AA5-BF35-F384169B37F9}" type="slidenum">
              <a:rPr lang="ja-JP" altLang="en-US">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6465787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a:t>マスタ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a:t>マスタ サブタイトルの書式設定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C7569F5-8331-4D59-977C-10DCA7181837}" type="slidenum">
              <a:rPr lang="ja-JP" altLang="en-US">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355802730"/>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fourObj" preserve="1">
  <p:cSld name="タイトルと 4 つのコンテンツ">
    <p:spTree>
      <p:nvGrpSpPr>
        <p:cNvPr id="1" name=""/>
        <p:cNvGrpSpPr/>
        <p:nvPr/>
      </p:nvGrpSpPr>
      <p:grpSpPr>
        <a:xfrm>
          <a:off x="0" y="0"/>
          <a:ext cx="0" cy="0"/>
          <a:chOff x="0" y="0"/>
          <a:chExt cx="0" cy="0"/>
        </a:xfrm>
      </p:grpSpPr>
      <p:sp>
        <p:nvSpPr>
          <p:cNvPr id="2" name="タイトル 1"/>
          <p:cNvSpPr>
            <a:spLocks noGrp="1"/>
          </p:cNvSpPr>
          <p:nvPr>
            <p:ph type="title" sz="quarter"/>
          </p:nvPr>
        </p:nvSpPr>
        <p:spPr>
          <a:xfrm>
            <a:off x="457200" y="274638"/>
            <a:ext cx="8229600" cy="1143000"/>
          </a:xfrm>
        </p:spPr>
        <p:txBody>
          <a:bodyPr/>
          <a:lstStyle/>
          <a:p>
            <a:r>
              <a:rPr lang="ja-JP" altLang="en-US"/>
              <a:t>マスタ タイトルの書式設定</a:t>
            </a:r>
          </a:p>
        </p:txBody>
      </p:sp>
      <p:sp>
        <p:nvSpPr>
          <p:cNvPr id="3" name="コンテンツ プレースホルダ 2"/>
          <p:cNvSpPr>
            <a:spLocks noGrp="1"/>
          </p:cNvSpPr>
          <p:nvPr>
            <p:ph sz="quarter" idx="1"/>
          </p:nvPr>
        </p:nvSpPr>
        <p:spPr>
          <a:xfrm>
            <a:off x="457200" y="1600200"/>
            <a:ext cx="4038600" cy="2185988"/>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quarter" idx="2"/>
          </p:nvPr>
        </p:nvSpPr>
        <p:spPr>
          <a:xfrm>
            <a:off x="4648200" y="1600200"/>
            <a:ext cx="4038600" cy="2185988"/>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コンテンツ プレースホルダ 4"/>
          <p:cNvSpPr>
            <a:spLocks noGrp="1"/>
          </p:cNvSpPr>
          <p:nvPr>
            <p:ph sz="quarter" idx="3"/>
          </p:nvPr>
        </p:nvSpPr>
        <p:spPr>
          <a:xfrm>
            <a:off x="457200" y="3938588"/>
            <a:ext cx="4038600" cy="2187575"/>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6" name="コンテンツ プレースホルダ 5"/>
          <p:cNvSpPr>
            <a:spLocks noGrp="1"/>
          </p:cNvSpPr>
          <p:nvPr>
            <p:ph sz="quarter" idx="4"/>
          </p:nvPr>
        </p:nvSpPr>
        <p:spPr>
          <a:xfrm>
            <a:off x="4648200" y="3938588"/>
            <a:ext cx="4038600" cy="2187575"/>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3FB10A78-D07F-4113-B786-7723ABE592D1}" type="slidenum">
              <a:rPr lang="ja-JP" altLang="en-US">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82777542"/>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objAndTwoObj" preserve="1">
  <p:cSld name="タイトル、コンテンツ、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457200" y="1600200"/>
            <a:ext cx="4038600" cy="4525963"/>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quarter" idx="2"/>
          </p:nvPr>
        </p:nvSpPr>
        <p:spPr>
          <a:xfrm>
            <a:off x="4648200" y="1600200"/>
            <a:ext cx="4038600" cy="2185988"/>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コンテンツ プレースホルダ 4"/>
          <p:cNvSpPr>
            <a:spLocks noGrp="1"/>
          </p:cNvSpPr>
          <p:nvPr>
            <p:ph sz="quarter" idx="3"/>
          </p:nvPr>
        </p:nvSpPr>
        <p:spPr>
          <a:xfrm>
            <a:off x="4648200" y="3938588"/>
            <a:ext cx="4038600" cy="2187575"/>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6"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CEC873C5-DE1F-4704-9C01-68A084FACC21}" type="slidenum">
              <a:rPr lang="ja-JP" altLang="en-US">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477280319"/>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a:t>マスタ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a:t>マスタ サブタイトルの書式設定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CA59633-9D06-429A-AED9-F340401D3A84}" type="slidenum">
              <a:rPr lang="ja-JP" altLang="en-US">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526840968"/>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93F1EB9-F025-4E3E-B20A-8475C6100631}" type="slidenum">
              <a:rPr lang="ja-JP" altLang="en-US">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072039596"/>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a:t>マスタ タイトルの書式設定</a:t>
            </a:r>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a:t>マスタ テキストの書式設定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8EC184C-7969-443C-B343-6D0A377A1CA5}" type="slidenum">
              <a:rPr lang="ja-JP" altLang="en-US">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092977703"/>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C2F7522-D3BA-4F8C-80A2-064C3DCE8723}" type="slidenum">
              <a:rPr lang="ja-JP" altLang="en-US">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67392969"/>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a:t>マスタ タイトルの書式設定</a:t>
            </a:r>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D737DE36-B1F3-479E-8FAE-370DAB6F0941}" type="slidenum">
              <a:rPr lang="ja-JP" altLang="en-US">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072711477"/>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C088E06-2C07-4275-A3DB-A228E606E529}" type="slidenum">
              <a:rPr lang="ja-JP" altLang="en-US">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644901341"/>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7FA9AE6B-BD14-4C29-8E0A-31D90A96617C}" type="slidenum">
              <a:rPr lang="ja-JP" altLang="en-US">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362200093"/>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a:t>マスタ タイトルの書式設定</a:t>
            </a:r>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FB76F5E-2F38-4C1B-A1B1-FD4DE335111F}" type="slidenum">
              <a:rPr lang="ja-JP" altLang="en-US">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66063985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8D7DE3C-4500-455C-9A5D-05F78BA987D8}" type="slidenum">
              <a:rPr lang="ja-JP" altLang="en-US">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008864286"/>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a:t>マスタ タイトルの書式設定</a:t>
            </a:r>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6B33116-C3FC-42A8-91E8-FAD9FCE88618}" type="slidenum">
              <a:rPr lang="ja-JP" altLang="en-US">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791473728"/>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7BCBD3B-A635-4ABA-AE7C-DC9340ACAE19}" type="slidenum">
              <a:rPr lang="ja-JP" altLang="en-US">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229026505"/>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lang="ja-JP" altLang="en-US"/>
              <a:t>マスタ タイトルの書式設定</a:t>
            </a:r>
          </a:p>
        </p:txBody>
      </p:sp>
      <p:sp>
        <p:nvSpPr>
          <p:cNvPr id="3" name="縦書きテキスト プレースホルダ 2"/>
          <p:cNvSpPr>
            <a:spLocks noGrp="1"/>
          </p:cNvSpPr>
          <p:nvPr>
            <p:ph type="body" orient="vert" idx="1"/>
          </p:nvPr>
        </p:nvSpPr>
        <p:spPr>
          <a:xfrm>
            <a:off x="457200" y="274638"/>
            <a:ext cx="6019800" cy="5851525"/>
          </a:xfr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63A8AD2-2BC1-471E-8933-068DA3DC8FC3}" type="slidenum">
              <a:rPr lang="ja-JP" altLang="en-US">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724897229"/>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Only" preserve="1">
  <p:cSld name="コンテンツ">
    <p:spTree>
      <p:nvGrpSpPr>
        <p:cNvPr id="1" name=""/>
        <p:cNvGrpSpPr/>
        <p:nvPr/>
      </p:nvGrpSpPr>
      <p:grpSpPr>
        <a:xfrm>
          <a:off x="0" y="0"/>
          <a:ext cx="0" cy="0"/>
          <a:chOff x="0" y="0"/>
          <a:chExt cx="0" cy="0"/>
        </a:xfrm>
      </p:grpSpPr>
      <p:sp>
        <p:nvSpPr>
          <p:cNvPr id="2" name="コンテンツ プレースホルダ 1"/>
          <p:cNvSpPr>
            <a:spLocks noGrp="1"/>
          </p:cNvSpPr>
          <p:nvPr>
            <p:ph/>
          </p:nvPr>
        </p:nvSpPr>
        <p:spPr>
          <a:xfrm>
            <a:off x="457200" y="274638"/>
            <a:ext cx="8229600" cy="5851525"/>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C8F1650B-A8DA-45E1-BFD3-BA9802004254}" type="slidenum">
              <a:rPr lang="ja-JP" altLang="en-US">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570319692"/>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xAndObj" preserve="1">
  <p:cSld name="タイトル、テキスト、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p>
            <a:r>
              <a:rPr lang="ja-JP" altLang="en-US"/>
              <a:t>マスタ タイトルの書式設定</a:t>
            </a:r>
          </a:p>
        </p:txBody>
      </p:sp>
      <p:sp>
        <p:nvSpPr>
          <p:cNvPr id="3" name="テキスト プレースホルダ 2"/>
          <p:cNvSpPr>
            <a:spLocks noGrp="1"/>
          </p:cNvSpPr>
          <p:nvPr>
            <p:ph type="body" sz="half" idx="1"/>
          </p:nvPr>
        </p:nvSpPr>
        <p:spPr>
          <a:xfrm>
            <a:off x="457200" y="1600200"/>
            <a:ext cx="4038600" cy="4525963"/>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4648200" y="1600200"/>
            <a:ext cx="4038600" cy="4525963"/>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6298F54-6134-4AA5-BF35-F384169B37F9}" type="slidenum">
              <a:rPr lang="ja-JP" altLang="en-US">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852957975"/>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fourObj" preserve="1">
  <p:cSld name="タイトルと 4 つのコンテンツ">
    <p:spTree>
      <p:nvGrpSpPr>
        <p:cNvPr id="1" name=""/>
        <p:cNvGrpSpPr/>
        <p:nvPr/>
      </p:nvGrpSpPr>
      <p:grpSpPr>
        <a:xfrm>
          <a:off x="0" y="0"/>
          <a:ext cx="0" cy="0"/>
          <a:chOff x="0" y="0"/>
          <a:chExt cx="0" cy="0"/>
        </a:xfrm>
      </p:grpSpPr>
      <p:sp>
        <p:nvSpPr>
          <p:cNvPr id="2" name="タイトル 1"/>
          <p:cNvSpPr>
            <a:spLocks noGrp="1"/>
          </p:cNvSpPr>
          <p:nvPr>
            <p:ph type="title" sz="quarter"/>
          </p:nvPr>
        </p:nvSpPr>
        <p:spPr>
          <a:xfrm>
            <a:off x="457200" y="274638"/>
            <a:ext cx="8229600" cy="1143000"/>
          </a:xfrm>
        </p:spPr>
        <p:txBody>
          <a:bodyPr/>
          <a:lstStyle/>
          <a:p>
            <a:r>
              <a:rPr lang="ja-JP" altLang="en-US"/>
              <a:t>マスタ タイトルの書式設定</a:t>
            </a:r>
          </a:p>
        </p:txBody>
      </p:sp>
      <p:sp>
        <p:nvSpPr>
          <p:cNvPr id="3" name="コンテンツ プレースホルダ 2"/>
          <p:cNvSpPr>
            <a:spLocks noGrp="1"/>
          </p:cNvSpPr>
          <p:nvPr>
            <p:ph sz="quarter" idx="1"/>
          </p:nvPr>
        </p:nvSpPr>
        <p:spPr>
          <a:xfrm>
            <a:off x="457200" y="1600200"/>
            <a:ext cx="4038600" cy="2185988"/>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quarter" idx="2"/>
          </p:nvPr>
        </p:nvSpPr>
        <p:spPr>
          <a:xfrm>
            <a:off x="4648200" y="1600200"/>
            <a:ext cx="4038600" cy="2185988"/>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コンテンツ プレースホルダ 4"/>
          <p:cNvSpPr>
            <a:spLocks noGrp="1"/>
          </p:cNvSpPr>
          <p:nvPr>
            <p:ph sz="quarter" idx="3"/>
          </p:nvPr>
        </p:nvSpPr>
        <p:spPr>
          <a:xfrm>
            <a:off x="457200" y="3938588"/>
            <a:ext cx="4038600" cy="2187575"/>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6" name="コンテンツ プレースホルダ 5"/>
          <p:cNvSpPr>
            <a:spLocks noGrp="1"/>
          </p:cNvSpPr>
          <p:nvPr>
            <p:ph sz="quarter" idx="4"/>
          </p:nvPr>
        </p:nvSpPr>
        <p:spPr>
          <a:xfrm>
            <a:off x="4648200" y="3938588"/>
            <a:ext cx="4038600" cy="2187575"/>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3FB10A78-D07F-4113-B786-7723ABE592D1}" type="slidenum">
              <a:rPr lang="ja-JP" altLang="en-US">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4055812454"/>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objAndTwoObj" preserve="1">
  <p:cSld name="タイトル、コンテンツ、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457200" y="1600200"/>
            <a:ext cx="4038600" cy="4525963"/>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quarter" idx="2"/>
          </p:nvPr>
        </p:nvSpPr>
        <p:spPr>
          <a:xfrm>
            <a:off x="4648200" y="1600200"/>
            <a:ext cx="4038600" cy="2185988"/>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コンテンツ プレースホルダ 4"/>
          <p:cNvSpPr>
            <a:spLocks noGrp="1"/>
          </p:cNvSpPr>
          <p:nvPr>
            <p:ph sz="quarter" idx="3"/>
          </p:nvPr>
        </p:nvSpPr>
        <p:spPr>
          <a:xfrm>
            <a:off x="4648200" y="3938588"/>
            <a:ext cx="4038600" cy="2187575"/>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6"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CEC873C5-DE1F-4704-9C01-68A084FACC21}" type="slidenum">
              <a:rPr lang="ja-JP" altLang="en-US">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275924329"/>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a:t>マスタ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a:t>マスタ サブタイトルの書式設定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CA59633-9D06-429A-AED9-F340401D3A84}" type="slidenum">
              <a:rPr lang="ja-JP" altLang="en-US">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848821170"/>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93F1EB9-F025-4E3E-B20A-8475C6100631}" type="slidenum">
              <a:rPr lang="ja-JP" altLang="en-US">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469522945"/>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a:t>マスタ タイトルの書式設定</a:t>
            </a:r>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a:t>マスタ テキストの書式設定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8EC184C-7969-443C-B343-6D0A377A1CA5}" type="slidenum">
              <a:rPr lang="ja-JP" altLang="en-US">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48396440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a:t>マスタ タイトルの書式設定</a:t>
            </a:r>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a:t>マスタ テキストの書式設定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9D2EA1E-1B18-47DD-8A99-DAF2CEC4AB4A}" type="slidenum">
              <a:rPr lang="ja-JP" altLang="en-US">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987896220"/>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C2F7522-D3BA-4F8C-80A2-064C3DCE8723}" type="slidenum">
              <a:rPr lang="ja-JP" altLang="en-US">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700846126"/>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a:t>マスタ タイトルの書式設定</a:t>
            </a:r>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D737DE36-B1F3-479E-8FAE-370DAB6F0941}" type="slidenum">
              <a:rPr lang="ja-JP" altLang="en-US">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749637338"/>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C088E06-2C07-4275-A3DB-A228E606E529}" type="slidenum">
              <a:rPr lang="ja-JP" altLang="en-US">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822048064"/>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7FA9AE6B-BD14-4C29-8E0A-31D90A96617C}" type="slidenum">
              <a:rPr lang="ja-JP" altLang="en-US">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584805763"/>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a:t>マスタ タイトルの書式設定</a:t>
            </a:r>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FB76F5E-2F38-4C1B-A1B1-FD4DE335111F}" type="slidenum">
              <a:rPr lang="ja-JP" altLang="en-US">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308506258"/>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a:t>マスタ タイトルの書式設定</a:t>
            </a:r>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6B33116-C3FC-42A8-91E8-FAD9FCE88618}" type="slidenum">
              <a:rPr lang="ja-JP" altLang="en-US">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789595765"/>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7BCBD3B-A635-4ABA-AE7C-DC9340ACAE19}" type="slidenum">
              <a:rPr lang="ja-JP" altLang="en-US">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295480446"/>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lang="ja-JP" altLang="en-US"/>
              <a:t>マスタ タイトルの書式設定</a:t>
            </a:r>
          </a:p>
        </p:txBody>
      </p:sp>
      <p:sp>
        <p:nvSpPr>
          <p:cNvPr id="3" name="縦書きテキスト プレースホルダ 2"/>
          <p:cNvSpPr>
            <a:spLocks noGrp="1"/>
          </p:cNvSpPr>
          <p:nvPr>
            <p:ph type="body" orient="vert" idx="1"/>
          </p:nvPr>
        </p:nvSpPr>
        <p:spPr>
          <a:xfrm>
            <a:off x="457200" y="274638"/>
            <a:ext cx="6019800" cy="5851525"/>
          </a:xfr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63A8AD2-2BC1-471E-8933-068DA3DC8FC3}" type="slidenum">
              <a:rPr lang="ja-JP" altLang="en-US">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156402120"/>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objOnly" preserve="1">
  <p:cSld name="コンテンツ">
    <p:spTree>
      <p:nvGrpSpPr>
        <p:cNvPr id="1" name=""/>
        <p:cNvGrpSpPr/>
        <p:nvPr/>
      </p:nvGrpSpPr>
      <p:grpSpPr>
        <a:xfrm>
          <a:off x="0" y="0"/>
          <a:ext cx="0" cy="0"/>
          <a:chOff x="0" y="0"/>
          <a:chExt cx="0" cy="0"/>
        </a:xfrm>
      </p:grpSpPr>
      <p:sp>
        <p:nvSpPr>
          <p:cNvPr id="2" name="コンテンツ プレースホルダ 1"/>
          <p:cNvSpPr>
            <a:spLocks noGrp="1"/>
          </p:cNvSpPr>
          <p:nvPr>
            <p:ph/>
          </p:nvPr>
        </p:nvSpPr>
        <p:spPr>
          <a:xfrm>
            <a:off x="457200" y="274638"/>
            <a:ext cx="8229600" cy="5851525"/>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C8F1650B-A8DA-45E1-BFD3-BA9802004254}" type="slidenum">
              <a:rPr lang="ja-JP" altLang="en-US">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631044883"/>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xAndObj" preserve="1">
  <p:cSld name="タイトル、テキスト、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p>
            <a:r>
              <a:rPr lang="ja-JP" altLang="en-US"/>
              <a:t>マスタ タイトルの書式設定</a:t>
            </a:r>
          </a:p>
        </p:txBody>
      </p:sp>
      <p:sp>
        <p:nvSpPr>
          <p:cNvPr id="3" name="テキスト プレースホルダ 2"/>
          <p:cNvSpPr>
            <a:spLocks noGrp="1"/>
          </p:cNvSpPr>
          <p:nvPr>
            <p:ph type="body" sz="half" idx="1"/>
          </p:nvPr>
        </p:nvSpPr>
        <p:spPr>
          <a:xfrm>
            <a:off x="457200" y="1600200"/>
            <a:ext cx="4038600" cy="4525963"/>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4648200" y="1600200"/>
            <a:ext cx="4038600" cy="4525963"/>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6298F54-6134-4AA5-BF35-F384169B37F9}" type="slidenum">
              <a:rPr lang="ja-JP" altLang="en-US">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86170775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F97FB01-7D5A-4E9B-860E-A9AA5D079149}" type="slidenum">
              <a:rPr lang="ja-JP" altLang="en-US">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4235108149"/>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fourObj" preserve="1">
  <p:cSld name="タイトルと 4 つのコンテンツ">
    <p:spTree>
      <p:nvGrpSpPr>
        <p:cNvPr id="1" name=""/>
        <p:cNvGrpSpPr/>
        <p:nvPr/>
      </p:nvGrpSpPr>
      <p:grpSpPr>
        <a:xfrm>
          <a:off x="0" y="0"/>
          <a:ext cx="0" cy="0"/>
          <a:chOff x="0" y="0"/>
          <a:chExt cx="0" cy="0"/>
        </a:xfrm>
      </p:grpSpPr>
      <p:sp>
        <p:nvSpPr>
          <p:cNvPr id="2" name="タイトル 1"/>
          <p:cNvSpPr>
            <a:spLocks noGrp="1"/>
          </p:cNvSpPr>
          <p:nvPr>
            <p:ph type="title" sz="quarter"/>
          </p:nvPr>
        </p:nvSpPr>
        <p:spPr>
          <a:xfrm>
            <a:off x="457200" y="274638"/>
            <a:ext cx="8229600" cy="1143000"/>
          </a:xfrm>
        </p:spPr>
        <p:txBody>
          <a:bodyPr/>
          <a:lstStyle/>
          <a:p>
            <a:r>
              <a:rPr lang="ja-JP" altLang="en-US"/>
              <a:t>マスタ タイトルの書式設定</a:t>
            </a:r>
          </a:p>
        </p:txBody>
      </p:sp>
      <p:sp>
        <p:nvSpPr>
          <p:cNvPr id="3" name="コンテンツ プレースホルダ 2"/>
          <p:cNvSpPr>
            <a:spLocks noGrp="1"/>
          </p:cNvSpPr>
          <p:nvPr>
            <p:ph sz="quarter" idx="1"/>
          </p:nvPr>
        </p:nvSpPr>
        <p:spPr>
          <a:xfrm>
            <a:off x="457200" y="1600200"/>
            <a:ext cx="4038600" cy="2185988"/>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quarter" idx="2"/>
          </p:nvPr>
        </p:nvSpPr>
        <p:spPr>
          <a:xfrm>
            <a:off x="4648200" y="1600200"/>
            <a:ext cx="4038600" cy="2185988"/>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コンテンツ プレースホルダ 4"/>
          <p:cNvSpPr>
            <a:spLocks noGrp="1"/>
          </p:cNvSpPr>
          <p:nvPr>
            <p:ph sz="quarter" idx="3"/>
          </p:nvPr>
        </p:nvSpPr>
        <p:spPr>
          <a:xfrm>
            <a:off x="457200" y="3938588"/>
            <a:ext cx="4038600" cy="2187575"/>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6" name="コンテンツ プレースホルダ 5"/>
          <p:cNvSpPr>
            <a:spLocks noGrp="1"/>
          </p:cNvSpPr>
          <p:nvPr>
            <p:ph sz="quarter" idx="4"/>
          </p:nvPr>
        </p:nvSpPr>
        <p:spPr>
          <a:xfrm>
            <a:off x="4648200" y="3938588"/>
            <a:ext cx="4038600" cy="2187575"/>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3FB10A78-D07F-4113-B786-7723ABE592D1}" type="slidenum">
              <a:rPr lang="ja-JP" altLang="en-US">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904756212"/>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objAndTwoObj" preserve="1">
  <p:cSld name="タイトル、コンテンツ、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457200" y="1600200"/>
            <a:ext cx="4038600" cy="4525963"/>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quarter" idx="2"/>
          </p:nvPr>
        </p:nvSpPr>
        <p:spPr>
          <a:xfrm>
            <a:off x="4648200" y="1600200"/>
            <a:ext cx="4038600" cy="2185988"/>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コンテンツ プレースホルダ 4"/>
          <p:cNvSpPr>
            <a:spLocks noGrp="1"/>
          </p:cNvSpPr>
          <p:nvPr>
            <p:ph sz="quarter" idx="3"/>
          </p:nvPr>
        </p:nvSpPr>
        <p:spPr>
          <a:xfrm>
            <a:off x="4648200" y="3938588"/>
            <a:ext cx="4038600" cy="2187575"/>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6"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CEC873C5-DE1F-4704-9C01-68A084FACC21}" type="slidenum">
              <a:rPr lang="ja-JP" altLang="en-US">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3425403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A93F1EB9-F025-4E3E-B20A-8475C6100631}" type="slidenum">
              <a:rPr lang="ja-JP" altLang="en-US"/>
              <a:pPr>
                <a:defRPr/>
              </a:pPr>
              <a:t>‹#›</a:t>
            </a:fld>
            <a:endParaRPr lang="en-US" altLang="ja-JP"/>
          </a:p>
        </p:txBody>
      </p:sp>
    </p:spTree>
    <p:extLst>
      <p:ext uri="{BB962C8B-B14F-4D97-AF65-F5344CB8AC3E}">
        <p14:creationId xmlns:p14="http://schemas.microsoft.com/office/powerpoint/2010/main" val="273655614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a:t>マスタ タイトルの書式設定</a:t>
            </a:r>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7DE095AC-6368-4E94-A628-69C0252F2D9E}" type="slidenum">
              <a:rPr lang="ja-JP" altLang="en-US">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62100789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891732B2-DA9F-4607-9412-3C34AD13B34B}" type="slidenum">
              <a:rPr lang="ja-JP" altLang="en-US">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16849144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EF69F47-B2FB-46F5-B9F4-557B87E215BB}" type="slidenum">
              <a:rPr lang="ja-JP" altLang="en-US">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9646167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a:t>マスタ タイトルの書式設定</a:t>
            </a:r>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EE1A656-61DB-4152-BC44-59A457FF08A1}" type="slidenum">
              <a:rPr lang="ja-JP" altLang="en-US">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60567142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a:t>マスタ タイトルの書式設定</a:t>
            </a:r>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A040B9B-DD22-454B-A3EB-07E2D1C8F762}" type="slidenum">
              <a:rPr lang="ja-JP" altLang="en-US">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1024501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5467373-3555-43ED-B8B6-8C52154FE7D1}" type="slidenum">
              <a:rPr lang="ja-JP" altLang="en-US">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4599115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lang="ja-JP" altLang="en-US"/>
              <a:t>マスタ タイトルの書式設定</a:t>
            </a:r>
          </a:p>
        </p:txBody>
      </p:sp>
      <p:sp>
        <p:nvSpPr>
          <p:cNvPr id="3" name="縦書きテキスト プレースホルダ 2"/>
          <p:cNvSpPr>
            <a:spLocks noGrp="1"/>
          </p:cNvSpPr>
          <p:nvPr>
            <p:ph type="body" orient="vert" idx="1"/>
          </p:nvPr>
        </p:nvSpPr>
        <p:spPr>
          <a:xfrm>
            <a:off x="457200" y="274638"/>
            <a:ext cx="6019800" cy="5851525"/>
          </a:xfr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4384453-0919-4A83-9CD3-5D261D4CCD00}" type="slidenum">
              <a:rPr lang="ja-JP" altLang="en-US">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11158224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Only" preserve="1">
  <p:cSld name="コンテンツ">
    <p:spTree>
      <p:nvGrpSpPr>
        <p:cNvPr id="1" name=""/>
        <p:cNvGrpSpPr/>
        <p:nvPr/>
      </p:nvGrpSpPr>
      <p:grpSpPr>
        <a:xfrm>
          <a:off x="0" y="0"/>
          <a:ext cx="0" cy="0"/>
          <a:chOff x="0" y="0"/>
          <a:chExt cx="0" cy="0"/>
        </a:xfrm>
      </p:grpSpPr>
      <p:sp>
        <p:nvSpPr>
          <p:cNvPr id="2" name="コンテンツ プレースホルダ 1"/>
          <p:cNvSpPr>
            <a:spLocks noGrp="1"/>
          </p:cNvSpPr>
          <p:nvPr>
            <p:ph/>
          </p:nvPr>
        </p:nvSpPr>
        <p:spPr>
          <a:xfrm>
            <a:off x="457200" y="274638"/>
            <a:ext cx="8229600" cy="5851525"/>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7CF659B2-A5F1-4E66-8BCC-728B3076A7FC}" type="slidenum">
              <a:rPr lang="ja-JP" altLang="en-US">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77792100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xAndObj" preserve="1">
  <p:cSld name="タイトル、テキスト、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p>
            <a:r>
              <a:rPr lang="ja-JP" altLang="en-US"/>
              <a:t>マスタ タイトルの書式設定</a:t>
            </a:r>
          </a:p>
        </p:txBody>
      </p:sp>
      <p:sp>
        <p:nvSpPr>
          <p:cNvPr id="3" name="テキスト プレースホルダ 2"/>
          <p:cNvSpPr>
            <a:spLocks noGrp="1"/>
          </p:cNvSpPr>
          <p:nvPr>
            <p:ph type="body" sz="half" idx="1"/>
          </p:nvPr>
        </p:nvSpPr>
        <p:spPr>
          <a:xfrm>
            <a:off x="457200" y="1600200"/>
            <a:ext cx="4038600" cy="4525963"/>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4648200" y="1600200"/>
            <a:ext cx="4038600" cy="4525963"/>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ECD6744-54F4-4BD4-87B6-82EED5F2D9A4}" type="slidenum">
              <a:rPr lang="ja-JP" altLang="en-US">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28041667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fourObj" preserve="1">
  <p:cSld name="タイトルと 4 つのコンテンツ">
    <p:spTree>
      <p:nvGrpSpPr>
        <p:cNvPr id="1" name=""/>
        <p:cNvGrpSpPr/>
        <p:nvPr/>
      </p:nvGrpSpPr>
      <p:grpSpPr>
        <a:xfrm>
          <a:off x="0" y="0"/>
          <a:ext cx="0" cy="0"/>
          <a:chOff x="0" y="0"/>
          <a:chExt cx="0" cy="0"/>
        </a:xfrm>
      </p:grpSpPr>
      <p:sp>
        <p:nvSpPr>
          <p:cNvPr id="2" name="タイトル 1"/>
          <p:cNvSpPr>
            <a:spLocks noGrp="1"/>
          </p:cNvSpPr>
          <p:nvPr>
            <p:ph type="title" sz="quarter"/>
          </p:nvPr>
        </p:nvSpPr>
        <p:spPr>
          <a:xfrm>
            <a:off x="457200" y="274638"/>
            <a:ext cx="8229600" cy="1143000"/>
          </a:xfrm>
        </p:spPr>
        <p:txBody>
          <a:bodyPr/>
          <a:lstStyle/>
          <a:p>
            <a:r>
              <a:rPr lang="ja-JP" altLang="en-US"/>
              <a:t>マスタ タイトルの書式設定</a:t>
            </a:r>
          </a:p>
        </p:txBody>
      </p:sp>
      <p:sp>
        <p:nvSpPr>
          <p:cNvPr id="3" name="コンテンツ プレースホルダ 2"/>
          <p:cNvSpPr>
            <a:spLocks noGrp="1"/>
          </p:cNvSpPr>
          <p:nvPr>
            <p:ph sz="quarter" idx="1"/>
          </p:nvPr>
        </p:nvSpPr>
        <p:spPr>
          <a:xfrm>
            <a:off x="457200" y="1600200"/>
            <a:ext cx="4038600" cy="2185988"/>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quarter" idx="2"/>
          </p:nvPr>
        </p:nvSpPr>
        <p:spPr>
          <a:xfrm>
            <a:off x="4648200" y="1600200"/>
            <a:ext cx="4038600" cy="2185988"/>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コンテンツ プレースホルダ 4"/>
          <p:cNvSpPr>
            <a:spLocks noGrp="1"/>
          </p:cNvSpPr>
          <p:nvPr>
            <p:ph sz="quarter" idx="3"/>
          </p:nvPr>
        </p:nvSpPr>
        <p:spPr>
          <a:xfrm>
            <a:off x="457200" y="3938588"/>
            <a:ext cx="4038600" cy="2187575"/>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6" name="コンテンツ プレースホルダ 5"/>
          <p:cNvSpPr>
            <a:spLocks noGrp="1"/>
          </p:cNvSpPr>
          <p:nvPr>
            <p:ph sz="quarter" idx="4"/>
          </p:nvPr>
        </p:nvSpPr>
        <p:spPr>
          <a:xfrm>
            <a:off x="4648200" y="3938588"/>
            <a:ext cx="4038600" cy="2187575"/>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44F754F-3695-440E-8196-A6A1330E1381}" type="slidenum">
              <a:rPr lang="ja-JP" altLang="en-US">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4982800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a:t>マスタ タイトルの書式設定</a:t>
            </a:r>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a:t>マスタ テキストの書式設定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68EC184C-7969-443C-B343-6D0A377A1CA5}" type="slidenum">
              <a:rPr lang="ja-JP" altLang="en-US"/>
              <a:pPr>
                <a:defRPr/>
              </a:pPr>
              <a:t>‹#›</a:t>
            </a:fld>
            <a:endParaRPr lang="en-US" altLang="ja-JP"/>
          </a:p>
        </p:txBody>
      </p:sp>
    </p:spTree>
    <p:extLst>
      <p:ext uri="{BB962C8B-B14F-4D97-AF65-F5344CB8AC3E}">
        <p14:creationId xmlns:p14="http://schemas.microsoft.com/office/powerpoint/2010/main" val="285246041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AndTwoObj" preserve="1">
  <p:cSld name="タイトル、コンテンツ、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457200" y="1600200"/>
            <a:ext cx="4038600" cy="4525963"/>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quarter" idx="2"/>
          </p:nvPr>
        </p:nvSpPr>
        <p:spPr>
          <a:xfrm>
            <a:off x="4648200" y="1600200"/>
            <a:ext cx="4038600" cy="2185988"/>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コンテンツ プレースホルダ 4"/>
          <p:cNvSpPr>
            <a:spLocks noGrp="1"/>
          </p:cNvSpPr>
          <p:nvPr>
            <p:ph sz="quarter" idx="3"/>
          </p:nvPr>
        </p:nvSpPr>
        <p:spPr>
          <a:xfrm>
            <a:off x="4648200" y="3938588"/>
            <a:ext cx="4038600" cy="2187575"/>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6"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51B95CE3-7663-42A8-B760-892E10A06171}" type="slidenum">
              <a:rPr lang="ja-JP" altLang="en-US">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2332350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a:t>マスタ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a:t>マスタ サブタイトルの書式設定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C7569F5-8331-4D59-977C-10DCA7181837}" type="slidenum">
              <a:rPr lang="ja-JP" altLang="en-US">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10978094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8D7DE3C-4500-455C-9A5D-05F78BA987D8}" type="slidenum">
              <a:rPr lang="ja-JP" altLang="en-US">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62436320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a:t>マスタ タイトルの書式設定</a:t>
            </a:r>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a:t>マスタ テキストの書式設定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9D2EA1E-1B18-47DD-8A99-DAF2CEC4AB4A}" type="slidenum">
              <a:rPr lang="ja-JP" altLang="en-US">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01566580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F97FB01-7D5A-4E9B-860E-A9AA5D079149}" type="slidenum">
              <a:rPr lang="ja-JP" altLang="en-US">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66639917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a:t>マスタ タイトルの書式設定</a:t>
            </a:r>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7DE095AC-6368-4E94-A628-69C0252F2D9E}" type="slidenum">
              <a:rPr lang="ja-JP" altLang="en-US">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7882901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891732B2-DA9F-4607-9412-3C34AD13B34B}" type="slidenum">
              <a:rPr lang="ja-JP" altLang="en-US">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37712870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EF69F47-B2FB-46F5-B9F4-557B87E215BB}" type="slidenum">
              <a:rPr lang="ja-JP" altLang="en-US">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96744496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a:t>マスタ タイトルの書式設定</a:t>
            </a:r>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EE1A656-61DB-4152-BC44-59A457FF08A1}" type="slidenum">
              <a:rPr lang="ja-JP" altLang="en-US">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52392602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a:t>マスタ タイトルの書式設定</a:t>
            </a:r>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A040B9B-DD22-454B-A3EB-07E2D1C8F762}" type="slidenum">
              <a:rPr lang="ja-JP" altLang="en-US">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0393477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CC2F7522-D3BA-4F8C-80A2-064C3DCE8723}" type="slidenum">
              <a:rPr lang="ja-JP" altLang="en-US"/>
              <a:pPr>
                <a:defRPr/>
              </a:pPr>
              <a:t>‹#›</a:t>
            </a:fld>
            <a:endParaRPr lang="en-US" altLang="ja-JP"/>
          </a:p>
        </p:txBody>
      </p:sp>
    </p:spTree>
    <p:extLst>
      <p:ext uri="{BB962C8B-B14F-4D97-AF65-F5344CB8AC3E}">
        <p14:creationId xmlns:p14="http://schemas.microsoft.com/office/powerpoint/2010/main" val="224436452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5467373-3555-43ED-B8B6-8C52154FE7D1}" type="slidenum">
              <a:rPr lang="ja-JP" altLang="en-US">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96930743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lang="ja-JP" altLang="en-US"/>
              <a:t>マスタ タイトルの書式設定</a:t>
            </a:r>
          </a:p>
        </p:txBody>
      </p:sp>
      <p:sp>
        <p:nvSpPr>
          <p:cNvPr id="3" name="縦書きテキスト プレースホルダ 2"/>
          <p:cNvSpPr>
            <a:spLocks noGrp="1"/>
          </p:cNvSpPr>
          <p:nvPr>
            <p:ph type="body" orient="vert" idx="1"/>
          </p:nvPr>
        </p:nvSpPr>
        <p:spPr>
          <a:xfrm>
            <a:off x="457200" y="274638"/>
            <a:ext cx="6019800" cy="5851525"/>
          </a:xfr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4384453-0919-4A83-9CD3-5D261D4CCD00}" type="slidenum">
              <a:rPr lang="ja-JP" altLang="en-US">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23167989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Only" preserve="1">
  <p:cSld name="コンテンツ">
    <p:spTree>
      <p:nvGrpSpPr>
        <p:cNvPr id="1" name=""/>
        <p:cNvGrpSpPr/>
        <p:nvPr/>
      </p:nvGrpSpPr>
      <p:grpSpPr>
        <a:xfrm>
          <a:off x="0" y="0"/>
          <a:ext cx="0" cy="0"/>
          <a:chOff x="0" y="0"/>
          <a:chExt cx="0" cy="0"/>
        </a:xfrm>
      </p:grpSpPr>
      <p:sp>
        <p:nvSpPr>
          <p:cNvPr id="2" name="コンテンツ プレースホルダ 1"/>
          <p:cNvSpPr>
            <a:spLocks noGrp="1"/>
          </p:cNvSpPr>
          <p:nvPr>
            <p:ph/>
          </p:nvPr>
        </p:nvSpPr>
        <p:spPr>
          <a:xfrm>
            <a:off x="457200" y="274638"/>
            <a:ext cx="8229600" cy="5851525"/>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7CF659B2-A5F1-4E66-8BCC-728B3076A7FC}" type="slidenum">
              <a:rPr lang="ja-JP" altLang="en-US">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80593277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xAndObj" preserve="1">
  <p:cSld name="タイトル、テキスト、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p>
            <a:r>
              <a:rPr lang="ja-JP" altLang="en-US"/>
              <a:t>マスタ タイトルの書式設定</a:t>
            </a:r>
          </a:p>
        </p:txBody>
      </p:sp>
      <p:sp>
        <p:nvSpPr>
          <p:cNvPr id="3" name="テキスト プレースホルダ 2"/>
          <p:cNvSpPr>
            <a:spLocks noGrp="1"/>
          </p:cNvSpPr>
          <p:nvPr>
            <p:ph type="body" sz="half" idx="1"/>
          </p:nvPr>
        </p:nvSpPr>
        <p:spPr>
          <a:xfrm>
            <a:off x="457200" y="1600200"/>
            <a:ext cx="4038600" cy="4525963"/>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4648200" y="1600200"/>
            <a:ext cx="4038600" cy="4525963"/>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ECD6744-54F4-4BD4-87B6-82EED5F2D9A4}" type="slidenum">
              <a:rPr lang="ja-JP" altLang="en-US">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54501523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fourObj" preserve="1">
  <p:cSld name="タイトルと 4 つのコンテンツ">
    <p:spTree>
      <p:nvGrpSpPr>
        <p:cNvPr id="1" name=""/>
        <p:cNvGrpSpPr/>
        <p:nvPr/>
      </p:nvGrpSpPr>
      <p:grpSpPr>
        <a:xfrm>
          <a:off x="0" y="0"/>
          <a:ext cx="0" cy="0"/>
          <a:chOff x="0" y="0"/>
          <a:chExt cx="0" cy="0"/>
        </a:xfrm>
      </p:grpSpPr>
      <p:sp>
        <p:nvSpPr>
          <p:cNvPr id="2" name="タイトル 1"/>
          <p:cNvSpPr>
            <a:spLocks noGrp="1"/>
          </p:cNvSpPr>
          <p:nvPr>
            <p:ph type="title" sz="quarter"/>
          </p:nvPr>
        </p:nvSpPr>
        <p:spPr>
          <a:xfrm>
            <a:off x="457200" y="274638"/>
            <a:ext cx="8229600" cy="1143000"/>
          </a:xfrm>
        </p:spPr>
        <p:txBody>
          <a:bodyPr/>
          <a:lstStyle/>
          <a:p>
            <a:r>
              <a:rPr lang="ja-JP" altLang="en-US"/>
              <a:t>マスタ タイトルの書式設定</a:t>
            </a:r>
          </a:p>
        </p:txBody>
      </p:sp>
      <p:sp>
        <p:nvSpPr>
          <p:cNvPr id="3" name="コンテンツ プレースホルダ 2"/>
          <p:cNvSpPr>
            <a:spLocks noGrp="1"/>
          </p:cNvSpPr>
          <p:nvPr>
            <p:ph sz="quarter" idx="1"/>
          </p:nvPr>
        </p:nvSpPr>
        <p:spPr>
          <a:xfrm>
            <a:off x="457200" y="1600200"/>
            <a:ext cx="4038600" cy="2185988"/>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quarter" idx="2"/>
          </p:nvPr>
        </p:nvSpPr>
        <p:spPr>
          <a:xfrm>
            <a:off x="4648200" y="1600200"/>
            <a:ext cx="4038600" cy="2185988"/>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コンテンツ プレースホルダ 4"/>
          <p:cNvSpPr>
            <a:spLocks noGrp="1"/>
          </p:cNvSpPr>
          <p:nvPr>
            <p:ph sz="quarter" idx="3"/>
          </p:nvPr>
        </p:nvSpPr>
        <p:spPr>
          <a:xfrm>
            <a:off x="457200" y="3938588"/>
            <a:ext cx="4038600" cy="2187575"/>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6" name="コンテンツ プレースホルダ 5"/>
          <p:cNvSpPr>
            <a:spLocks noGrp="1"/>
          </p:cNvSpPr>
          <p:nvPr>
            <p:ph sz="quarter" idx="4"/>
          </p:nvPr>
        </p:nvSpPr>
        <p:spPr>
          <a:xfrm>
            <a:off x="4648200" y="3938588"/>
            <a:ext cx="4038600" cy="2187575"/>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44F754F-3695-440E-8196-A6A1330E1381}" type="slidenum">
              <a:rPr lang="ja-JP" altLang="en-US">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52377895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AndTwoObj" preserve="1">
  <p:cSld name="タイトル、コンテンツ、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457200" y="1600200"/>
            <a:ext cx="4038600" cy="4525963"/>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quarter" idx="2"/>
          </p:nvPr>
        </p:nvSpPr>
        <p:spPr>
          <a:xfrm>
            <a:off x="4648200" y="1600200"/>
            <a:ext cx="4038600" cy="2185988"/>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コンテンツ プレースホルダ 4"/>
          <p:cNvSpPr>
            <a:spLocks noGrp="1"/>
          </p:cNvSpPr>
          <p:nvPr>
            <p:ph sz="quarter" idx="3"/>
          </p:nvPr>
        </p:nvSpPr>
        <p:spPr>
          <a:xfrm>
            <a:off x="4648200" y="3938588"/>
            <a:ext cx="4038600" cy="2187575"/>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6"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51B95CE3-7663-42A8-B760-892E10A06171}" type="slidenum">
              <a:rPr lang="ja-JP" altLang="en-US">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6491043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a:t>マスタ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a:t>マスタ サブタイトルの書式設定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C7569F5-8331-4D59-977C-10DCA7181837}" type="slidenum">
              <a:rPr lang="ja-JP" altLang="en-US">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90488735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8D7DE3C-4500-455C-9A5D-05F78BA987D8}" type="slidenum">
              <a:rPr lang="ja-JP" altLang="en-US">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77861765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a:t>マスタ タイトルの書式設定</a:t>
            </a:r>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a:t>マスタ テキストの書式設定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9D2EA1E-1B18-47DD-8A99-DAF2CEC4AB4A}" type="slidenum">
              <a:rPr lang="ja-JP" altLang="en-US">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08607656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F97FB01-7D5A-4E9B-860E-A9AA5D079149}" type="slidenum">
              <a:rPr lang="ja-JP" altLang="en-US">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0577043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a:t>マスタ タイトルの書式設定</a:t>
            </a:r>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9" name="Rectangle 6"/>
          <p:cNvSpPr>
            <a:spLocks noGrp="1" noChangeArrowheads="1"/>
          </p:cNvSpPr>
          <p:nvPr>
            <p:ph type="sldNum" sz="quarter" idx="12"/>
          </p:nvPr>
        </p:nvSpPr>
        <p:spPr>
          <a:ln/>
        </p:spPr>
        <p:txBody>
          <a:bodyPr/>
          <a:lstStyle>
            <a:lvl1pPr>
              <a:defRPr/>
            </a:lvl1pPr>
          </a:lstStyle>
          <a:p>
            <a:pPr>
              <a:defRPr/>
            </a:pPr>
            <a:fld id="{D737DE36-B1F3-479E-8FAE-370DAB6F0941}" type="slidenum">
              <a:rPr lang="ja-JP" altLang="en-US"/>
              <a:pPr>
                <a:defRPr/>
              </a:pPr>
              <a:t>‹#›</a:t>
            </a:fld>
            <a:endParaRPr lang="en-US" altLang="ja-JP"/>
          </a:p>
        </p:txBody>
      </p:sp>
    </p:spTree>
    <p:extLst>
      <p:ext uri="{BB962C8B-B14F-4D97-AF65-F5344CB8AC3E}">
        <p14:creationId xmlns:p14="http://schemas.microsoft.com/office/powerpoint/2010/main" val="315474663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a:t>マスタ タイトルの書式設定</a:t>
            </a:r>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7DE095AC-6368-4E94-A628-69C0252F2D9E}" type="slidenum">
              <a:rPr lang="ja-JP" altLang="en-US">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15510690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891732B2-DA9F-4607-9412-3C34AD13B34B}" type="slidenum">
              <a:rPr lang="ja-JP" altLang="en-US">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412536771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EF69F47-B2FB-46F5-B9F4-557B87E215BB}" type="slidenum">
              <a:rPr lang="ja-JP" altLang="en-US">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415352531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a:t>マスタ タイトルの書式設定</a:t>
            </a:r>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EE1A656-61DB-4152-BC44-59A457FF08A1}" type="slidenum">
              <a:rPr lang="ja-JP" altLang="en-US">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66852659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a:t>マスタ タイトルの書式設定</a:t>
            </a:r>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A040B9B-DD22-454B-A3EB-07E2D1C8F762}" type="slidenum">
              <a:rPr lang="ja-JP" altLang="en-US">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84756301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5467373-3555-43ED-B8B6-8C52154FE7D1}" type="slidenum">
              <a:rPr lang="ja-JP" altLang="en-US">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01879649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lang="ja-JP" altLang="en-US"/>
              <a:t>マスタ タイトルの書式設定</a:t>
            </a:r>
          </a:p>
        </p:txBody>
      </p:sp>
      <p:sp>
        <p:nvSpPr>
          <p:cNvPr id="3" name="縦書きテキスト プレースホルダ 2"/>
          <p:cNvSpPr>
            <a:spLocks noGrp="1"/>
          </p:cNvSpPr>
          <p:nvPr>
            <p:ph type="body" orient="vert" idx="1"/>
          </p:nvPr>
        </p:nvSpPr>
        <p:spPr>
          <a:xfrm>
            <a:off x="457200" y="274638"/>
            <a:ext cx="6019800" cy="5851525"/>
          </a:xfr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4384453-0919-4A83-9CD3-5D261D4CCD00}" type="slidenum">
              <a:rPr lang="ja-JP" altLang="en-US">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57194164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Only" preserve="1">
  <p:cSld name="コンテンツ">
    <p:spTree>
      <p:nvGrpSpPr>
        <p:cNvPr id="1" name=""/>
        <p:cNvGrpSpPr/>
        <p:nvPr/>
      </p:nvGrpSpPr>
      <p:grpSpPr>
        <a:xfrm>
          <a:off x="0" y="0"/>
          <a:ext cx="0" cy="0"/>
          <a:chOff x="0" y="0"/>
          <a:chExt cx="0" cy="0"/>
        </a:xfrm>
      </p:grpSpPr>
      <p:sp>
        <p:nvSpPr>
          <p:cNvPr id="2" name="コンテンツ プレースホルダ 1"/>
          <p:cNvSpPr>
            <a:spLocks noGrp="1"/>
          </p:cNvSpPr>
          <p:nvPr>
            <p:ph/>
          </p:nvPr>
        </p:nvSpPr>
        <p:spPr>
          <a:xfrm>
            <a:off x="457200" y="274638"/>
            <a:ext cx="8229600" cy="5851525"/>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7CF659B2-A5F1-4E66-8BCC-728B3076A7FC}" type="slidenum">
              <a:rPr lang="ja-JP" altLang="en-US">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49237798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xAndObj" preserve="1">
  <p:cSld name="タイトル、テキスト、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p>
            <a:r>
              <a:rPr lang="ja-JP" altLang="en-US"/>
              <a:t>マスタ タイトルの書式設定</a:t>
            </a:r>
          </a:p>
        </p:txBody>
      </p:sp>
      <p:sp>
        <p:nvSpPr>
          <p:cNvPr id="3" name="テキスト プレースホルダ 2"/>
          <p:cNvSpPr>
            <a:spLocks noGrp="1"/>
          </p:cNvSpPr>
          <p:nvPr>
            <p:ph type="body" sz="half" idx="1"/>
          </p:nvPr>
        </p:nvSpPr>
        <p:spPr>
          <a:xfrm>
            <a:off x="457200" y="1600200"/>
            <a:ext cx="4038600" cy="4525963"/>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4648200" y="1600200"/>
            <a:ext cx="4038600" cy="4525963"/>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ECD6744-54F4-4BD4-87B6-82EED5F2D9A4}" type="slidenum">
              <a:rPr lang="ja-JP" altLang="en-US">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88930109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fourObj" preserve="1">
  <p:cSld name="タイトルと 4 つのコンテンツ">
    <p:spTree>
      <p:nvGrpSpPr>
        <p:cNvPr id="1" name=""/>
        <p:cNvGrpSpPr/>
        <p:nvPr/>
      </p:nvGrpSpPr>
      <p:grpSpPr>
        <a:xfrm>
          <a:off x="0" y="0"/>
          <a:ext cx="0" cy="0"/>
          <a:chOff x="0" y="0"/>
          <a:chExt cx="0" cy="0"/>
        </a:xfrm>
      </p:grpSpPr>
      <p:sp>
        <p:nvSpPr>
          <p:cNvPr id="2" name="タイトル 1"/>
          <p:cNvSpPr>
            <a:spLocks noGrp="1"/>
          </p:cNvSpPr>
          <p:nvPr>
            <p:ph type="title" sz="quarter"/>
          </p:nvPr>
        </p:nvSpPr>
        <p:spPr>
          <a:xfrm>
            <a:off x="457200" y="274638"/>
            <a:ext cx="8229600" cy="1143000"/>
          </a:xfrm>
        </p:spPr>
        <p:txBody>
          <a:bodyPr/>
          <a:lstStyle/>
          <a:p>
            <a:r>
              <a:rPr lang="ja-JP" altLang="en-US"/>
              <a:t>マスタ タイトルの書式設定</a:t>
            </a:r>
          </a:p>
        </p:txBody>
      </p:sp>
      <p:sp>
        <p:nvSpPr>
          <p:cNvPr id="3" name="コンテンツ プレースホルダ 2"/>
          <p:cNvSpPr>
            <a:spLocks noGrp="1"/>
          </p:cNvSpPr>
          <p:nvPr>
            <p:ph sz="quarter" idx="1"/>
          </p:nvPr>
        </p:nvSpPr>
        <p:spPr>
          <a:xfrm>
            <a:off x="457200" y="1600200"/>
            <a:ext cx="4038600" cy="2185988"/>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quarter" idx="2"/>
          </p:nvPr>
        </p:nvSpPr>
        <p:spPr>
          <a:xfrm>
            <a:off x="4648200" y="1600200"/>
            <a:ext cx="4038600" cy="2185988"/>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コンテンツ プレースホルダ 4"/>
          <p:cNvSpPr>
            <a:spLocks noGrp="1"/>
          </p:cNvSpPr>
          <p:nvPr>
            <p:ph sz="quarter" idx="3"/>
          </p:nvPr>
        </p:nvSpPr>
        <p:spPr>
          <a:xfrm>
            <a:off x="457200" y="3938588"/>
            <a:ext cx="4038600" cy="2187575"/>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6" name="コンテンツ プレースホルダ 5"/>
          <p:cNvSpPr>
            <a:spLocks noGrp="1"/>
          </p:cNvSpPr>
          <p:nvPr>
            <p:ph sz="quarter" idx="4"/>
          </p:nvPr>
        </p:nvSpPr>
        <p:spPr>
          <a:xfrm>
            <a:off x="4648200" y="3938588"/>
            <a:ext cx="4038600" cy="2187575"/>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44F754F-3695-440E-8196-A6A1330E1381}" type="slidenum">
              <a:rPr lang="ja-JP" altLang="en-US">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0665239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6"/>
          <p:cNvSpPr>
            <a:spLocks noGrp="1" noChangeArrowheads="1"/>
          </p:cNvSpPr>
          <p:nvPr>
            <p:ph type="sldNum" sz="quarter" idx="12"/>
          </p:nvPr>
        </p:nvSpPr>
        <p:spPr>
          <a:ln/>
        </p:spPr>
        <p:txBody>
          <a:bodyPr/>
          <a:lstStyle>
            <a:lvl1pPr>
              <a:defRPr/>
            </a:lvl1pPr>
          </a:lstStyle>
          <a:p>
            <a:pPr>
              <a:defRPr/>
            </a:pPr>
            <a:fld id="{3C088E06-2C07-4275-A3DB-A228E606E529}" type="slidenum">
              <a:rPr lang="ja-JP" altLang="en-US"/>
              <a:pPr>
                <a:defRPr/>
              </a:pPr>
              <a:t>‹#›</a:t>
            </a:fld>
            <a:endParaRPr lang="en-US" altLang="ja-JP"/>
          </a:p>
        </p:txBody>
      </p:sp>
    </p:spTree>
    <p:extLst>
      <p:ext uri="{BB962C8B-B14F-4D97-AF65-F5344CB8AC3E}">
        <p14:creationId xmlns:p14="http://schemas.microsoft.com/office/powerpoint/2010/main" val="147111605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AndTwoObj" preserve="1">
  <p:cSld name="タイトル、コンテンツ、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457200" y="1600200"/>
            <a:ext cx="4038600" cy="4525963"/>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quarter" idx="2"/>
          </p:nvPr>
        </p:nvSpPr>
        <p:spPr>
          <a:xfrm>
            <a:off x="4648200" y="1600200"/>
            <a:ext cx="4038600" cy="2185988"/>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コンテンツ プレースホルダ 4"/>
          <p:cNvSpPr>
            <a:spLocks noGrp="1"/>
          </p:cNvSpPr>
          <p:nvPr>
            <p:ph sz="quarter" idx="3"/>
          </p:nvPr>
        </p:nvSpPr>
        <p:spPr>
          <a:xfrm>
            <a:off x="4648200" y="3938588"/>
            <a:ext cx="4038600" cy="2187575"/>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6"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51B95CE3-7663-42A8-B760-892E10A06171}" type="slidenum">
              <a:rPr lang="ja-JP" altLang="en-US">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83674245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a:t>マスタ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a:t>マスタ サブタイトルの書式設定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C7569F5-8331-4D59-977C-10DCA7181837}" type="slidenum">
              <a:rPr lang="ja-JP" altLang="en-US">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10949452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8D7DE3C-4500-455C-9A5D-05F78BA987D8}" type="slidenum">
              <a:rPr lang="ja-JP" altLang="en-US">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03354318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a:t>マスタ タイトルの書式設定</a:t>
            </a:r>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a:t>マスタ テキストの書式設定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9D2EA1E-1B18-47DD-8A99-DAF2CEC4AB4A}" type="slidenum">
              <a:rPr lang="ja-JP" altLang="en-US">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53125427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F97FB01-7D5A-4E9B-860E-A9AA5D079149}" type="slidenum">
              <a:rPr lang="ja-JP" altLang="en-US">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82540005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a:t>マスタ タイトルの書式設定</a:t>
            </a:r>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7DE095AC-6368-4E94-A628-69C0252F2D9E}" type="slidenum">
              <a:rPr lang="ja-JP" altLang="en-US">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427680687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891732B2-DA9F-4607-9412-3C34AD13B34B}" type="slidenum">
              <a:rPr lang="ja-JP" altLang="en-US">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63826169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EF69F47-B2FB-46F5-B9F4-557B87E215BB}" type="slidenum">
              <a:rPr lang="ja-JP" altLang="en-US">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85757757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a:t>マスタ タイトルの書式設定</a:t>
            </a:r>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EE1A656-61DB-4152-BC44-59A457FF08A1}" type="slidenum">
              <a:rPr lang="ja-JP" altLang="en-US">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35841223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a:t>マスタ タイトルの書式設定</a:t>
            </a:r>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A040B9B-DD22-454B-A3EB-07E2D1C8F762}" type="slidenum">
              <a:rPr lang="ja-JP" altLang="en-US">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9858445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4" name="Rectangle 6"/>
          <p:cNvSpPr>
            <a:spLocks noGrp="1" noChangeArrowheads="1"/>
          </p:cNvSpPr>
          <p:nvPr>
            <p:ph type="sldNum" sz="quarter" idx="12"/>
          </p:nvPr>
        </p:nvSpPr>
        <p:spPr>
          <a:ln/>
        </p:spPr>
        <p:txBody>
          <a:bodyPr/>
          <a:lstStyle>
            <a:lvl1pPr>
              <a:defRPr/>
            </a:lvl1pPr>
          </a:lstStyle>
          <a:p>
            <a:pPr>
              <a:defRPr/>
            </a:pPr>
            <a:fld id="{7FA9AE6B-BD14-4C29-8E0A-31D90A96617C}" type="slidenum">
              <a:rPr lang="ja-JP" altLang="en-US"/>
              <a:pPr>
                <a:defRPr/>
              </a:pPr>
              <a:t>‹#›</a:t>
            </a:fld>
            <a:endParaRPr lang="en-US" altLang="ja-JP"/>
          </a:p>
        </p:txBody>
      </p:sp>
    </p:spTree>
    <p:extLst>
      <p:ext uri="{BB962C8B-B14F-4D97-AF65-F5344CB8AC3E}">
        <p14:creationId xmlns:p14="http://schemas.microsoft.com/office/powerpoint/2010/main" val="264261199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5467373-3555-43ED-B8B6-8C52154FE7D1}" type="slidenum">
              <a:rPr lang="ja-JP" altLang="en-US">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93461423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lang="ja-JP" altLang="en-US"/>
              <a:t>マスタ タイトルの書式設定</a:t>
            </a:r>
          </a:p>
        </p:txBody>
      </p:sp>
      <p:sp>
        <p:nvSpPr>
          <p:cNvPr id="3" name="縦書きテキスト プレースホルダ 2"/>
          <p:cNvSpPr>
            <a:spLocks noGrp="1"/>
          </p:cNvSpPr>
          <p:nvPr>
            <p:ph type="body" orient="vert" idx="1"/>
          </p:nvPr>
        </p:nvSpPr>
        <p:spPr>
          <a:xfrm>
            <a:off x="457200" y="274638"/>
            <a:ext cx="6019800" cy="5851525"/>
          </a:xfr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4384453-0919-4A83-9CD3-5D261D4CCD00}" type="slidenum">
              <a:rPr lang="ja-JP" altLang="en-US">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28570429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Only" preserve="1">
  <p:cSld name="コンテンツ">
    <p:spTree>
      <p:nvGrpSpPr>
        <p:cNvPr id="1" name=""/>
        <p:cNvGrpSpPr/>
        <p:nvPr/>
      </p:nvGrpSpPr>
      <p:grpSpPr>
        <a:xfrm>
          <a:off x="0" y="0"/>
          <a:ext cx="0" cy="0"/>
          <a:chOff x="0" y="0"/>
          <a:chExt cx="0" cy="0"/>
        </a:xfrm>
      </p:grpSpPr>
      <p:sp>
        <p:nvSpPr>
          <p:cNvPr id="2" name="コンテンツ プレースホルダ 1"/>
          <p:cNvSpPr>
            <a:spLocks noGrp="1"/>
          </p:cNvSpPr>
          <p:nvPr>
            <p:ph/>
          </p:nvPr>
        </p:nvSpPr>
        <p:spPr>
          <a:xfrm>
            <a:off x="457200" y="274638"/>
            <a:ext cx="8229600" cy="5851525"/>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7CF659B2-A5F1-4E66-8BCC-728B3076A7FC}" type="slidenum">
              <a:rPr lang="ja-JP" altLang="en-US">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83300687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xAndObj" preserve="1">
  <p:cSld name="タイトル、テキスト、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p>
            <a:r>
              <a:rPr lang="ja-JP" altLang="en-US"/>
              <a:t>マスタ タイトルの書式設定</a:t>
            </a:r>
          </a:p>
        </p:txBody>
      </p:sp>
      <p:sp>
        <p:nvSpPr>
          <p:cNvPr id="3" name="テキスト プレースホルダ 2"/>
          <p:cNvSpPr>
            <a:spLocks noGrp="1"/>
          </p:cNvSpPr>
          <p:nvPr>
            <p:ph type="body" sz="half" idx="1"/>
          </p:nvPr>
        </p:nvSpPr>
        <p:spPr>
          <a:xfrm>
            <a:off x="457200" y="1600200"/>
            <a:ext cx="4038600" cy="4525963"/>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4648200" y="1600200"/>
            <a:ext cx="4038600" cy="4525963"/>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ECD6744-54F4-4BD4-87B6-82EED5F2D9A4}" type="slidenum">
              <a:rPr lang="ja-JP" altLang="en-US">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46221663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fourObj" preserve="1">
  <p:cSld name="タイトルと 4 つのコンテンツ">
    <p:spTree>
      <p:nvGrpSpPr>
        <p:cNvPr id="1" name=""/>
        <p:cNvGrpSpPr/>
        <p:nvPr/>
      </p:nvGrpSpPr>
      <p:grpSpPr>
        <a:xfrm>
          <a:off x="0" y="0"/>
          <a:ext cx="0" cy="0"/>
          <a:chOff x="0" y="0"/>
          <a:chExt cx="0" cy="0"/>
        </a:xfrm>
      </p:grpSpPr>
      <p:sp>
        <p:nvSpPr>
          <p:cNvPr id="2" name="タイトル 1"/>
          <p:cNvSpPr>
            <a:spLocks noGrp="1"/>
          </p:cNvSpPr>
          <p:nvPr>
            <p:ph type="title" sz="quarter"/>
          </p:nvPr>
        </p:nvSpPr>
        <p:spPr>
          <a:xfrm>
            <a:off x="457200" y="274638"/>
            <a:ext cx="8229600" cy="1143000"/>
          </a:xfrm>
        </p:spPr>
        <p:txBody>
          <a:bodyPr/>
          <a:lstStyle/>
          <a:p>
            <a:r>
              <a:rPr lang="ja-JP" altLang="en-US"/>
              <a:t>マスタ タイトルの書式設定</a:t>
            </a:r>
          </a:p>
        </p:txBody>
      </p:sp>
      <p:sp>
        <p:nvSpPr>
          <p:cNvPr id="3" name="コンテンツ プレースホルダ 2"/>
          <p:cNvSpPr>
            <a:spLocks noGrp="1"/>
          </p:cNvSpPr>
          <p:nvPr>
            <p:ph sz="quarter" idx="1"/>
          </p:nvPr>
        </p:nvSpPr>
        <p:spPr>
          <a:xfrm>
            <a:off x="457200" y="1600200"/>
            <a:ext cx="4038600" cy="2185988"/>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quarter" idx="2"/>
          </p:nvPr>
        </p:nvSpPr>
        <p:spPr>
          <a:xfrm>
            <a:off x="4648200" y="1600200"/>
            <a:ext cx="4038600" cy="2185988"/>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コンテンツ プレースホルダ 4"/>
          <p:cNvSpPr>
            <a:spLocks noGrp="1"/>
          </p:cNvSpPr>
          <p:nvPr>
            <p:ph sz="quarter" idx="3"/>
          </p:nvPr>
        </p:nvSpPr>
        <p:spPr>
          <a:xfrm>
            <a:off x="457200" y="3938588"/>
            <a:ext cx="4038600" cy="2187575"/>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6" name="コンテンツ プレースホルダ 5"/>
          <p:cNvSpPr>
            <a:spLocks noGrp="1"/>
          </p:cNvSpPr>
          <p:nvPr>
            <p:ph sz="quarter" idx="4"/>
          </p:nvPr>
        </p:nvSpPr>
        <p:spPr>
          <a:xfrm>
            <a:off x="4648200" y="3938588"/>
            <a:ext cx="4038600" cy="2187575"/>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44F754F-3695-440E-8196-A6A1330E1381}" type="slidenum">
              <a:rPr lang="ja-JP" altLang="en-US">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42517074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AndTwoObj" preserve="1">
  <p:cSld name="タイトル、コンテンツ、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457200" y="1600200"/>
            <a:ext cx="4038600" cy="4525963"/>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quarter" idx="2"/>
          </p:nvPr>
        </p:nvSpPr>
        <p:spPr>
          <a:xfrm>
            <a:off x="4648200" y="1600200"/>
            <a:ext cx="4038600" cy="2185988"/>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コンテンツ プレースホルダ 4"/>
          <p:cNvSpPr>
            <a:spLocks noGrp="1"/>
          </p:cNvSpPr>
          <p:nvPr>
            <p:ph sz="quarter" idx="3"/>
          </p:nvPr>
        </p:nvSpPr>
        <p:spPr>
          <a:xfrm>
            <a:off x="4648200" y="3938588"/>
            <a:ext cx="4038600" cy="2187575"/>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6"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51B95CE3-7663-42A8-B760-892E10A06171}" type="slidenum">
              <a:rPr lang="ja-JP" altLang="en-US">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21724884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a:t>マスタ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a:t>マスタ サブタイトルの書式設定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C7569F5-8331-4D59-977C-10DCA7181837}" type="slidenum">
              <a:rPr lang="ja-JP" altLang="en-US">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16083873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8D7DE3C-4500-455C-9A5D-05F78BA987D8}" type="slidenum">
              <a:rPr lang="ja-JP" altLang="en-US">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0609672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a:t>マスタ タイトルの書式設定</a:t>
            </a:r>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a:t>マスタ テキストの書式設定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9D2EA1E-1B18-47DD-8A99-DAF2CEC4AB4A}" type="slidenum">
              <a:rPr lang="ja-JP" altLang="en-US">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97081803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F97FB01-7D5A-4E9B-860E-A9AA5D079149}" type="slidenum">
              <a:rPr lang="ja-JP" altLang="en-US">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5776496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a:t>マスタ タイトルの書式設定</a:t>
            </a:r>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1FB76F5E-2F38-4C1B-A1B1-FD4DE335111F}" type="slidenum">
              <a:rPr lang="ja-JP" altLang="en-US"/>
              <a:pPr>
                <a:defRPr/>
              </a:pPr>
              <a:t>‹#›</a:t>
            </a:fld>
            <a:endParaRPr lang="en-US" altLang="ja-JP"/>
          </a:p>
        </p:txBody>
      </p:sp>
    </p:spTree>
    <p:extLst>
      <p:ext uri="{BB962C8B-B14F-4D97-AF65-F5344CB8AC3E}">
        <p14:creationId xmlns:p14="http://schemas.microsoft.com/office/powerpoint/2010/main" val="54378846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a:t>マスタ タイトルの書式設定</a:t>
            </a:r>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7DE095AC-6368-4E94-A628-69C0252F2D9E}" type="slidenum">
              <a:rPr lang="ja-JP" altLang="en-US">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62130616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891732B2-DA9F-4607-9412-3C34AD13B34B}" type="slidenum">
              <a:rPr lang="ja-JP" altLang="en-US">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2995211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EF69F47-B2FB-46F5-B9F4-557B87E215BB}" type="slidenum">
              <a:rPr lang="ja-JP" altLang="en-US">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10354079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a:t>マスタ タイトルの書式設定</a:t>
            </a:r>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EE1A656-61DB-4152-BC44-59A457FF08A1}" type="slidenum">
              <a:rPr lang="ja-JP" altLang="en-US">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4171934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a:t>マスタ タイトルの書式設定</a:t>
            </a:r>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A040B9B-DD22-454B-A3EB-07E2D1C8F762}" type="slidenum">
              <a:rPr lang="ja-JP" altLang="en-US">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17541532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5467373-3555-43ED-B8B6-8C52154FE7D1}" type="slidenum">
              <a:rPr lang="ja-JP" altLang="en-US">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30193935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lang="ja-JP" altLang="en-US"/>
              <a:t>マスタ タイトルの書式設定</a:t>
            </a:r>
          </a:p>
        </p:txBody>
      </p:sp>
      <p:sp>
        <p:nvSpPr>
          <p:cNvPr id="3" name="縦書きテキスト プレースホルダ 2"/>
          <p:cNvSpPr>
            <a:spLocks noGrp="1"/>
          </p:cNvSpPr>
          <p:nvPr>
            <p:ph type="body" orient="vert" idx="1"/>
          </p:nvPr>
        </p:nvSpPr>
        <p:spPr>
          <a:xfrm>
            <a:off x="457200" y="274638"/>
            <a:ext cx="6019800" cy="5851525"/>
          </a:xfr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4384453-0919-4A83-9CD3-5D261D4CCD00}" type="slidenum">
              <a:rPr lang="ja-JP" altLang="en-US">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78389894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Only" preserve="1">
  <p:cSld name="コンテンツ">
    <p:spTree>
      <p:nvGrpSpPr>
        <p:cNvPr id="1" name=""/>
        <p:cNvGrpSpPr/>
        <p:nvPr/>
      </p:nvGrpSpPr>
      <p:grpSpPr>
        <a:xfrm>
          <a:off x="0" y="0"/>
          <a:ext cx="0" cy="0"/>
          <a:chOff x="0" y="0"/>
          <a:chExt cx="0" cy="0"/>
        </a:xfrm>
      </p:grpSpPr>
      <p:sp>
        <p:nvSpPr>
          <p:cNvPr id="2" name="コンテンツ プレースホルダ 1"/>
          <p:cNvSpPr>
            <a:spLocks noGrp="1"/>
          </p:cNvSpPr>
          <p:nvPr>
            <p:ph/>
          </p:nvPr>
        </p:nvSpPr>
        <p:spPr>
          <a:xfrm>
            <a:off x="457200" y="274638"/>
            <a:ext cx="8229600" cy="5851525"/>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7CF659B2-A5F1-4E66-8BCC-728B3076A7FC}" type="slidenum">
              <a:rPr lang="ja-JP" altLang="en-US">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08944776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xAndObj" preserve="1">
  <p:cSld name="タイトル、テキスト、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p>
            <a:r>
              <a:rPr lang="ja-JP" altLang="en-US"/>
              <a:t>マスタ タイトルの書式設定</a:t>
            </a:r>
          </a:p>
        </p:txBody>
      </p:sp>
      <p:sp>
        <p:nvSpPr>
          <p:cNvPr id="3" name="テキスト プレースホルダ 2"/>
          <p:cNvSpPr>
            <a:spLocks noGrp="1"/>
          </p:cNvSpPr>
          <p:nvPr>
            <p:ph type="body" sz="half" idx="1"/>
          </p:nvPr>
        </p:nvSpPr>
        <p:spPr>
          <a:xfrm>
            <a:off x="457200" y="1600200"/>
            <a:ext cx="4038600" cy="4525963"/>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4648200" y="1600200"/>
            <a:ext cx="4038600" cy="4525963"/>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ECD6744-54F4-4BD4-87B6-82EED5F2D9A4}" type="slidenum">
              <a:rPr lang="ja-JP" altLang="en-US">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50359147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fourObj" preserve="1">
  <p:cSld name="タイトルと 4 つのコンテンツ">
    <p:spTree>
      <p:nvGrpSpPr>
        <p:cNvPr id="1" name=""/>
        <p:cNvGrpSpPr/>
        <p:nvPr/>
      </p:nvGrpSpPr>
      <p:grpSpPr>
        <a:xfrm>
          <a:off x="0" y="0"/>
          <a:ext cx="0" cy="0"/>
          <a:chOff x="0" y="0"/>
          <a:chExt cx="0" cy="0"/>
        </a:xfrm>
      </p:grpSpPr>
      <p:sp>
        <p:nvSpPr>
          <p:cNvPr id="2" name="タイトル 1"/>
          <p:cNvSpPr>
            <a:spLocks noGrp="1"/>
          </p:cNvSpPr>
          <p:nvPr>
            <p:ph type="title" sz="quarter"/>
          </p:nvPr>
        </p:nvSpPr>
        <p:spPr>
          <a:xfrm>
            <a:off x="457200" y="274638"/>
            <a:ext cx="8229600" cy="1143000"/>
          </a:xfrm>
        </p:spPr>
        <p:txBody>
          <a:bodyPr/>
          <a:lstStyle/>
          <a:p>
            <a:r>
              <a:rPr lang="ja-JP" altLang="en-US"/>
              <a:t>マスタ タイトルの書式設定</a:t>
            </a:r>
          </a:p>
        </p:txBody>
      </p:sp>
      <p:sp>
        <p:nvSpPr>
          <p:cNvPr id="3" name="コンテンツ プレースホルダ 2"/>
          <p:cNvSpPr>
            <a:spLocks noGrp="1"/>
          </p:cNvSpPr>
          <p:nvPr>
            <p:ph sz="quarter" idx="1"/>
          </p:nvPr>
        </p:nvSpPr>
        <p:spPr>
          <a:xfrm>
            <a:off x="457200" y="1600200"/>
            <a:ext cx="4038600" cy="2185988"/>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quarter" idx="2"/>
          </p:nvPr>
        </p:nvSpPr>
        <p:spPr>
          <a:xfrm>
            <a:off x="4648200" y="1600200"/>
            <a:ext cx="4038600" cy="2185988"/>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コンテンツ プレースホルダ 4"/>
          <p:cNvSpPr>
            <a:spLocks noGrp="1"/>
          </p:cNvSpPr>
          <p:nvPr>
            <p:ph sz="quarter" idx="3"/>
          </p:nvPr>
        </p:nvSpPr>
        <p:spPr>
          <a:xfrm>
            <a:off x="457200" y="3938588"/>
            <a:ext cx="4038600" cy="2187575"/>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6" name="コンテンツ プレースホルダ 5"/>
          <p:cNvSpPr>
            <a:spLocks noGrp="1"/>
          </p:cNvSpPr>
          <p:nvPr>
            <p:ph sz="quarter" idx="4"/>
          </p:nvPr>
        </p:nvSpPr>
        <p:spPr>
          <a:xfrm>
            <a:off x="4648200" y="3938588"/>
            <a:ext cx="4038600" cy="2187575"/>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44F754F-3695-440E-8196-A6A1330E1381}" type="slidenum">
              <a:rPr lang="ja-JP" altLang="en-US">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2266879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a:t>マスタ タイトルの書式設定</a:t>
            </a:r>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B6B33116-C3FC-42A8-91E8-FAD9FCE88618}" type="slidenum">
              <a:rPr lang="ja-JP" altLang="en-US"/>
              <a:pPr>
                <a:defRPr/>
              </a:pPr>
              <a:t>‹#›</a:t>
            </a:fld>
            <a:endParaRPr lang="en-US" altLang="ja-JP"/>
          </a:p>
        </p:txBody>
      </p:sp>
    </p:spTree>
    <p:extLst>
      <p:ext uri="{BB962C8B-B14F-4D97-AF65-F5344CB8AC3E}">
        <p14:creationId xmlns:p14="http://schemas.microsoft.com/office/powerpoint/2010/main" val="386844267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AndTwoObj" preserve="1">
  <p:cSld name="タイトル、コンテンツ、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457200" y="1600200"/>
            <a:ext cx="4038600" cy="4525963"/>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quarter" idx="2"/>
          </p:nvPr>
        </p:nvSpPr>
        <p:spPr>
          <a:xfrm>
            <a:off x="4648200" y="1600200"/>
            <a:ext cx="4038600" cy="2185988"/>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コンテンツ プレースホルダ 4"/>
          <p:cNvSpPr>
            <a:spLocks noGrp="1"/>
          </p:cNvSpPr>
          <p:nvPr>
            <p:ph sz="quarter" idx="3"/>
          </p:nvPr>
        </p:nvSpPr>
        <p:spPr>
          <a:xfrm>
            <a:off x="4648200" y="3938588"/>
            <a:ext cx="4038600" cy="2187575"/>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6"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51B95CE3-7663-42A8-B760-892E10A06171}" type="slidenum">
              <a:rPr lang="ja-JP" altLang="en-US">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22452397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a:t>マスタ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a:t>マスタ サブタイトルの書式設定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C7569F5-8331-4D59-977C-10DCA7181837}" type="slidenum">
              <a:rPr lang="ja-JP" altLang="en-US">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21769520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8D7DE3C-4500-455C-9A5D-05F78BA987D8}" type="slidenum">
              <a:rPr lang="ja-JP" altLang="en-US">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51313590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a:t>マスタ タイトルの書式設定</a:t>
            </a:r>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a:t>マスタ テキストの書式設定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9D2EA1E-1B18-47DD-8A99-DAF2CEC4AB4A}" type="slidenum">
              <a:rPr lang="ja-JP" altLang="en-US">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82298635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F97FB01-7D5A-4E9B-860E-A9AA5D079149}" type="slidenum">
              <a:rPr lang="ja-JP" altLang="en-US">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60981471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a:t>マスタ タイトルの書式設定</a:t>
            </a:r>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7DE095AC-6368-4E94-A628-69C0252F2D9E}" type="slidenum">
              <a:rPr lang="ja-JP" altLang="en-US">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80752618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891732B2-DA9F-4607-9412-3C34AD13B34B}" type="slidenum">
              <a:rPr lang="ja-JP" altLang="en-US">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74412777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EF69F47-B2FB-46F5-B9F4-557B87E215BB}" type="slidenum">
              <a:rPr lang="ja-JP" altLang="en-US">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10407978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a:t>マスタ タイトルの書式設定</a:t>
            </a:r>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EE1A656-61DB-4152-BC44-59A457FF08A1}" type="slidenum">
              <a:rPr lang="ja-JP" altLang="en-US">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76907672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a:t>マスタ タイトルの書式設定</a:t>
            </a:r>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A040B9B-DD22-454B-A3EB-07E2D1C8F762}" type="slidenum">
              <a:rPr lang="ja-JP" altLang="en-US">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7057187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39.xml"/><Relationship Id="rId13" Type="http://schemas.openxmlformats.org/officeDocument/2006/relationships/slideLayout" Target="../slideLayouts/slideLayout144.xml"/><Relationship Id="rId3" Type="http://schemas.openxmlformats.org/officeDocument/2006/relationships/slideLayout" Target="../slideLayouts/slideLayout134.xml"/><Relationship Id="rId7" Type="http://schemas.openxmlformats.org/officeDocument/2006/relationships/slideLayout" Target="../slideLayouts/slideLayout138.xml"/><Relationship Id="rId12" Type="http://schemas.openxmlformats.org/officeDocument/2006/relationships/slideLayout" Target="../slideLayouts/slideLayout143.xml"/><Relationship Id="rId2" Type="http://schemas.openxmlformats.org/officeDocument/2006/relationships/slideLayout" Target="../slideLayouts/slideLayout133.xml"/><Relationship Id="rId16" Type="http://schemas.openxmlformats.org/officeDocument/2006/relationships/theme" Target="../theme/theme10.xml"/><Relationship Id="rId1" Type="http://schemas.openxmlformats.org/officeDocument/2006/relationships/slideLayout" Target="../slideLayouts/slideLayout132.xml"/><Relationship Id="rId6" Type="http://schemas.openxmlformats.org/officeDocument/2006/relationships/slideLayout" Target="../slideLayouts/slideLayout137.xml"/><Relationship Id="rId11" Type="http://schemas.openxmlformats.org/officeDocument/2006/relationships/slideLayout" Target="../slideLayouts/slideLayout142.xml"/><Relationship Id="rId5" Type="http://schemas.openxmlformats.org/officeDocument/2006/relationships/slideLayout" Target="../slideLayouts/slideLayout136.xml"/><Relationship Id="rId15" Type="http://schemas.openxmlformats.org/officeDocument/2006/relationships/slideLayout" Target="../slideLayouts/slideLayout146.xml"/><Relationship Id="rId10" Type="http://schemas.openxmlformats.org/officeDocument/2006/relationships/slideLayout" Target="../slideLayouts/slideLayout141.xml"/><Relationship Id="rId4" Type="http://schemas.openxmlformats.org/officeDocument/2006/relationships/slideLayout" Target="../slideLayouts/slideLayout135.xml"/><Relationship Id="rId9" Type="http://schemas.openxmlformats.org/officeDocument/2006/relationships/slideLayout" Target="../slideLayouts/slideLayout140.xml"/><Relationship Id="rId14" Type="http://schemas.openxmlformats.org/officeDocument/2006/relationships/slideLayout" Target="../slideLayouts/slideLayout145.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54.xml"/><Relationship Id="rId13" Type="http://schemas.openxmlformats.org/officeDocument/2006/relationships/slideLayout" Target="../slideLayouts/slideLayout159.xml"/><Relationship Id="rId3" Type="http://schemas.openxmlformats.org/officeDocument/2006/relationships/slideLayout" Target="../slideLayouts/slideLayout149.xml"/><Relationship Id="rId7" Type="http://schemas.openxmlformats.org/officeDocument/2006/relationships/slideLayout" Target="../slideLayouts/slideLayout153.xml"/><Relationship Id="rId12" Type="http://schemas.openxmlformats.org/officeDocument/2006/relationships/slideLayout" Target="../slideLayouts/slideLayout158.xml"/><Relationship Id="rId2" Type="http://schemas.openxmlformats.org/officeDocument/2006/relationships/slideLayout" Target="../slideLayouts/slideLayout148.xml"/><Relationship Id="rId16" Type="http://schemas.openxmlformats.org/officeDocument/2006/relationships/theme" Target="../theme/theme11.xml"/><Relationship Id="rId1" Type="http://schemas.openxmlformats.org/officeDocument/2006/relationships/slideLayout" Target="../slideLayouts/slideLayout147.xml"/><Relationship Id="rId6" Type="http://schemas.openxmlformats.org/officeDocument/2006/relationships/slideLayout" Target="../slideLayouts/slideLayout152.xml"/><Relationship Id="rId11" Type="http://schemas.openxmlformats.org/officeDocument/2006/relationships/slideLayout" Target="../slideLayouts/slideLayout157.xml"/><Relationship Id="rId5" Type="http://schemas.openxmlformats.org/officeDocument/2006/relationships/slideLayout" Target="../slideLayouts/slideLayout151.xml"/><Relationship Id="rId15" Type="http://schemas.openxmlformats.org/officeDocument/2006/relationships/slideLayout" Target="../slideLayouts/slideLayout161.xml"/><Relationship Id="rId10" Type="http://schemas.openxmlformats.org/officeDocument/2006/relationships/slideLayout" Target="../slideLayouts/slideLayout156.xml"/><Relationship Id="rId4" Type="http://schemas.openxmlformats.org/officeDocument/2006/relationships/slideLayout" Target="../slideLayouts/slideLayout150.xml"/><Relationship Id="rId9" Type="http://schemas.openxmlformats.org/officeDocument/2006/relationships/slideLayout" Target="../slideLayouts/slideLayout155.xml"/><Relationship Id="rId14" Type="http://schemas.openxmlformats.org/officeDocument/2006/relationships/slideLayout" Target="../slideLayouts/slideLayout160.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69.xml"/><Relationship Id="rId13" Type="http://schemas.openxmlformats.org/officeDocument/2006/relationships/slideLayout" Target="../slideLayouts/slideLayout174.xml"/><Relationship Id="rId3" Type="http://schemas.openxmlformats.org/officeDocument/2006/relationships/slideLayout" Target="../slideLayouts/slideLayout164.xml"/><Relationship Id="rId7" Type="http://schemas.openxmlformats.org/officeDocument/2006/relationships/slideLayout" Target="../slideLayouts/slideLayout168.xml"/><Relationship Id="rId12" Type="http://schemas.openxmlformats.org/officeDocument/2006/relationships/slideLayout" Target="../slideLayouts/slideLayout173.xml"/><Relationship Id="rId2" Type="http://schemas.openxmlformats.org/officeDocument/2006/relationships/slideLayout" Target="../slideLayouts/slideLayout163.xml"/><Relationship Id="rId16" Type="http://schemas.openxmlformats.org/officeDocument/2006/relationships/theme" Target="../theme/theme12.xml"/><Relationship Id="rId1" Type="http://schemas.openxmlformats.org/officeDocument/2006/relationships/slideLayout" Target="../slideLayouts/slideLayout162.xml"/><Relationship Id="rId6" Type="http://schemas.openxmlformats.org/officeDocument/2006/relationships/slideLayout" Target="../slideLayouts/slideLayout167.xml"/><Relationship Id="rId11" Type="http://schemas.openxmlformats.org/officeDocument/2006/relationships/slideLayout" Target="../slideLayouts/slideLayout172.xml"/><Relationship Id="rId5" Type="http://schemas.openxmlformats.org/officeDocument/2006/relationships/slideLayout" Target="../slideLayouts/slideLayout166.xml"/><Relationship Id="rId15" Type="http://schemas.openxmlformats.org/officeDocument/2006/relationships/slideLayout" Target="../slideLayouts/slideLayout176.xml"/><Relationship Id="rId10" Type="http://schemas.openxmlformats.org/officeDocument/2006/relationships/slideLayout" Target="../slideLayouts/slideLayout171.xml"/><Relationship Id="rId4" Type="http://schemas.openxmlformats.org/officeDocument/2006/relationships/slideLayout" Target="../slideLayouts/slideLayout165.xml"/><Relationship Id="rId9" Type="http://schemas.openxmlformats.org/officeDocument/2006/relationships/slideLayout" Target="../slideLayouts/slideLayout170.xml"/><Relationship Id="rId14" Type="http://schemas.openxmlformats.org/officeDocument/2006/relationships/slideLayout" Target="../slideLayouts/slideLayout175.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84.xml"/><Relationship Id="rId13" Type="http://schemas.openxmlformats.org/officeDocument/2006/relationships/slideLayout" Target="../slideLayouts/slideLayout189.xml"/><Relationship Id="rId3" Type="http://schemas.openxmlformats.org/officeDocument/2006/relationships/slideLayout" Target="../slideLayouts/slideLayout179.xml"/><Relationship Id="rId7" Type="http://schemas.openxmlformats.org/officeDocument/2006/relationships/slideLayout" Target="../slideLayouts/slideLayout183.xml"/><Relationship Id="rId12" Type="http://schemas.openxmlformats.org/officeDocument/2006/relationships/slideLayout" Target="../slideLayouts/slideLayout188.xml"/><Relationship Id="rId2" Type="http://schemas.openxmlformats.org/officeDocument/2006/relationships/slideLayout" Target="../slideLayouts/slideLayout178.xml"/><Relationship Id="rId16" Type="http://schemas.openxmlformats.org/officeDocument/2006/relationships/theme" Target="../theme/theme13.xml"/><Relationship Id="rId1" Type="http://schemas.openxmlformats.org/officeDocument/2006/relationships/slideLayout" Target="../slideLayouts/slideLayout177.xml"/><Relationship Id="rId6" Type="http://schemas.openxmlformats.org/officeDocument/2006/relationships/slideLayout" Target="../slideLayouts/slideLayout182.xml"/><Relationship Id="rId11" Type="http://schemas.openxmlformats.org/officeDocument/2006/relationships/slideLayout" Target="../slideLayouts/slideLayout187.xml"/><Relationship Id="rId5" Type="http://schemas.openxmlformats.org/officeDocument/2006/relationships/slideLayout" Target="../slideLayouts/slideLayout181.xml"/><Relationship Id="rId15" Type="http://schemas.openxmlformats.org/officeDocument/2006/relationships/slideLayout" Target="../slideLayouts/slideLayout191.xml"/><Relationship Id="rId10" Type="http://schemas.openxmlformats.org/officeDocument/2006/relationships/slideLayout" Target="../slideLayouts/slideLayout186.xml"/><Relationship Id="rId4" Type="http://schemas.openxmlformats.org/officeDocument/2006/relationships/slideLayout" Target="../slideLayouts/slideLayout180.xml"/><Relationship Id="rId9" Type="http://schemas.openxmlformats.org/officeDocument/2006/relationships/slideLayout" Target="../slideLayouts/slideLayout185.xml"/><Relationship Id="rId14" Type="http://schemas.openxmlformats.org/officeDocument/2006/relationships/slideLayout" Target="../slideLayouts/slideLayout19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6" Type="http://schemas.openxmlformats.org/officeDocument/2006/relationships/theme" Target="../theme/theme2.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2" Type="http://schemas.openxmlformats.org/officeDocument/2006/relationships/slideLayout" Target="../slideLayouts/slideLayout32.xml"/><Relationship Id="rId16" Type="http://schemas.openxmlformats.org/officeDocument/2006/relationships/theme" Target="../theme/theme3.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5" Type="http://schemas.openxmlformats.org/officeDocument/2006/relationships/slideLayout" Target="../slideLayouts/slideLayout4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slideLayout" Target="../slideLayouts/slideLayout4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slideLayout" Target="../slideLayouts/slideLayout58.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2" Type="http://schemas.openxmlformats.org/officeDocument/2006/relationships/slideLayout" Target="../slideLayouts/slideLayout47.xml"/><Relationship Id="rId16" Type="http://schemas.openxmlformats.org/officeDocument/2006/relationships/theme" Target="../theme/theme4.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5" Type="http://schemas.openxmlformats.org/officeDocument/2006/relationships/slideLayout" Target="../slideLayouts/slideLayout6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slideLayout" Target="../slideLayouts/slideLayout5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slideLayout" Target="../slideLayouts/slideLayout73.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2" Type="http://schemas.openxmlformats.org/officeDocument/2006/relationships/slideLayout" Target="../slideLayouts/slideLayout62.xml"/><Relationship Id="rId16" Type="http://schemas.openxmlformats.org/officeDocument/2006/relationships/theme" Target="../theme/theme5.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5" Type="http://schemas.openxmlformats.org/officeDocument/2006/relationships/slideLayout" Target="../slideLayouts/slideLayout7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 Id="rId14" Type="http://schemas.openxmlformats.org/officeDocument/2006/relationships/slideLayout" Target="../slideLayouts/slideLayout7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3.xml"/><Relationship Id="rId13" Type="http://schemas.openxmlformats.org/officeDocument/2006/relationships/slideLayout" Target="../slideLayouts/slideLayout88.xml"/><Relationship Id="rId3" Type="http://schemas.openxmlformats.org/officeDocument/2006/relationships/slideLayout" Target="../slideLayouts/slideLayout78.xml"/><Relationship Id="rId7" Type="http://schemas.openxmlformats.org/officeDocument/2006/relationships/slideLayout" Target="../slideLayouts/slideLayout82.xml"/><Relationship Id="rId12" Type="http://schemas.openxmlformats.org/officeDocument/2006/relationships/slideLayout" Target="../slideLayouts/slideLayout87.xml"/><Relationship Id="rId2" Type="http://schemas.openxmlformats.org/officeDocument/2006/relationships/slideLayout" Target="../slideLayouts/slideLayout77.xml"/><Relationship Id="rId16" Type="http://schemas.openxmlformats.org/officeDocument/2006/relationships/theme" Target="../theme/theme6.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5" Type="http://schemas.openxmlformats.org/officeDocument/2006/relationships/slideLayout" Target="../slideLayouts/slideLayout80.xml"/><Relationship Id="rId15" Type="http://schemas.openxmlformats.org/officeDocument/2006/relationships/slideLayout" Target="../slideLayouts/slideLayout90.xml"/><Relationship Id="rId10" Type="http://schemas.openxmlformats.org/officeDocument/2006/relationships/slideLayout" Target="../slideLayouts/slideLayout85.xml"/><Relationship Id="rId4" Type="http://schemas.openxmlformats.org/officeDocument/2006/relationships/slideLayout" Target="../slideLayouts/slideLayout79.xml"/><Relationship Id="rId9" Type="http://schemas.openxmlformats.org/officeDocument/2006/relationships/slideLayout" Target="../slideLayouts/slideLayout84.xml"/><Relationship Id="rId14" Type="http://schemas.openxmlformats.org/officeDocument/2006/relationships/slideLayout" Target="../slideLayouts/slideLayout8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8.xml"/><Relationship Id="rId13" Type="http://schemas.openxmlformats.org/officeDocument/2006/relationships/slideLayout" Target="../slideLayouts/slideLayout103.xml"/><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slideLayout" Target="../slideLayouts/slideLayout102.xml"/><Relationship Id="rId2" Type="http://schemas.openxmlformats.org/officeDocument/2006/relationships/slideLayout" Target="../slideLayouts/slideLayout92.xml"/><Relationship Id="rId16" Type="http://schemas.openxmlformats.org/officeDocument/2006/relationships/theme" Target="../theme/theme7.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5" Type="http://schemas.openxmlformats.org/officeDocument/2006/relationships/slideLayout" Target="../slideLayouts/slideLayout10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 Id="rId14" Type="http://schemas.openxmlformats.org/officeDocument/2006/relationships/slideLayout" Target="../slideLayouts/slideLayout104.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13.xml"/><Relationship Id="rId3" Type="http://schemas.openxmlformats.org/officeDocument/2006/relationships/slideLayout" Target="../slideLayouts/slideLayout108.xml"/><Relationship Id="rId7" Type="http://schemas.openxmlformats.org/officeDocument/2006/relationships/slideLayout" Target="../slideLayouts/slideLayout112.xml"/><Relationship Id="rId12" Type="http://schemas.openxmlformats.org/officeDocument/2006/relationships/theme" Target="../theme/theme8.xml"/><Relationship Id="rId2" Type="http://schemas.openxmlformats.org/officeDocument/2006/relationships/slideLayout" Target="../slideLayouts/slideLayout107.xml"/><Relationship Id="rId1" Type="http://schemas.openxmlformats.org/officeDocument/2006/relationships/slideLayout" Target="../slideLayouts/slideLayout106.xml"/><Relationship Id="rId6" Type="http://schemas.openxmlformats.org/officeDocument/2006/relationships/slideLayout" Target="../slideLayouts/slideLayout111.xml"/><Relationship Id="rId11" Type="http://schemas.openxmlformats.org/officeDocument/2006/relationships/slideLayout" Target="../slideLayouts/slideLayout116.xml"/><Relationship Id="rId5" Type="http://schemas.openxmlformats.org/officeDocument/2006/relationships/slideLayout" Target="../slideLayouts/slideLayout110.xml"/><Relationship Id="rId10" Type="http://schemas.openxmlformats.org/officeDocument/2006/relationships/slideLayout" Target="../slideLayouts/slideLayout115.xml"/><Relationship Id="rId4" Type="http://schemas.openxmlformats.org/officeDocument/2006/relationships/slideLayout" Target="../slideLayouts/slideLayout109.xml"/><Relationship Id="rId9" Type="http://schemas.openxmlformats.org/officeDocument/2006/relationships/slideLayout" Target="../slideLayouts/slideLayout114.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24.xml"/><Relationship Id="rId13" Type="http://schemas.openxmlformats.org/officeDocument/2006/relationships/slideLayout" Target="../slideLayouts/slideLayout129.xml"/><Relationship Id="rId3" Type="http://schemas.openxmlformats.org/officeDocument/2006/relationships/slideLayout" Target="../slideLayouts/slideLayout119.xml"/><Relationship Id="rId7" Type="http://schemas.openxmlformats.org/officeDocument/2006/relationships/slideLayout" Target="../slideLayouts/slideLayout123.xml"/><Relationship Id="rId12" Type="http://schemas.openxmlformats.org/officeDocument/2006/relationships/slideLayout" Target="../slideLayouts/slideLayout128.xml"/><Relationship Id="rId2" Type="http://schemas.openxmlformats.org/officeDocument/2006/relationships/slideLayout" Target="../slideLayouts/slideLayout118.xml"/><Relationship Id="rId16" Type="http://schemas.openxmlformats.org/officeDocument/2006/relationships/theme" Target="../theme/theme9.xml"/><Relationship Id="rId1" Type="http://schemas.openxmlformats.org/officeDocument/2006/relationships/slideLayout" Target="../slideLayouts/slideLayout117.xml"/><Relationship Id="rId6" Type="http://schemas.openxmlformats.org/officeDocument/2006/relationships/slideLayout" Target="../slideLayouts/slideLayout122.xml"/><Relationship Id="rId11" Type="http://schemas.openxmlformats.org/officeDocument/2006/relationships/slideLayout" Target="../slideLayouts/slideLayout127.xml"/><Relationship Id="rId5" Type="http://schemas.openxmlformats.org/officeDocument/2006/relationships/slideLayout" Target="../slideLayouts/slideLayout121.xml"/><Relationship Id="rId15" Type="http://schemas.openxmlformats.org/officeDocument/2006/relationships/slideLayout" Target="../slideLayouts/slideLayout131.xml"/><Relationship Id="rId10" Type="http://schemas.openxmlformats.org/officeDocument/2006/relationships/slideLayout" Target="../slideLayouts/slideLayout126.xml"/><Relationship Id="rId4" Type="http://schemas.openxmlformats.org/officeDocument/2006/relationships/slideLayout" Target="../slideLayouts/slideLayout120.xml"/><Relationship Id="rId9" Type="http://schemas.openxmlformats.org/officeDocument/2006/relationships/slideLayout" Target="../slideLayouts/slideLayout125.xml"/><Relationship Id="rId14" Type="http://schemas.openxmlformats.org/officeDocument/2006/relationships/slideLayout" Target="../slideLayouts/slideLayout1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3399"/>
            </a:gs>
            <a:gs pos="100000">
              <a:srgbClr val="3366FF"/>
            </a:gs>
          </a:gsLst>
          <a:lin ang="2700000" scaled="1"/>
        </a:gra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ja-JP"/>
              <a:t>Click to edit Master title style</a:t>
            </a:r>
          </a:p>
        </p:txBody>
      </p:sp>
      <p:sp>
        <p:nvSpPr>
          <p:cNvPr id="205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ja-JP"/>
              <a:t>Click to 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spcBef>
                <a:spcPct val="0"/>
              </a:spcBef>
              <a:defRPr kumimoji="0" sz="1400" b="0">
                <a:solidFill>
                  <a:schemeClr val="tx1"/>
                </a:solidFill>
                <a:ea typeface="ＭＳ Ｐゴシック" charset="-128"/>
              </a:defRPr>
            </a:lvl1pPr>
          </a:lstStyle>
          <a:p>
            <a:pPr>
              <a:defRPr/>
            </a:pPr>
            <a:endParaRPr lang="en-US" altLang="ja-JP"/>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kumimoji="0" sz="1400" b="0">
                <a:solidFill>
                  <a:schemeClr val="tx1"/>
                </a:solidFill>
                <a:ea typeface="ＭＳ Ｐゴシック" charset="-128"/>
              </a:defRPr>
            </a:lvl1pPr>
          </a:lstStyle>
          <a:p>
            <a:pPr>
              <a:defRPr/>
            </a:pPr>
            <a:endParaRPr lang="en-US" altLang="ja-JP"/>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kumimoji="0" sz="1400" b="0">
                <a:solidFill>
                  <a:schemeClr val="tx1"/>
                </a:solidFill>
                <a:ea typeface="ＭＳ Ｐゴシック" charset="-128"/>
              </a:defRPr>
            </a:lvl1pPr>
          </a:lstStyle>
          <a:p>
            <a:pPr>
              <a:defRPr/>
            </a:pPr>
            <a:fld id="{438D51AB-9021-4A4E-B6BB-FBC5DBB6C33E}" type="slidenum">
              <a:rPr lang="ja-JP" altLang="en-US"/>
              <a:pPr>
                <a:defRPr/>
              </a:pPr>
              <a:t>‹#›</a:t>
            </a:fld>
            <a:endParaRPr lang="en-US" altLang="ja-JP"/>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3399"/>
            </a:gs>
            <a:gs pos="100000">
              <a:srgbClr val="3366FF"/>
            </a:gs>
          </a:gsLst>
          <a:lin ang="2700000" scaled="1"/>
        </a:gra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ja-JP"/>
              <a:t>Click to edit Master title style</a:t>
            </a:r>
          </a:p>
        </p:txBody>
      </p:sp>
      <p:sp>
        <p:nvSpPr>
          <p:cNvPr id="205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ja-JP"/>
              <a:t>Click to 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spcBef>
                <a:spcPct val="0"/>
              </a:spcBef>
              <a:defRPr kumimoji="0" sz="1400" b="0">
                <a:solidFill>
                  <a:schemeClr val="tx1"/>
                </a:solidFill>
                <a:ea typeface="ＭＳ Ｐゴシック" charset="-128"/>
              </a:defRPr>
            </a:lvl1pPr>
          </a:lstStyle>
          <a:p>
            <a:pPr>
              <a:defRPr/>
            </a:pPr>
            <a:endParaRPr lang="en-US" altLang="ja-JP">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kumimoji="0" sz="1400" b="0">
                <a:solidFill>
                  <a:schemeClr val="tx1"/>
                </a:solidFill>
                <a:ea typeface="ＭＳ Ｐゴシック" charset="-128"/>
              </a:defRPr>
            </a:lvl1pPr>
          </a:lstStyle>
          <a:p>
            <a:pPr>
              <a:defRPr/>
            </a:pPr>
            <a:endParaRPr lang="en-US" altLang="ja-JP">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kumimoji="0" sz="1400" b="0">
                <a:solidFill>
                  <a:schemeClr val="tx1"/>
                </a:solidFill>
                <a:ea typeface="ＭＳ Ｐゴシック" charset="-128"/>
              </a:defRPr>
            </a:lvl1pPr>
          </a:lstStyle>
          <a:p>
            <a:pPr>
              <a:defRPr/>
            </a:pPr>
            <a:fld id="{438D51AB-9021-4A4E-B6BB-FBC5DBB6C33E}" type="slidenum">
              <a:rPr lang="ja-JP" altLang="en-US">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608540092"/>
      </p:ext>
    </p:extLst>
  </p:cSld>
  <p:clrMap bg1="lt1" tx1="dk1" bg2="lt2" tx2="dk2" accent1="accent1" accent2="accent2" accent3="accent3" accent4="accent4" accent5="accent5" accent6="accent6" hlink="hlink" folHlink="folHlink"/>
  <p:sldLayoutIdLst>
    <p:sldLayoutId id="2147483837" r:id="rId1"/>
    <p:sldLayoutId id="2147483838" r:id="rId2"/>
    <p:sldLayoutId id="2147483839" r:id="rId3"/>
    <p:sldLayoutId id="2147483840" r:id="rId4"/>
    <p:sldLayoutId id="2147483841" r:id="rId5"/>
    <p:sldLayoutId id="2147483842" r:id="rId6"/>
    <p:sldLayoutId id="2147483843" r:id="rId7"/>
    <p:sldLayoutId id="2147483844" r:id="rId8"/>
    <p:sldLayoutId id="2147483845" r:id="rId9"/>
    <p:sldLayoutId id="2147483846" r:id="rId10"/>
    <p:sldLayoutId id="2147483847" r:id="rId11"/>
    <p:sldLayoutId id="2147483848" r:id="rId12"/>
    <p:sldLayoutId id="2147483849" r:id="rId13"/>
    <p:sldLayoutId id="2147483850" r:id="rId14"/>
    <p:sldLayoutId id="2147483851" r:id="rId15"/>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3399"/>
            </a:gs>
            <a:gs pos="100000">
              <a:srgbClr val="3366FF"/>
            </a:gs>
          </a:gsLst>
          <a:lin ang="2700000" scaled="1"/>
        </a:gra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ja-JP"/>
              <a:t>Click to edit Master title style</a:t>
            </a:r>
          </a:p>
        </p:txBody>
      </p:sp>
      <p:sp>
        <p:nvSpPr>
          <p:cNvPr id="205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ja-JP"/>
              <a:t>Click to 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spcBef>
                <a:spcPct val="0"/>
              </a:spcBef>
              <a:defRPr kumimoji="0" sz="1400" b="0">
                <a:solidFill>
                  <a:schemeClr val="tx1"/>
                </a:solidFill>
                <a:ea typeface="ＭＳ Ｐゴシック" charset="-128"/>
              </a:defRPr>
            </a:lvl1pPr>
          </a:lstStyle>
          <a:p>
            <a:pPr>
              <a:defRPr/>
            </a:pPr>
            <a:endParaRPr lang="en-US" altLang="ja-JP">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kumimoji="0" sz="1400" b="0">
                <a:solidFill>
                  <a:schemeClr val="tx1"/>
                </a:solidFill>
                <a:ea typeface="ＭＳ Ｐゴシック" charset="-128"/>
              </a:defRPr>
            </a:lvl1pPr>
          </a:lstStyle>
          <a:p>
            <a:pPr>
              <a:defRPr/>
            </a:pPr>
            <a:endParaRPr lang="en-US" altLang="ja-JP">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kumimoji="0" sz="1400" b="0">
                <a:solidFill>
                  <a:schemeClr val="tx1"/>
                </a:solidFill>
                <a:ea typeface="ＭＳ Ｐゴシック" charset="-128"/>
              </a:defRPr>
            </a:lvl1pPr>
          </a:lstStyle>
          <a:p>
            <a:pPr>
              <a:defRPr/>
            </a:pPr>
            <a:fld id="{438D51AB-9021-4A4E-B6BB-FBC5DBB6C33E}" type="slidenum">
              <a:rPr lang="ja-JP" altLang="en-US">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797340448"/>
      </p:ext>
    </p:extLst>
  </p:cSld>
  <p:clrMap bg1="lt1" tx1="dk1" bg2="lt2" tx2="dk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 id="2147483859" r:id="rId7"/>
    <p:sldLayoutId id="2147483860" r:id="rId8"/>
    <p:sldLayoutId id="2147483861" r:id="rId9"/>
    <p:sldLayoutId id="2147483862" r:id="rId10"/>
    <p:sldLayoutId id="2147483863" r:id="rId11"/>
    <p:sldLayoutId id="2147483864" r:id="rId12"/>
    <p:sldLayoutId id="2147483865" r:id="rId13"/>
    <p:sldLayoutId id="2147483866" r:id="rId14"/>
    <p:sldLayoutId id="2147483867" r:id="rId15"/>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3399"/>
            </a:gs>
            <a:gs pos="100000">
              <a:srgbClr val="3366FF"/>
            </a:gs>
          </a:gsLst>
          <a:lin ang="2700000" scaled="1"/>
        </a:gra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ja-JP"/>
              <a:t>Click to edit Master title style</a:t>
            </a:r>
          </a:p>
        </p:txBody>
      </p:sp>
      <p:sp>
        <p:nvSpPr>
          <p:cNvPr id="205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ja-JP"/>
              <a:t>Click to 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spcBef>
                <a:spcPct val="0"/>
              </a:spcBef>
              <a:defRPr kumimoji="0" sz="1400" b="0">
                <a:solidFill>
                  <a:schemeClr val="tx1"/>
                </a:solidFill>
                <a:ea typeface="ＭＳ Ｐゴシック" charset="-128"/>
              </a:defRPr>
            </a:lvl1pPr>
          </a:lstStyle>
          <a:p>
            <a:pPr>
              <a:defRPr/>
            </a:pPr>
            <a:endParaRPr lang="en-US" altLang="ja-JP">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kumimoji="0" sz="1400" b="0">
                <a:solidFill>
                  <a:schemeClr val="tx1"/>
                </a:solidFill>
                <a:ea typeface="ＭＳ Ｐゴシック" charset="-128"/>
              </a:defRPr>
            </a:lvl1pPr>
          </a:lstStyle>
          <a:p>
            <a:pPr>
              <a:defRPr/>
            </a:pPr>
            <a:endParaRPr lang="en-US" altLang="ja-JP">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kumimoji="0" sz="1400" b="0">
                <a:solidFill>
                  <a:schemeClr val="tx1"/>
                </a:solidFill>
                <a:ea typeface="ＭＳ Ｐゴシック" charset="-128"/>
              </a:defRPr>
            </a:lvl1pPr>
          </a:lstStyle>
          <a:p>
            <a:pPr>
              <a:defRPr/>
            </a:pPr>
            <a:fld id="{438D51AB-9021-4A4E-B6BB-FBC5DBB6C33E}" type="slidenum">
              <a:rPr lang="ja-JP" altLang="en-US">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624827436"/>
      </p:ext>
    </p:extLst>
  </p:cSld>
  <p:clrMap bg1="lt1" tx1="dk1" bg2="lt2" tx2="dk2" accent1="accent1" accent2="accent2" accent3="accent3" accent4="accent4" accent5="accent5" accent6="accent6" hlink="hlink" folHlink="folHlink"/>
  <p:sldLayoutIdLst>
    <p:sldLayoutId id="2147483869" r:id="rId1"/>
    <p:sldLayoutId id="2147483870" r:id="rId2"/>
    <p:sldLayoutId id="2147483871" r:id="rId3"/>
    <p:sldLayoutId id="2147483872" r:id="rId4"/>
    <p:sldLayoutId id="2147483873" r:id="rId5"/>
    <p:sldLayoutId id="2147483874" r:id="rId6"/>
    <p:sldLayoutId id="2147483875" r:id="rId7"/>
    <p:sldLayoutId id="2147483876" r:id="rId8"/>
    <p:sldLayoutId id="2147483877" r:id="rId9"/>
    <p:sldLayoutId id="2147483878" r:id="rId10"/>
    <p:sldLayoutId id="2147483879" r:id="rId11"/>
    <p:sldLayoutId id="2147483880" r:id="rId12"/>
    <p:sldLayoutId id="2147483881" r:id="rId13"/>
    <p:sldLayoutId id="2147483882" r:id="rId14"/>
    <p:sldLayoutId id="2147483883" r:id="rId15"/>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3399"/>
            </a:gs>
            <a:gs pos="100000">
              <a:srgbClr val="3366FF"/>
            </a:gs>
          </a:gsLst>
          <a:lin ang="2700000" scaled="1"/>
        </a:gra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ja-JP"/>
              <a:t>Click to edit Master title style</a:t>
            </a:r>
          </a:p>
        </p:txBody>
      </p:sp>
      <p:sp>
        <p:nvSpPr>
          <p:cNvPr id="205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ja-JP"/>
              <a:t>Click to 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spcBef>
                <a:spcPct val="0"/>
              </a:spcBef>
              <a:defRPr kumimoji="0" sz="1400" b="0">
                <a:solidFill>
                  <a:schemeClr val="tx1"/>
                </a:solidFill>
                <a:ea typeface="ＭＳ Ｐゴシック" charset="-128"/>
              </a:defRPr>
            </a:lvl1pPr>
          </a:lstStyle>
          <a:p>
            <a:pPr>
              <a:defRPr/>
            </a:pPr>
            <a:endParaRPr lang="en-US" altLang="ja-JP">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kumimoji="0" sz="1400" b="0">
                <a:solidFill>
                  <a:schemeClr val="tx1"/>
                </a:solidFill>
                <a:ea typeface="ＭＳ Ｐゴシック" charset="-128"/>
              </a:defRPr>
            </a:lvl1pPr>
          </a:lstStyle>
          <a:p>
            <a:pPr>
              <a:defRPr/>
            </a:pPr>
            <a:endParaRPr lang="en-US" altLang="ja-JP">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kumimoji="0" sz="1400" b="0">
                <a:solidFill>
                  <a:schemeClr val="tx1"/>
                </a:solidFill>
                <a:ea typeface="ＭＳ Ｐゴシック" charset="-128"/>
              </a:defRPr>
            </a:lvl1pPr>
          </a:lstStyle>
          <a:p>
            <a:pPr>
              <a:defRPr/>
            </a:pPr>
            <a:fld id="{438D51AB-9021-4A4E-B6BB-FBC5DBB6C33E}" type="slidenum">
              <a:rPr lang="ja-JP" altLang="en-US">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954791140"/>
      </p:ext>
    </p:extLst>
  </p:cSld>
  <p:clrMap bg1="lt1" tx1="dk1" bg2="lt2" tx2="dk2" accent1="accent1" accent2="accent2" accent3="accent3" accent4="accent4" accent5="accent5" accent6="accent6" hlink="hlink" folHlink="folHlink"/>
  <p:sldLayoutIdLst>
    <p:sldLayoutId id="2147483885" r:id="rId1"/>
    <p:sldLayoutId id="2147483886" r:id="rId2"/>
    <p:sldLayoutId id="2147483887" r:id="rId3"/>
    <p:sldLayoutId id="2147483888" r:id="rId4"/>
    <p:sldLayoutId id="2147483889" r:id="rId5"/>
    <p:sldLayoutId id="2147483890" r:id="rId6"/>
    <p:sldLayoutId id="2147483891" r:id="rId7"/>
    <p:sldLayoutId id="2147483892" r:id="rId8"/>
    <p:sldLayoutId id="2147483893" r:id="rId9"/>
    <p:sldLayoutId id="2147483894" r:id="rId10"/>
    <p:sldLayoutId id="2147483895" r:id="rId11"/>
    <p:sldLayoutId id="2147483896" r:id="rId12"/>
    <p:sldLayoutId id="2147483897" r:id="rId13"/>
    <p:sldLayoutId id="2147483898" r:id="rId14"/>
    <p:sldLayoutId id="2147483899" r:id="rId15"/>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3399"/>
            </a:gs>
            <a:gs pos="100000">
              <a:srgbClr val="3366FF"/>
            </a:gs>
          </a:gsLst>
          <a:lin ang="2700000" scaled="1"/>
        </a:gra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ja-JP"/>
              <a:t>Click to edit Master title style</a:t>
            </a:r>
          </a:p>
        </p:txBody>
      </p:sp>
      <p:sp>
        <p:nvSpPr>
          <p:cNvPr id="205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ja-JP"/>
              <a:t>Click to 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spcBef>
                <a:spcPct val="0"/>
              </a:spcBef>
              <a:defRPr kumimoji="0" sz="1400" b="0">
                <a:solidFill>
                  <a:schemeClr val="tx1"/>
                </a:solidFill>
                <a:ea typeface="ＭＳ Ｐゴシック" charset="-128"/>
              </a:defRPr>
            </a:lvl1pPr>
          </a:lstStyle>
          <a:p>
            <a:pPr>
              <a:defRPr/>
            </a:pPr>
            <a:endParaRPr lang="en-US" altLang="ja-JP">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kumimoji="0" sz="1400" b="0">
                <a:solidFill>
                  <a:schemeClr val="tx1"/>
                </a:solidFill>
                <a:ea typeface="ＭＳ Ｐゴシック" charset="-128"/>
              </a:defRPr>
            </a:lvl1pPr>
          </a:lstStyle>
          <a:p>
            <a:pPr>
              <a:defRPr/>
            </a:pPr>
            <a:endParaRPr lang="en-US" altLang="ja-JP">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kumimoji="0" sz="1400" b="0">
                <a:solidFill>
                  <a:schemeClr val="tx1"/>
                </a:solidFill>
                <a:ea typeface="ＭＳ Ｐゴシック" charset="-128"/>
              </a:defRPr>
            </a:lvl1pPr>
          </a:lstStyle>
          <a:p>
            <a:pPr>
              <a:defRPr/>
            </a:pPr>
            <a:fld id="{83F521A3-7010-46EB-BA2D-B13B0B30B82D}" type="slidenum">
              <a:rPr lang="ja-JP" altLang="en-US">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118058212"/>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676" r:id="rId12"/>
    <p:sldLayoutId id="2147483677" r:id="rId13"/>
    <p:sldLayoutId id="2147483678" r:id="rId14"/>
    <p:sldLayoutId id="2147483679" r:id="rId15"/>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3399"/>
            </a:gs>
            <a:gs pos="100000">
              <a:srgbClr val="3366FF"/>
            </a:gs>
          </a:gsLst>
          <a:lin ang="2700000" scaled="1"/>
        </a:gra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ja-JP"/>
              <a:t>Click to edit Master title style</a:t>
            </a:r>
          </a:p>
        </p:txBody>
      </p:sp>
      <p:sp>
        <p:nvSpPr>
          <p:cNvPr id="205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ja-JP"/>
              <a:t>Click to 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spcBef>
                <a:spcPct val="0"/>
              </a:spcBef>
              <a:defRPr kumimoji="0" sz="1400" b="0">
                <a:solidFill>
                  <a:schemeClr val="tx1"/>
                </a:solidFill>
                <a:ea typeface="ＭＳ Ｐゴシック" charset="-128"/>
              </a:defRPr>
            </a:lvl1pPr>
          </a:lstStyle>
          <a:p>
            <a:pPr>
              <a:defRPr/>
            </a:pPr>
            <a:endParaRPr lang="en-US" altLang="ja-JP">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kumimoji="0" sz="1400" b="0">
                <a:solidFill>
                  <a:schemeClr val="tx1"/>
                </a:solidFill>
                <a:ea typeface="ＭＳ Ｐゴシック" charset="-128"/>
              </a:defRPr>
            </a:lvl1pPr>
          </a:lstStyle>
          <a:p>
            <a:pPr>
              <a:defRPr/>
            </a:pPr>
            <a:endParaRPr lang="en-US" altLang="ja-JP">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kumimoji="0" sz="1400" b="0">
                <a:solidFill>
                  <a:schemeClr val="tx1"/>
                </a:solidFill>
                <a:ea typeface="ＭＳ Ｐゴシック" charset="-128"/>
              </a:defRPr>
            </a:lvl1pPr>
          </a:lstStyle>
          <a:p>
            <a:pPr>
              <a:defRPr/>
            </a:pPr>
            <a:fld id="{83F521A3-7010-46EB-BA2D-B13B0B30B82D}" type="slidenum">
              <a:rPr lang="ja-JP" altLang="en-US">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78788795"/>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 id="2147483693" r:id="rId13"/>
    <p:sldLayoutId id="2147483694" r:id="rId14"/>
    <p:sldLayoutId id="2147483695" r:id="rId15"/>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3399"/>
            </a:gs>
            <a:gs pos="100000">
              <a:srgbClr val="3366FF"/>
            </a:gs>
          </a:gsLst>
          <a:lin ang="2700000" scaled="1"/>
        </a:gra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ja-JP"/>
              <a:t>Click to edit Master title style</a:t>
            </a:r>
          </a:p>
        </p:txBody>
      </p:sp>
      <p:sp>
        <p:nvSpPr>
          <p:cNvPr id="205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ja-JP"/>
              <a:t>Click to 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spcBef>
                <a:spcPct val="0"/>
              </a:spcBef>
              <a:defRPr kumimoji="0" sz="1400" b="0">
                <a:solidFill>
                  <a:schemeClr val="tx1"/>
                </a:solidFill>
                <a:ea typeface="ＭＳ Ｐゴシック" charset="-128"/>
              </a:defRPr>
            </a:lvl1pPr>
          </a:lstStyle>
          <a:p>
            <a:pPr>
              <a:defRPr/>
            </a:pPr>
            <a:endParaRPr lang="en-US" altLang="ja-JP">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kumimoji="0" sz="1400" b="0">
                <a:solidFill>
                  <a:schemeClr val="tx1"/>
                </a:solidFill>
                <a:ea typeface="ＭＳ Ｐゴシック" charset="-128"/>
              </a:defRPr>
            </a:lvl1pPr>
          </a:lstStyle>
          <a:p>
            <a:pPr>
              <a:defRPr/>
            </a:pPr>
            <a:endParaRPr lang="en-US" altLang="ja-JP">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kumimoji="0" sz="1400" b="0">
                <a:solidFill>
                  <a:schemeClr val="tx1"/>
                </a:solidFill>
                <a:ea typeface="ＭＳ Ｐゴシック" charset="-128"/>
              </a:defRPr>
            </a:lvl1pPr>
          </a:lstStyle>
          <a:p>
            <a:pPr>
              <a:defRPr/>
            </a:pPr>
            <a:fld id="{83F521A3-7010-46EB-BA2D-B13B0B30B82D}" type="slidenum">
              <a:rPr lang="ja-JP" altLang="en-US">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4141445555"/>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3399"/>
            </a:gs>
            <a:gs pos="100000">
              <a:srgbClr val="3366FF"/>
            </a:gs>
          </a:gsLst>
          <a:lin ang="2700000" scaled="1"/>
        </a:gra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ja-JP"/>
              <a:t>Click to edit Master title style</a:t>
            </a:r>
          </a:p>
        </p:txBody>
      </p:sp>
      <p:sp>
        <p:nvSpPr>
          <p:cNvPr id="205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ja-JP"/>
              <a:t>Click to 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spcBef>
                <a:spcPct val="0"/>
              </a:spcBef>
              <a:defRPr kumimoji="0" sz="1400" b="0">
                <a:solidFill>
                  <a:schemeClr val="tx1"/>
                </a:solidFill>
                <a:ea typeface="ＭＳ Ｐゴシック" charset="-128"/>
              </a:defRPr>
            </a:lvl1pPr>
          </a:lstStyle>
          <a:p>
            <a:pPr>
              <a:defRPr/>
            </a:pPr>
            <a:endParaRPr lang="en-US" altLang="ja-JP">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kumimoji="0" sz="1400" b="0">
                <a:solidFill>
                  <a:schemeClr val="tx1"/>
                </a:solidFill>
                <a:ea typeface="ＭＳ Ｐゴシック" charset="-128"/>
              </a:defRPr>
            </a:lvl1pPr>
          </a:lstStyle>
          <a:p>
            <a:pPr>
              <a:defRPr/>
            </a:pPr>
            <a:endParaRPr lang="en-US" altLang="ja-JP">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kumimoji="0" sz="1400" b="0">
                <a:solidFill>
                  <a:schemeClr val="tx1"/>
                </a:solidFill>
                <a:ea typeface="ＭＳ Ｐゴシック" charset="-128"/>
              </a:defRPr>
            </a:lvl1pPr>
          </a:lstStyle>
          <a:p>
            <a:pPr>
              <a:defRPr/>
            </a:pPr>
            <a:fld id="{83F521A3-7010-46EB-BA2D-B13B0B30B82D}" type="slidenum">
              <a:rPr lang="ja-JP" altLang="en-US">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608647240"/>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 id="2147483725" r:id="rId13"/>
    <p:sldLayoutId id="2147483726" r:id="rId14"/>
    <p:sldLayoutId id="2147483727" r:id="rId15"/>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3399"/>
            </a:gs>
            <a:gs pos="100000">
              <a:srgbClr val="3366FF"/>
            </a:gs>
          </a:gsLst>
          <a:lin ang="2700000" scaled="1"/>
        </a:gra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ja-JP"/>
              <a:t>Click to edit Master title style</a:t>
            </a:r>
          </a:p>
        </p:txBody>
      </p:sp>
      <p:sp>
        <p:nvSpPr>
          <p:cNvPr id="205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ja-JP"/>
              <a:t>Click to 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spcBef>
                <a:spcPct val="0"/>
              </a:spcBef>
              <a:defRPr kumimoji="0" sz="1400" b="0">
                <a:solidFill>
                  <a:schemeClr val="tx1"/>
                </a:solidFill>
                <a:ea typeface="ＭＳ Ｐゴシック" charset="-128"/>
              </a:defRPr>
            </a:lvl1pPr>
          </a:lstStyle>
          <a:p>
            <a:pPr>
              <a:defRPr/>
            </a:pPr>
            <a:endParaRPr lang="en-US" altLang="ja-JP">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kumimoji="0" sz="1400" b="0">
                <a:solidFill>
                  <a:schemeClr val="tx1"/>
                </a:solidFill>
                <a:ea typeface="ＭＳ Ｐゴシック" charset="-128"/>
              </a:defRPr>
            </a:lvl1pPr>
          </a:lstStyle>
          <a:p>
            <a:pPr>
              <a:defRPr/>
            </a:pPr>
            <a:endParaRPr lang="en-US" altLang="ja-JP">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kumimoji="0" sz="1400" b="0">
                <a:solidFill>
                  <a:schemeClr val="tx1"/>
                </a:solidFill>
                <a:ea typeface="ＭＳ Ｐゴシック" charset="-128"/>
              </a:defRPr>
            </a:lvl1pPr>
          </a:lstStyle>
          <a:p>
            <a:pPr>
              <a:defRPr/>
            </a:pPr>
            <a:fld id="{83F521A3-7010-46EB-BA2D-B13B0B30B82D}" type="slidenum">
              <a:rPr lang="ja-JP" altLang="en-US">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882068218"/>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 id="2147483756" r:id="rId12"/>
    <p:sldLayoutId id="2147483757" r:id="rId13"/>
    <p:sldLayoutId id="2147483758" r:id="rId14"/>
    <p:sldLayoutId id="2147483759" r:id="rId15"/>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3399"/>
            </a:gs>
            <a:gs pos="100000">
              <a:srgbClr val="3366FF"/>
            </a:gs>
          </a:gsLst>
          <a:lin ang="2700000" scaled="1"/>
        </a:gra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ja-JP"/>
              <a:t>Click to edit Master title style</a:t>
            </a:r>
          </a:p>
        </p:txBody>
      </p:sp>
      <p:sp>
        <p:nvSpPr>
          <p:cNvPr id="205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ja-JP"/>
              <a:t>Click to 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spcBef>
                <a:spcPct val="0"/>
              </a:spcBef>
              <a:defRPr kumimoji="0" sz="1400" b="0">
                <a:solidFill>
                  <a:schemeClr val="tx1"/>
                </a:solidFill>
                <a:ea typeface="ＭＳ Ｐゴシック" charset="-128"/>
              </a:defRPr>
            </a:lvl1pPr>
          </a:lstStyle>
          <a:p>
            <a:pPr>
              <a:defRPr/>
            </a:pPr>
            <a:endParaRPr lang="en-US" altLang="ja-JP">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kumimoji="0" sz="1400" b="0">
                <a:solidFill>
                  <a:schemeClr val="tx1"/>
                </a:solidFill>
                <a:ea typeface="ＭＳ Ｐゴシック" charset="-128"/>
              </a:defRPr>
            </a:lvl1pPr>
          </a:lstStyle>
          <a:p>
            <a:pPr>
              <a:defRPr/>
            </a:pPr>
            <a:endParaRPr lang="en-US" altLang="ja-JP">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kumimoji="0" sz="1400" b="0">
                <a:solidFill>
                  <a:schemeClr val="tx1"/>
                </a:solidFill>
                <a:ea typeface="ＭＳ Ｐゴシック" charset="-128"/>
              </a:defRPr>
            </a:lvl1pPr>
          </a:lstStyle>
          <a:p>
            <a:pPr>
              <a:defRPr/>
            </a:pPr>
            <a:fld id="{83F521A3-7010-46EB-BA2D-B13B0B30B82D}" type="slidenum">
              <a:rPr lang="ja-JP" altLang="en-US">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049758533"/>
      </p:ext>
    </p:extLst>
  </p:cSld>
  <p:clrMap bg1="lt1" tx1="dk1" bg2="lt2" tx2="dk2" accent1="accent1" accent2="accent2" accent3="accent3" accent4="accent4" accent5="accent5" accent6="accent6" hlink="hlink" folHlink="folHlink"/>
  <p:sldLayoutIdLst>
    <p:sldLayoutId id="2147483777" r:id="rId1"/>
    <p:sldLayoutId id="2147483778" r:id="rId2"/>
    <p:sldLayoutId id="2147483779" r:id="rId3"/>
    <p:sldLayoutId id="2147483780" r:id="rId4"/>
    <p:sldLayoutId id="2147483781" r:id="rId5"/>
    <p:sldLayoutId id="2147483782" r:id="rId6"/>
    <p:sldLayoutId id="2147483783" r:id="rId7"/>
    <p:sldLayoutId id="2147483784" r:id="rId8"/>
    <p:sldLayoutId id="2147483785" r:id="rId9"/>
    <p:sldLayoutId id="2147483786" r:id="rId10"/>
    <p:sldLayoutId id="2147483787" r:id="rId11"/>
    <p:sldLayoutId id="2147483788" r:id="rId12"/>
    <p:sldLayoutId id="2147483789" r:id="rId13"/>
    <p:sldLayoutId id="2147483790" r:id="rId14"/>
    <p:sldLayoutId id="2147483791" r:id="rId15"/>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a:t>マスタ タイトルの書式設定</a:t>
            </a:r>
          </a:p>
        </p:txBody>
      </p:sp>
      <p:sp>
        <p:nvSpPr>
          <p:cNvPr id="3" name="テキスト プレースホル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3332A82A-C08D-49EE-BEF2-2D2A742E46AB}" type="datetime1">
              <a:rPr lang="ja-JP" altLang="en-US" b="0" smtClean="0">
                <a:solidFill>
                  <a:prstClr val="black">
                    <a:tint val="75000"/>
                  </a:prstClr>
                </a:solidFill>
                <a:latin typeface="Calibri"/>
                <a:ea typeface="ＭＳ Ｐゴシック"/>
              </a:rPr>
              <a:pPr fontAlgn="auto">
                <a:spcBef>
                  <a:spcPts val="0"/>
                </a:spcBef>
                <a:spcAft>
                  <a:spcPts val="0"/>
                </a:spcAft>
              </a:pPr>
              <a:t>2020/1/27</a:t>
            </a:fld>
            <a:endParaRPr lang="ja-JP" altLang="en-US" b="0">
              <a:solidFill>
                <a:prstClr val="black">
                  <a:tint val="75000"/>
                </a:prstClr>
              </a:solidFill>
              <a:latin typeface="Calibri"/>
              <a:ea typeface="ＭＳ Ｐゴシック"/>
            </a:endParaRPr>
          </a:p>
        </p:txBody>
      </p:sp>
      <p:sp>
        <p:nvSpPr>
          <p:cNvPr id="5" name="フッター プレースホル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ja-JP" altLang="en-US" b="0">
              <a:solidFill>
                <a:prstClr val="black">
                  <a:tint val="75000"/>
                </a:prstClr>
              </a:solidFill>
              <a:latin typeface="Calibri"/>
              <a:ea typeface="ＭＳ Ｐゴシック"/>
            </a:endParaRPr>
          </a:p>
        </p:txBody>
      </p:sp>
      <p:sp>
        <p:nvSpPr>
          <p:cNvPr id="6" name="スライド番号プレースホル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D2D8002D-B5B0-4BAC-B1F6-782DDCCE6D9C}" type="slidenum">
              <a:rPr lang="ja-JP" altLang="en-US" b="0" smtClean="0">
                <a:solidFill>
                  <a:prstClr val="black">
                    <a:tint val="75000"/>
                  </a:prstClr>
                </a:solidFill>
                <a:latin typeface="Calibri"/>
                <a:ea typeface="ＭＳ Ｐゴシック"/>
              </a:rPr>
              <a:pPr fontAlgn="auto">
                <a:spcBef>
                  <a:spcPts val="0"/>
                </a:spcBef>
                <a:spcAft>
                  <a:spcPts val="0"/>
                </a:spcAft>
              </a:pPr>
              <a:t>‹#›</a:t>
            </a:fld>
            <a:endParaRPr lang="ja-JP" altLang="en-US" b="0">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20075307"/>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Lst>
  <p:hf sldNum="0" hdr="0" ftr="0" dt="0"/>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3399"/>
            </a:gs>
            <a:gs pos="100000">
              <a:srgbClr val="3366FF"/>
            </a:gs>
          </a:gsLst>
          <a:lin ang="2700000" scaled="1"/>
        </a:gra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ja-JP"/>
              <a:t>Click to edit Master title style</a:t>
            </a:r>
          </a:p>
        </p:txBody>
      </p:sp>
      <p:sp>
        <p:nvSpPr>
          <p:cNvPr id="205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ja-JP"/>
              <a:t>Click to 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spcBef>
                <a:spcPct val="0"/>
              </a:spcBef>
              <a:defRPr kumimoji="0" sz="1400" b="0">
                <a:solidFill>
                  <a:schemeClr val="tx1"/>
                </a:solidFill>
                <a:ea typeface="ＭＳ Ｐゴシック" charset="-128"/>
              </a:defRPr>
            </a:lvl1pPr>
          </a:lstStyle>
          <a:p>
            <a:pPr>
              <a:defRPr/>
            </a:pPr>
            <a:endParaRPr lang="en-US" altLang="ja-JP">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kumimoji="0" sz="1400" b="0">
                <a:solidFill>
                  <a:schemeClr val="tx1"/>
                </a:solidFill>
                <a:ea typeface="ＭＳ Ｐゴシック" charset="-128"/>
              </a:defRPr>
            </a:lvl1pPr>
          </a:lstStyle>
          <a:p>
            <a:pPr>
              <a:defRPr/>
            </a:pPr>
            <a:endParaRPr lang="en-US" altLang="ja-JP">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kumimoji="0" sz="1400" b="0">
                <a:solidFill>
                  <a:schemeClr val="tx1"/>
                </a:solidFill>
                <a:ea typeface="ＭＳ Ｐゴシック" charset="-128"/>
              </a:defRPr>
            </a:lvl1pPr>
          </a:lstStyle>
          <a:p>
            <a:pPr>
              <a:defRPr/>
            </a:pPr>
            <a:fld id="{83F521A3-7010-46EB-BA2D-B13B0B30B82D}" type="slidenum">
              <a:rPr lang="ja-JP" altLang="en-US">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440408547"/>
      </p:ext>
    </p:extLst>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 id="2147483816" r:id="rId12"/>
    <p:sldLayoutId id="2147483817" r:id="rId13"/>
    <p:sldLayoutId id="2147483818" r:id="rId14"/>
    <p:sldLayoutId id="2147483819" r:id="rId15"/>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216.jpg"/><Relationship Id="rId2" Type="http://schemas.openxmlformats.org/officeDocument/2006/relationships/notesSlide" Target="../notesSlides/notesSlide100.xml"/><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3" Type="http://schemas.openxmlformats.org/officeDocument/2006/relationships/image" Target="../media/image217.jpg"/><Relationship Id="rId2" Type="http://schemas.openxmlformats.org/officeDocument/2006/relationships/notesSlide" Target="../notesSlides/notesSlide101.xml"/><Relationship Id="rId1" Type="http://schemas.openxmlformats.org/officeDocument/2006/relationships/slideLayout" Target="../slideLayouts/slideLayout138.xml"/><Relationship Id="rId5" Type="http://schemas.openxmlformats.org/officeDocument/2006/relationships/image" Target="../media/image219.jpg"/><Relationship Id="rId4" Type="http://schemas.openxmlformats.org/officeDocument/2006/relationships/image" Target="../media/image218.jpg"/></Relationships>
</file>

<file path=ppt/slides/_rels/slide102.xml.rels><?xml version="1.0" encoding="UTF-8" standalone="yes"?>
<Relationships xmlns="http://schemas.openxmlformats.org/package/2006/relationships"><Relationship Id="rId3" Type="http://schemas.openxmlformats.org/officeDocument/2006/relationships/image" Target="../media/image220.jpg"/><Relationship Id="rId2" Type="http://schemas.openxmlformats.org/officeDocument/2006/relationships/notesSlide" Target="../notesSlides/notesSlide102.xml"/><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3" Type="http://schemas.openxmlformats.org/officeDocument/2006/relationships/image" Target="../media/image221.png"/><Relationship Id="rId2" Type="http://schemas.openxmlformats.org/officeDocument/2006/relationships/notesSlide" Target="../notesSlides/notesSlide103.xml"/><Relationship Id="rId1" Type="http://schemas.openxmlformats.org/officeDocument/2006/relationships/slideLayout" Target="../slideLayouts/slideLayout22.xml"/><Relationship Id="rId4" Type="http://schemas.openxmlformats.org/officeDocument/2006/relationships/image" Target="../media/image222.png"/></Relationships>
</file>

<file path=ppt/slides/_rels/slide104.xml.rels><?xml version="1.0" encoding="UTF-8" standalone="yes"?>
<Relationships xmlns="http://schemas.openxmlformats.org/package/2006/relationships"><Relationship Id="rId3" Type="http://schemas.openxmlformats.org/officeDocument/2006/relationships/image" Target="../media/image223.png"/><Relationship Id="rId2" Type="http://schemas.openxmlformats.org/officeDocument/2006/relationships/notesSlide" Target="../notesSlides/notesSlide104.xml"/><Relationship Id="rId1" Type="http://schemas.openxmlformats.org/officeDocument/2006/relationships/slideLayout" Target="../slideLayouts/slideLayout82.xml"/><Relationship Id="rId5" Type="http://schemas.openxmlformats.org/officeDocument/2006/relationships/image" Target="../media/image225.png"/><Relationship Id="rId4" Type="http://schemas.openxmlformats.org/officeDocument/2006/relationships/image" Target="../media/image224.png"/></Relationships>
</file>

<file path=ppt/slides/_rels/slide105.xml.rels><?xml version="1.0" encoding="UTF-8" standalone="yes"?>
<Relationships xmlns="http://schemas.openxmlformats.org/package/2006/relationships"><Relationship Id="rId3" Type="http://schemas.openxmlformats.org/officeDocument/2006/relationships/image" Target="../media/image226.png"/><Relationship Id="rId2" Type="http://schemas.openxmlformats.org/officeDocument/2006/relationships/notesSlide" Target="../notesSlides/notesSlide105.xml"/><Relationship Id="rId1" Type="http://schemas.openxmlformats.org/officeDocument/2006/relationships/slideLayout" Target="../slideLayouts/slideLayout22.xml"/><Relationship Id="rId4" Type="http://schemas.openxmlformats.org/officeDocument/2006/relationships/image" Target="../media/image227.png"/></Relationships>
</file>

<file path=ppt/slides/_rels/slide106.xml.rels><?xml version="1.0" encoding="UTF-8" standalone="yes"?>
<Relationships xmlns="http://schemas.openxmlformats.org/package/2006/relationships"><Relationship Id="rId3" Type="http://schemas.openxmlformats.org/officeDocument/2006/relationships/image" Target="../media/image228.jpeg"/><Relationship Id="rId2" Type="http://schemas.openxmlformats.org/officeDocument/2006/relationships/notesSlide" Target="../notesSlides/notesSlide106.xml"/><Relationship Id="rId1" Type="http://schemas.openxmlformats.org/officeDocument/2006/relationships/slideLayout" Target="../slideLayouts/slideLayout22.xml"/></Relationships>
</file>

<file path=ppt/slides/_rels/slide107.xml.rels><?xml version="1.0" encoding="UTF-8" standalone="yes"?>
<Relationships xmlns="http://schemas.openxmlformats.org/package/2006/relationships"><Relationship Id="rId3" Type="http://schemas.openxmlformats.org/officeDocument/2006/relationships/image" Target="../media/image229.jpg"/><Relationship Id="rId2" Type="http://schemas.openxmlformats.org/officeDocument/2006/relationships/notesSlide" Target="../notesSlides/notesSlide107.xml"/><Relationship Id="rId1" Type="http://schemas.openxmlformats.org/officeDocument/2006/relationships/slideLayout" Target="../slideLayouts/slideLayout7.xml"/><Relationship Id="rId6" Type="http://schemas.openxmlformats.org/officeDocument/2006/relationships/image" Target="../media/image232.jpg"/><Relationship Id="rId5" Type="http://schemas.openxmlformats.org/officeDocument/2006/relationships/image" Target="../media/image231.jpg"/><Relationship Id="rId4" Type="http://schemas.openxmlformats.org/officeDocument/2006/relationships/image" Target="../media/image230.jpg"/></Relationships>
</file>

<file path=ppt/slides/_rels/slide108.xml.rels><?xml version="1.0" encoding="UTF-8" standalone="yes"?>
<Relationships xmlns="http://schemas.openxmlformats.org/package/2006/relationships"><Relationship Id="rId3" Type="http://schemas.openxmlformats.org/officeDocument/2006/relationships/image" Target="../media/image233.jpg"/><Relationship Id="rId2" Type="http://schemas.openxmlformats.org/officeDocument/2006/relationships/notesSlide" Target="../notesSlides/notesSlide108.xml"/><Relationship Id="rId1" Type="http://schemas.openxmlformats.org/officeDocument/2006/relationships/slideLayout" Target="../slideLayouts/slideLayout7.xml"/><Relationship Id="rId5" Type="http://schemas.openxmlformats.org/officeDocument/2006/relationships/image" Target="../media/image235.jpg"/><Relationship Id="rId4" Type="http://schemas.openxmlformats.org/officeDocument/2006/relationships/image" Target="../media/image234.jpg"/></Relationships>
</file>

<file path=ppt/slides/_rels/slide109.xml.rels><?xml version="1.0" encoding="UTF-8" standalone="yes"?>
<Relationships xmlns="http://schemas.openxmlformats.org/package/2006/relationships"><Relationship Id="rId3" Type="http://schemas.openxmlformats.org/officeDocument/2006/relationships/image" Target="../media/image236.jpeg"/><Relationship Id="rId2" Type="http://schemas.openxmlformats.org/officeDocument/2006/relationships/notesSlide" Target="../notesSlides/notesSlide10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32.xml"/></Relationships>
</file>

<file path=ppt/slides/_rels/slide110.xml.rels><?xml version="1.0" encoding="UTF-8" standalone="yes"?>
<Relationships xmlns="http://schemas.openxmlformats.org/package/2006/relationships"><Relationship Id="rId8" Type="http://schemas.openxmlformats.org/officeDocument/2006/relationships/image" Target="../media/image240.jpeg"/><Relationship Id="rId3" Type="http://schemas.openxmlformats.org/officeDocument/2006/relationships/image" Target="../media/image237.jpeg"/><Relationship Id="rId7" Type="http://schemas.openxmlformats.org/officeDocument/2006/relationships/image" Target="../media/image239.jpeg"/><Relationship Id="rId2" Type="http://schemas.openxmlformats.org/officeDocument/2006/relationships/notesSlide" Target="../notesSlides/notesSlide110.xml"/><Relationship Id="rId1" Type="http://schemas.openxmlformats.org/officeDocument/2006/relationships/slideLayout" Target="../slideLayouts/slideLayout7.xml"/><Relationship Id="rId6" Type="http://schemas.openxmlformats.org/officeDocument/2006/relationships/image" Target="../media/image238.jpeg"/><Relationship Id="rId5" Type="http://schemas.openxmlformats.org/officeDocument/2006/relationships/image" Target="../media/image169.jpeg"/><Relationship Id="rId4" Type="http://schemas.openxmlformats.org/officeDocument/2006/relationships/image" Target="../media/image172.jpeg"/></Relationships>
</file>

<file path=ppt/slides/_rels/slide111.xml.rels><?xml version="1.0" encoding="UTF-8" standalone="yes"?>
<Relationships xmlns="http://schemas.openxmlformats.org/package/2006/relationships"><Relationship Id="rId3" Type="http://schemas.openxmlformats.org/officeDocument/2006/relationships/image" Target="../media/image241.jpeg"/><Relationship Id="rId2" Type="http://schemas.openxmlformats.org/officeDocument/2006/relationships/notesSlide" Target="../notesSlides/notesSlide111.xml"/><Relationship Id="rId1" Type="http://schemas.openxmlformats.org/officeDocument/2006/relationships/slideLayout" Target="../slideLayouts/slideLayout7.xml"/><Relationship Id="rId4" Type="http://schemas.openxmlformats.org/officeDocument/2006/relationships/image" Target="../media/image242.jpeg"/></Relationships>
</file>

<file path=ppt/slides/_rels/slide112.xml.rels><?xml version="1.0" encoding="UTF-8" standalone="yes"?>
<Relationships xmlns="http://schemas.openxmlformats.org/package/2006/relationships"><Relationship Id="rId3" Type="http://schemas.openxmlformats.org/officeDocument/2006/relationships/image" Target="../media/image243.jpeg"/><Relationship Id="rId2" Type="http://schemas.openxmlformats.org/officeDocument/2006/relationships/notesSlide" Target="../notesSlides/notesSlide112.xml"/><Relationship Id="rId1" Type="http://schemas.openxmlformats.org/officeDocument/2006/relationships/slideLayout" Target="../slideLayouts/slideLayout7.xml"/><Relationship Id="rId4" Type="http://schemas.openxmlformats.org/officeDocument/2006/relationships/image" Target="../media/image244.jpeg"/></Relationships>
</file>

<file path=ppt/slides/_rels/slide113.xml.rels><?xml version="1.0" encoding="UTF-8" standalone="yes"?>
<Relationships xmlns="http://schemas.openxmlformats.org/package/2006/relationships"><Relationship Id="rId3" Type="http://schemas.openxmlformats.org/officeDocument/2006/relationships/image" Target="../media/image245.jpeg"/><Relationship Id="rId2" Type="http://schemas.openxmlformats.org/officeDocument/2006/relationships/notesSlide" Target="../notesSlides/notesSlide113.xml"/><Relationship Id="rId1" Type="http://schemas.openxmlformats.org/officeDocument/2006/relationships/slideLayout" Target="../slideLayouts/slideLayout7.xml"/><Relationship Id="rId4" Type="http://schemas.openxmlformats.org/officeDocument/2006/relationships/image" Target="../media/image246.jpeg"/></Relationships>
</file>

<file path=ppt/slides/_rels/slide114.xml.rels><?xml version="1.0" encoding="UTF-8" standalone="yes"?>
<Relationships xmlns="http://schemas.openxmlformats.org/package/2006/relationships"><Relationship Id="rId3" Type="http://schemas.openxmlformats.org/officeDocument/2006/relationships/image" Target="../media/image247.jpeg"/><Relationship Id="rId2" Type="http://schemas.openxmlformats.org/officeDocument/2006/relationships/notesSlide" Target="../notesSlides/notesSlide114.xml"/><Relationship Id="rId1" Type="http://schemas.openxmlformats.org/officeDocument/2006/relationships/slideLayout" Target="../slideLayouts/slideLayout7.xml"/><Relationship Id="rId4" Type="http://schemas.openxmlformats.org/officeDocument/2006/relationships/image" Target="../media/image248.jpeg"/></Relationships>
</file>

<file path=ppt/slides/_rels/slide115.xml.rels><?xml version="1.0" encoding="UTF-8" standalone="yes"?>
<Relationships xmlns="http://schemas.openxmlformats.org/package/2006/relationships"><Relationship Id="rId3" Type="http://schemas.openxmlformats.org/officeDocument/2006/relationships/image" Target="../media/image249.jpeg"/><Relationship Id="rId2" Type="http://schemas.openxmlformats.org/officeDocument/2006/relationships/notesSlide" Target="../notesSlides/notesSlide115.xml"/><Relationship Id="rId1" Type="http://schemas.openxmlformats.org/officeDocument/2006/relationships/slideLayout" Target="../slideLayouts/slideLayout7.xml"/><Relationship Id="rId4" Type="http://schemas.openxmlformats.org/officeDocument/2006/relationships/image" Target="../media/image250.jpeg"/></Relationships>
</file>

<file path=ppt/slides/_rels/slide116.xml.rels><?xml version="1.0" encoding="UTF-8" standalone="yes"?>
<Relationships xmlns="http://schemas.openxmlformats.org/package/2006/relationships"><Relationship Id="rId3" Type="http://schemas.openxmlformats.org/officeDocument/2006/relationships/image" Target="../media/image251.jpeg"/><Relationship Id="rId2" Type="http://schemas.openxmlformats.org/officeDocument/2006/relationships/notesSlide" Target="../notesSlides/notesSlide116.xml"/><Relationship Id="rId1" Type="http://schemas.openxmlformats.org/officeDocument/2006/relationships/slideLayout" Target="../slideLayouts/slideLayout13.xml"/></Relationships>
</file>

<file path=ppt/slides/_rels/slide117.xml.rels><?xml version="1.0" encoding="UTF-8" standalone="yes"?>
<Relationships xmlns="http://schemas.openxmlformats.org/package/2006/relationships"><Relationship Id="rId3" Type="http://schemas.openxmlformats.org/officeDocument/2006/relationships/image" Target="../media/image171.jpeg"/><Relationship Id="rId7" Type="http://schemas.openxmlformats.org/officeDocument/2006/relationships/image" Target="../media/image254.jpeg"/><Relationship Id="rId2" Type="http://schemas.openxmlformats.org/officeDocument/2006/relationships/notesSlide" Target="../notesSlides/notesSlide117.xml"/><Relationship Id="rId1" Type="http://schemas.openxmlformats.org/officeDocument/2006/relationships/slideLayout" Target="../slideLayouts/slideLayout4.xml"/><Relationship Id="rId6" Type="http://schemas.openxmlformats.org/officeDocument/2006/relationships/image" Target="../media/image253.jpeg"/><Relationship Id="rId5" Type="http://schemas.openxmlformats.org/officeDocument/2006/relationships/image" Target="../media/image252.jpeg"/><Relationship Id="rId4" Type="http://schemas.openxmlformats.org/officeDocument/2006/relationships/image" Target="../media/image169.jpeg"/></Relationships>
</file>

<file path=ppt/slides/_rels/slide118.xml.rels><?xml version="1.0" encoding="UTF-8" standalone="yes"?>
<Relationships xmlns="http://schemas.openxmlformats.org/package/2006/relationships"><Relationship Id="rId3" Type="http://schemas.openxmlformats.org/officeDocument/2006/relationships/image" Target="../media/image255.jpeg"/><Relationship Id="rId2" Type="http://schemas.openxmlformats.org/officeDocument/2006/relationships/notesSlide" Target="../notesSlides/notesSlide118.xml"/><Relationship Id="rId1" Type="http://schemas.openxmlformats.org/officeDocument/2006/relationships/slideLayout" Target="../slideLayouts/slideLayout2.xml"/><Relationship Id="rId4" Type="http://schemas.openxmlformats.org/officeDocument/2006/relationships/image" Target="../media/image256.jpeg"/></Relationships>
</file>

<file path=ppt/slides/_rels/slide119.xml.rels><?xml version="1.0" encoding="UTF-8" standalone="yes"?>
<Relationships xmlns="http://schemas.openxmlformats.org/package/2006/relationships"><Relationship Id="rId3" Type="http://schemas.openxmlformats.org/officeDocument/2006/relationships/image" Target="../media/image257.jpeg"/><Relationship Id="rId2" Type="http://schemas.openxmlformats.org/officeDocument/2006/relationships/notesSlide" Target="../notesSlides/notesSlide119.xml"/><Relationship Id="rId1" Type="http://schemas.openxmlformats.org/officeDocument/2006/relationships/slideLayout" Target="../slideLayouts/slideLayout2.xml"/><Relationship Id="rId4" Type="http://schemas.openxmlformats.org/officeDocument/2006/relationships/image" Target="../media/image258.jpeg"/></Relationships>
</file>

<file path=ppt/slides/_rels/slide1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2.xml"/><Relationship Id="rId1" Type="http://schemas.openxmlformats.org/officeDocument/2006/relationships/slideLayout" Target="../slideLayouts/slideLayout32.xml"/><Relationship Id="rId4" Type="http://schemas.openxmlformats.org/officeDocument/2006/relationships/image" Target="../media/image26.jpeg"/></Relationships>
</file>

<file path=ppt/slides/_rels/slide120.xml.rels><?xml version="1.0" encoding="UTF-8" standalone="yes"?>
<Relationships xmlns="http://schemas.openxmlformats.org/package/2006/relationships"><Relationship Id="rId3" Type="http://schemas.openxmlformats.org/officeDocument/2006/relationships/image" Target="../media/image259.jpg"/><Relationship Id="rId2" Type="http://schemas.openxmlformats.org/officeDocument/2006/relationships/notesSlide" Target="../notesSlides/notesSlide120.xml"/><Relationship Id="rId1" Type="http://schemas.openxmlformats.org/officeDocument/2006/relationships/slideLayout" Target="../slideLayouts/slideLayout2.xml"/><Relationship Id="rId4" Type="http://schemas.openxmlformats.org/officeDocument/2006/relationships/image" Target="../media/image260.jpg"/></Relationships>
</file>

<file path=ppt/slides/_rels/slide121.xml.rels><?xml version="1.0" encoding="UTF-8" standalone="yes"?>
<Relationships xmlns="http://schemas.openxmlformats.org/package/2006/relationships"><Relationship Id="rId3" Type="http://schemas.openxmlformats.org/officeDocument/2006/relationships/image" Target="../media/image261.jpeg"/><Relationship Id="rId2" Type="http://schemas.openxmlformats.org/officeDocument/2006/relationships/notesSlide" Target="../notesSlides/notesSlide121.xml"/><Relationship Id="rId1" Type="http://schemas.openxmlformats.org/officeDocument/2006/relationships/slideLayout" Target="../slideLayouts/slideLayout13.xml"/></Relationships>
</file>

<file path=ppt/slides/_rels/slide122.xml.rels><?xml version="1.0" encoding="UTF-8" standalone="yes"?>
<Relationships xmlns="http://schemas.openxmlformats.org/package/2006/relationships"><Relationship Id="rId3" Type="http://schemas.openxmlformats.org/officeDocument/2006/relationships/image" Target="../media/image262.jpeg"/><Relationship Id="rId2" Type="http://schemas.openxmlformats.org/officeDocument/2006/relationships/notesSlide" Target="../notesSlides/notesSlide122.xml"/><Relationship Id="rId1" Type="http://schemas.openxmlformats.org/officeDocument/2006/relationships/slideLayout" Target="../slideLayouts/slideLayout15.xml"/><Relationship Id="rId6" Type="http://schemas.openxmlformats.org/officeDocument/2006/relationships/image" Target="../media/image171.jpeg"/><Relationship Id="rId5" Type="http://schemas.openxmlformats.org/officeDocument/2006/relationships/image" Target="../media/image264.jpeg"/><Relationship Id="rId4" Type="http://schemas.openxmlformats.org/officeDocument/2006/relationships/image" Target="../media/image263.jpeg"/></Relationships>
</file>

<file path=ppt/slides/_rels/slide123.xml.rels><?xml version="1.0" encoding="UTF-8" standalone="yes"?>
<Relationships xmlns="http://schemas.openxmlformats.org/package/2006/relationships"><Relationship Id="rId3" Type="http://schemas.openxmlformats.org/officeDocument/2006/relationships/image" Target="../media/image265.jpeg"/><Relationship Id="rId2" Type="http://schemas.openxmlformats.org/officeDocument/2006/relationships/notesSlide" Target="../notesSlides/notesSlide123.xml"/><Relationship Id="rId1" Type="http://schemas.openxmlformats.org/officeDocument/2006/relationships/slideLayout" Target="../slideLayouts/slideLayout2.xml"/><Relationship Id="rId4" Type="http://schemas.openxmlformats.org/officeDocument/2006/relationships/image" Target="../media/image266.jpeg"/></Relationships>
</file>

<file path=ppt/slides/_rels/slide124.xml.rels><?xml version="1.0" encoding="UTF-8" standalone="yes"?>
<Relationships xmlns="http://schemas.openxmlformats.org/package/2006/relationships"><Relationship Id="rId3" Type="http://schemas.openxmlformats.org/officeDocument/2006/relationships/image" Target="../media/image267.jpeg"/><Relationship Id="rId2" Type="http://schemas.openxmlformats.org/officeDocument/2006/relationships/notesSlide" Target="../notesSlides/notesSlide124.xml"/><Relationship Id="rId1" Type="http://schemas.openxmlformats.org/officeDocument/2006/relationships/slideLayout" Target="../slideLayouts/slideLayout2.xml"/><Relationship Id="rId4" Type="http://schemas.openxmlformats.org/officeDocument/2006/relationships/image" Target="../media/image268.jpeg"/></Relationships>
</file>

<file path=ppt/slides/_rels/slide125.xml.rels><?xml version="1.0" encoding="UTF-8" standalone="yes"?>
<Relationships xmlns="http://schemas.openxmlformats.org/package/2006/relationships"><Relationship Id="rId3" Type="http://schemas.openxmlformats.org/officeDocument/2006/relationships/image" Target="../media/image269.jpeg"/><Relationship Id="rId2" Type="http://schemas.openxmlformats.org/officeDocument/2006/relationships/notesSlide" Target="../notesSlides/notesSlide125.xml"/><Relationship Id="rId1" Type="http://schemas.openxmlformats.org/officeDocument/2006/relationships/slideLayout" Target="../slideLayouts/slideLayout13.xml"/></Relationships>
</file>

<file path=ppt/slides/_rels/slide126.xml.rels><?xml version="1.0" encoding="UTF-8" standalone="yes"?>
<Relationships xmlns="http://schemas.openxmlformats.org/package/2006/relationships"><Relationship Id="rId3" Type="http://schemas.openxmlformats.org/officeDocument/2006/relationships/image" Target="../media/image270.jpeg"/><Relationship Id="rId2" Type="http://schemas.openxmlformats.org/officeDocument/2006/relationships/notesSlide" Target="../notesSlides/notesSlide126.xml"/><Relationship Id="rId1" Type="http://schemas.openxmlformats.org/officeDocument/2006/relationships/slideLayout" Target="../slideLayouts/slideLayout15.xml"/><Relationship Id="rId5" Type="http://schemas.openxmlformats.org/officeDocument/2006/relationships/image" Target="../media/image272.jpeg"/><Relationship Id="rId4" Type="http://schemas.openxmlformats.org/officeDocument/2006/relationships/image" Target="../media/image271.jpeg"/></Relationships>
</file>

<file path=ppt/slides/_rels/slide127.xml.rels><?xml version="1.0" encoding="UTF-8" standalone="yes"?>
<Relationships xmlns="http://schemas.openxmlformats.org/package/2006/relationships"><Relationship Id="rId3" Type="http://schemas.openxmlformats.org/officeDocument/2006/relationships/image" Target="../media/image273.jpeg"/><Relationship Id="rId2" Type="http://schemas.openxmlformats.org/officeDocument/2006/relationships/notesSlide" Target="../notesSlides/notesSlide127.xml"/><Relationship Id="rId1" Type="http://schemas.openxmlformats.org/officeDocument/2006/relationships/slideLayout" Target="../slideLayouts/slideLayout15.xml"/><Relationship Id="rId5" Type="http://schemas.openxmlformats.org/officeDocument/2006/relationships/image" Target="../media/image275.jpeg"/><Relationship Id="rId4" Type="http://schemas.openxmlformats.org/officeDocument/2006/relationships/image" Target="../media/image274.jpeg"/></Relationships>
</file>

<file path=ppt/slides/_rels/slide128.xml.rels><?xml version="1.0" encoding="UTF-8" standalone="yes"?>
<Relationships xmlns="http://schemas.openxmlformats.org/package/2006/relationships"><Relationship Id="rId3" Type="http://schemas.openxmlformats.org/officeDocument/2006/relationships/image" Target="../media/image276.jpeg"/><Relationship Id="rId2" Type="http://schemas.openxmlformats.org/officeDocument/2006/relationships/notesSlide" Target="../notesSlides/notesSlide128.xml"/><Relationship Id="rId1" Type="http://schemas.openxmlformats.org/officeDocument/2006/relationships/slideLayout" Target="../slideLayouts/slideLayout15.xml"/><Relationship Id="rId5" Type="http://schemas.openxmlformats.org/officeDocument/2006/relationships/image" Target="../media/image278.jpeg"/><Relationship Id="rId4" Type="http://schemas.openxmlformats.org/officeDocument/2006/relationships/image" Target="../media/image277.jpeg"/></Relationships>
</file>

<file path=ppt/slides/_rels/slide129.xml.rels><?xml version="1.0" encoding="UTF-8" standalone="yes"?>
<Relationships xmlns="http://schemas.openxmlformats.org/package/2006/relationships"><Relationship Id="rId3" Type="http://schemas.openxmlformats.org/officeDocument/2006/relationships/image" Target="../media/image279.jpeg"/><Relationship Id="rId2" Type="http://schemas.openxmlformats.org/officeDocument/2006/relationships/notesSlide" Target="../notesSlides/notesSlide129.xml"/><Relationship Id="rId1" Type="http://schemas.openxmlformats.org/officeDocument/2006/relationships/slideLayout" Target="../slideLayouts/slideLayout15.xml"/><Relationship Id="rId5" Type="http://schemas.openxmlformats.org/officeDocument/2006/relationships/image" Target="../media/image281.jpeg"/><Relationship Id="rId4" Type="http://schemas.openxmlformats.org/officeDocument/2006/relationships/image" Target="../media/image280.jpeg"/></Relationships>
</file>

<file path=ppt/slides/_rels/slide13.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3.xml"/><Relationship Id="rId1" Type="http://schemas.openxmlformats.org/officeDocument/2006/relationships/slideLayout" Target="../slideLayouts/slideLayout37.xml"/><Relationship Id="rId6" Type="http://schemas.openxmlformats.org/officeDocument/2006/relationships/image" Target="../media/image30.jpg"/><Relationship Id="rId5" Type="http://schemas.openxmlformats.org/officeDocument/2006/relationships/image" Target="../media/image29.jpg"/><Relationship Id="rId4" Type="http://schemas.openxmlformats.org/officeDocument/2006/relationships/image" Target="../media/image28.jpg"/></Relationships>
</file>

<file path=ppt/slides/_rels/slide130.xml.rels><?xml version="1.0" encoding="UTF-8" standalone="yes"?>
<Relationships xmlns="http://schemas.openxmlformats.org/package/2006/relationships"><Relationship Id="rId3" Type="http://schemas.openxmlformats.org/officeDocument/2006/relationships/image" Target="../media/image282.jpeg"/><Relationship Id="rId2" Type="http://schemas.openxmlformats.org/officeDocument/2006/relationships/notesSlide" Target="../notesSlides/notesSlide130.xml"/><Relationship Id="rId1" Type="http://schemas.openxmlformats.org/officeDocument/2006/relationships/slideLayout" Target="../slideLayouts/slideLayout13.xml"/></Relationships>
</file>

<file path=ppt/slides/_rels/slide131.xml.rels><?xml version="1.0" encoding="UTF-8" standalone="yes"?>
<Relationships xmlns="http://schemas.openxmlformats.org/package/2006/relationships"><Relationship Id="rId3" Type="http://schemas.openxmlformats.org/officeDocument/2006/relationships/image" Target="../media/image283.jpeg"/><Relationship Id="rId2" Type="http://schemas.openxmlformats.org/officeDocument/2006/relationships/notesSlide" Target="../notesSlides/notesSlide131.xml"/><Relationship Id="rId1" Type="http://schemas.openxmlformats.org/officeDocument/2006/relationships/slideLayout" Target="../slideLayouts/slideLayout15.xml"/><Relationship Id="rId6" Type="http://schemas.openxmlformats.org/officeDocument/2006/relationships/image" Target="../media/image285.jpeg"/><Relationship Id="rId5" Type="http://schemas.openxmlformats.org/officeDocument/2006/relationships/image" Target="../media/image284.jpeg"/><Relationship Id="rId4" Type="http://schemas.openxmlformats.org/officeDocument/2006/relationships/image" Target="../media/image172.jpeg"/></Relationships>
</file>

<file path=ppt/slides/_rels/slide132.xml.rels><?xml version="1.0" encoding="UTF-8" standalone="yes"?>
<Relationships xmlns="http://schemas.openxmlformats.org/package/2006/relationships"><Relationship Id="rId3" Type="http://schemas.openxmlformats.org/officeDocument/2006/relationships/image" Target="../media/image286.jpeg"/><Relationship Id="rId2" Type="http://schemas.openxmlformats.org/officeDocument/2006/relationships/notesSlide" Target="../notesSlides/notesSlide132.xml"/><Relationship Id="rId1" Type="http://schemas.openxmlformats.org/officeDocument/2006/relationships/slideLayout" Target="../slideLayouts/slideLayout2.xml"/><Relationship Id="rId4" Type="http://schemas.openxmlformats.org/officeDocument/2006/relationships/image" Target="../media/image287.jpeg"/></Relationships>
</file>

<file path=ppt/slides/_rels/slide133.xml.rels><?xml version="1.0" encoding="UTF-8" standalone="yes"?>
<Relationships xmlns="http://schemas.openxmlformats.org/package/2006/relationships"><Relationship Id="rId3" Type="http://schemas.openxmlformats.org/officeDocument/2006/relationships/image" Target="../media/image288.jpeg"/><Relationship Id="rId2" Type="http://schemas.openxmlformats.org/officeDocument/2006/relationships/notesSlide" Target="../notesSlides/notesSlide133.xml"/><Relationship Id="rId1" Type="http://schemas.openxmlformats.org/officeDocument/2006/relationships/slideLayout" Target="../slideLayouts/slideLayout2.xml"/><Relationship Id="rId4" Type="http://schemas.openxmlformats.org/officeDocument/2006/relationships/image" Target="../media/image289.jpeg"/></Relationships>
</file>

<file path=ppt/slides/_rels/slide134.xml.rels><?xml version="1.0" encoding="UTF-8" standalone="yes"?>
<Relationships xmlns="http://schemas.openxmlformats.org/package/2006/relationships"><Relationship Id="rId3" Type="http://schemas.openxmlformats.org/officeDocument/2006/relationships/image" Target="../media/image290.jpeg"/><Relationship Id="rId2" Type="http://schemas.openxmlformats.org/officeDocument/2006/relationships/notesSlide" Target="../notesSlides/notesSlide134.xml"/><Relationship Id="rId1" Type="http://schemas.openxmlformats.org/officeDocument/2006/relationships/slideLayout" Target="../slideLayouts/slideLayout13.xml"/></Relationships>
</file>

<file path=ppt/slides/_rels/slide135.xml.rels><?xml version="1.0" encoding="UTF-8" standalone="yes"?>
<Relationships xmlns="http://schemas.openxmlformats.org/package/2006/relationships"><Relationship Id="rId8" Type="http://schemas.openxmlformats.org/officeDocument/2006/relationships/image" Target="../media/image295.jpeg"/><Relationship Id="rId3" Type="http://schemas.openxmlformats.org/officeDocument/2006/relationships/image" Target="../media/image291.jpeg"/><Relationship Id="rId7" Type="http://schemas.openxmlformats.org/officeDocument/2006/relationships/image" Target="../media/image294.jpeg"/><Relationship Id="rId2" Type="http://schemas.openxmlformats.org/officeDocument/2006/relationships/notesSlide" Target="../notesSlides/notesSlide135.xml"/><Relationship Id="rId1" Type="http://schemas.openxmlformats.org/officeDocument/2006/relationships/slideLayout" Target="../slideLayouts/slideLayout2.xml"/><Relationship Id="rId6" Type="http://schemas.openxmlformats.org/officeDocument/2006/relationships/image" Target="../media/image293.jpeg"/><Relationship Id="rId5" Type="http://schemas.openxmlformats.org/officeDocument/2006/relationships/image" Target="../media/image292.jpeg"/><Relationship Id="rId4" Type="http://schemas.openxmlformats.org/officeDocument/2006/relationships/image" Target="../media/image172.jpeg"/></Relationships>
</file>

<file path=ppt/slides/_rels/slide136.xml.rels><?xml version="1.0" encoding="UTF-8" standalone="yes"?>
<Relationships xmlns="http://schemas.openxmlformats.org/package/2006/relationships"><Relationship Id="rId3" Type="http://schemas.openxmlformats.org/officeDocument/2006/relationships/image" Target="../media/image296.jpg"/><Relationship Id="rId2" Type="http://schemas.openxmlformats.org/officeDocument/2006/relationships/notesSlide" Target="../notesSlides/notesSlide136.xml"/><Relationship Id="rId1" Type="http://schemas.openxmlformats.org/officeDocument/2006/relationships/slideLayout" Target="../slideLayouts/slideLayout7.xml"/><Relationship Id="rId6" Type="http://schemas.openxmlformats.org/officeDocument/2006/relationships/image" Target="../media/image299.jpg"/><Relationship Id="rId5" Type="http://schemas.openxmlformats.org/officeDocument/2006/relationships/image" Target="../media/image298.jpg"/><Relationship Id="rId4" Type="http://schemas.openxmlformats.org/officeDocument/2006/relationships/image" Target="../media/image297.jpg"/></Relationships>
</file>

<file path=ppt/slides/_rels/slide137.xml.rels><?xml version="1.0" encoding="UTF-8" standalone="yes"?>
<Relationships xmlns="http://schemas.openxmlformats.org/package/2006/relationships"><Relationship Id="rId3" Type="http://schemas.openxmlformats.org/officeDocument/2006/relationships/image" Target="../media/image300.jpeg"/><Relationship Id="rId2" Type="http://schemas.openxmlformats.org/officeDocument/2006/relationships/notesSlide" Target="../notesSlides/notesSlide137.xml"/><Relationship Id="rId1" Type="http://schemas.openxmlformats.org/officeDocument/2006/relationships/slideLayout" Target="../slideLayouts/slideLayout7.xml"/><Relationship Id="rId4" Type="http://schemas.openxmlformats.org/officeDocument/2006/relationships/image" Target="../media/image301.jpeg"/></Relationships>
</file>

<file path=ppt/slides/_rels/slide138.xml.rels><?xml version="1.0" encoding="UTF-8" standalone="yes"?>
<Relationships xmlns="http://schemas.openxmlformats.org/package/2006/relationships"><Relationship Id="rId3" Type="http://schemas.openxmlformats.org/officeDocument/2006/relationships/image" Target="../media/image302.jpeg"/><Relationship Id="rId2" Type="http://schemas.openxmlformats.org/officeDocument/2006/relationships/notesSlide" Target="../notesSlides/notesSlide138.xml"/><Relationship Id="rId1" Type="http://schemas.openxmlformats.org/officeDocument/2006/relationships/slideLayout" Target="../slideLayouts/slideLayout2.xml"/><Relationship Id="rId4" Type="http://schemas.openxmlformats.org/officeDocument/2006/relationships/image" Target="../media/image303.jpeg"/></Relationships>
</file>

<file path=ppt/slides/_rels/slide139.xml.rels><?xml version="1.0" encoding="UTF-8" standalone="yes"?>
<Relationships xmlns="http://schemas.openxmlformats.org/package/2006/relationships"><Relationship Id="rId3" Type="http://schemas.openxmlformats.org/officeDocument/2006/relationships/image" Target="../media/image304.png"/><Relationship Id="rId2" Type="http://schemas.openxmlformats.org/officeDocument/2006/relationships/notesSlide" Target="../notesSlides/notesSlide139.xml"/><Relationship Id="rId1" Type="http://schemas.openxmlformats.org/officeDocument/2006/relationships/slideLayout" Target="../slideLayouts/slideLayout7.xml"/><Relationship Id="rId4" Type="http://schemas.openxmlformats.org/officeDocument/2006/relationships/image" Target="../media/image305.png"/></Relationships>
</file>

<file path=ppt/slides/_rels/slide1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s/_rels/slide140.xml.rels><?xml version="1.0" encoding="UTF-8" standalone="yes"?>
<Relationships xmlns="http://schemas.openxmlformats.org/package/2006/relationships"><Relationship Id="rId3" Type="http://schemas.openxmlformats.org/officeDocument/2006/relationships/image" Target="../media/image306.jpeg"/><Relationship Id="rId2" Type="http://schemas.openxmlformats.org/officeDocument/2006/relationships/notesSlide" Target="../notesSlides/notesSlide140.xml"/><Relationship Id="rId1" Type="http://schemas.openxmlformats.org/officeDocument/2006/relationships/slideLayout" Target="../slideLayouts/slideLayout2.xml"/><Relationship Id="rId4" Type="http://schemas.openxmlformats.org/officeDocument/2006/relationships/image" Target="../media/image307.jpeg"/></Relationships>
</file>

<file path=ppt/slides/_rels/slide141.xml.rels><?xml version="1.0" encoding="UTF-8" standalone="yes"?>
<Relationships xmlns="http://schemas.openxmlformats.org/package/2006/relationships"><Relationship Id="rId3" Type="http://schemas.openxmlformats.org/officeDocument/2006/relationships/image" Target="../media/image308.jpeg"/><Relationship Id="rId2" Type="http://schemas.openxmlformats.org/officeDocument/2006/relationships/notesSlide" Target="../notesSlides/notesSlide141.xml"/><Relationship Id="rId1" Type="http://schemas.openxmlformats.org/officeDocument/2006/relationships/slideLayout" Target="../slideLayouts/slideLayout2.xml"/><Relationship Id="rId4" Type="http://schemas.openxmlformats.org/officeDocument/2006/relationships/image" Target="../media/image309.jpeg"/></Relationships>
</file>

<file path=ppt/slides/_rels/slide142.xml.rels><?xml version="1.0" encoding="UTF-8" standalone="yes"?>
<Relationships xmlns="http://schemas.openxmlformats.org/package/2006/relationships"><Relationship Id="rId3" Type="http://schemas.openxmlformats.org/officeDocument/2006/relationships/image" Target="../media/image310.jpeg"/><Relationship Id="rId2" Type="http://schemas.openxmlformats.org/officeDocument/2006/relationships/notesSlide" Target="../notesSlides/notesSlide142.xml"/><Relationship Id="rId1" Type="http://schemas.openxmlformats.org/officeDocument/2006/relationships/slideLayout" Target="../slideLayouts/slideLayout2.xml"/><Relationship Id="rId4" Type="http://schemas.openxmlformats.org/officeDocument/2006/relationships/image" Target="../media/image311.jpeg"/></Relationships>
</file>

<file path=ppt/slides/_rels/slide143.xml.rels><?xml version="1.0" encoding="UTF-8" standalone="yes"?>
<Relationships xmlns="http://schemas.openxmlformats.org/package/2006/relationships"><Relationship Id="rId3" Type="http://schemas.openxmlformats.org/officeDocument/2006/relationships/image" Target="../media/image312.jpeg"/><Relationship Id="rId2" Type="http://schemas.openxmlformats.org/officeDocument/2006/relationships/notesSlide" Target="../notesSlides/notesSlide143.xml"/><Relationship Id="rId1" Type="http://schemas.openxmlformats.org/officeDocument/2006/relationships/slideLayout" Target="../slideLayouts/slideLayout13.xml"/></Relationships>
</file>

<file path=ppt/slides/_rels/slide144.xml.rels><?xml version="1.0" encoding="UTF-8" standalone="yes"?>
<Relationships xmlns="http://schemas.openxmlformats.org/package/2006/relationships"><Relationship Id="rId3" Type="http://schemas.openxmlformats.org/officeDocument/2006/relationships/image" Target="../media/image313.jpeg"/><Relationship Id="rId2" Type="http://schemas.openxmlformats.org/officeDocument/2006/relationships/notesSlide" Target="../notesSlides/notesSlide144.xml"/><Relationship Id="rId1" Type="http://schemas.openxmlformats.org/officeDocument/2006/relationships/slideLayout" Target="../slideLayouts/slideLayout7.xml"/><Relationship Id="rId4" Type="http://schemas.openxmlformats.org/officeDocument/2006/relationships/image" Target="../media/image314.jpeg"/></Relationships>
</file>

<file path=ppt/slides/_rels/slide145.xml.rels><?xml version="1.0" encoding="UTF-8" standalone="yes"?>
<Relationships xmlns="http://schemas.openxmlformats.org/package/2006/relationships"><Relationship Id="rId3" Type="http://schemas.openxmlformats.org/officeDocument/2006/relationships/image" Target="../media/image315.jpeg"/><Relationship Id="rId2" Type="http://schemas.openxmlformats.org/officeDocument/2006/relationships/notesSlide" Target="../notesSlides/notesSlide145.xml"/><Relationship Id="rId1" Type="http://schemas.openxmlformats.org/officeDocument/2006/relationships/slideLayout" Target="../slideLayouts/slideLayout2.xml"/><Relationship Id="rId4" Type="http://schemas.openxmlformats.org/officeDocument/2006/relationships/image" Target="../media/image316.jpeg"/></Relationships>
</file>

<file path=ppt/slides/_rels/slide146.xml.rels><?xml version="1.0" encoding="UTF-8" standalone="yes"?>
<Relationships xmlns="http://schemas.openxmlformats.org/package/2006/relationships"><Relationship Id="rId3" Type="http://schemas.openxmlformats.org/officeDocument/2006/relationships/image" Target="../media/image317.jpeg"/><Relationship Id="rId2" Type="http://schemas.openxmlformats.org/officeDocument/2006/relationships/notesSlide" Target="../notesSlides/notesSlide146.xml"/><Relationship Id="rId1" Type="http://schemas.openxmlformats.org/officeDocument/2006/relationships/slideLayout" Target="../slideLayouts/slideLayout2.xml"/><Relationship Id="rId4" Type="http://schemas.openxmlformats.org/officeDocument/2006/relationships/image" Target="../media/image318.jpeg"/></Relationships>
</file>

<file path=ppt/slides/_rels/slide147.xml.rels><?xml version="1.0" encoding="UTF-8" standalone="yes"?>
<Relationships xmlns="http://schemas.openxmlformats.org/package/2006/relationships"><Relationship Id="rId3" Type="http://schemas.openxmlformats.org/officeDocument/2006/relationships/image" Target="../media/image319.jpeg"/><Relationship Id="rId2" Type="http://schemas.openxmlformats.org/officeDocument/2006/relationships/notesSlide" Target="../notesSlides/notesSlide147.xml"/><Relationship Id="rId1" Type="http://schemas.openxmlformats.org/officeDocument/2006/relationships/slideLayout" Target="../slideLayouts/slideLayout2.xml"/><Relationship Id="rId4" Type="http://schemas.openxmlformats.org/officeDocument/2006/relationships/image" Target="../media/image320.jpeg"/></Relationships>
</file>

<file path=ppt/slides/_rels/slide148.xml.rels><?xml version="1.0" encoding="UTF-8" standalone="yes"?>
<Relationships xmlns="http://schemas.openxmlformats.org/package/2006/relationships"><Relationship Id="rId3" Type="http://schemas.openxmlformats.org/officeDocument/2006/relationships/image" Target="../media/image321.jpeg"/><Relationship Id="rId2" Type="http://schemas.openxmlformats.org/officeDocument/2006/relationships/notesSlide" Target="../notesSlides/notesSlide148.xml"/><Relationship Id="rId1" Type="http://schemas.openxmlformats.org/officeDocument/2006/relationships/slideLayout" Target="../slideLayouts/slideLayout4.xml"/><Relationship Id="rId4" Type="http://schemas.openxmlformats.org/officeDocument/2006/relationships/image" Target="../media/image322.jpeg"/></Relationships>
</file>

<file path=ppt/slides/_rels/slide149.xml.rels><?xml version="1.0" encoding="UTF-8" standalone="yes"?>
<Relationships xmlns="http://schemas.openxmlformats.org/package/2006/relationships"><Relationship Id="rId3" Type="http://schemas.openxmlformats.org/officeDocument/2006/relationships/image" Target="../media/image323.jpeg"/><Relationship Id="rId2" Type="http://schemas.openxmlformats.org/officeDocument/2006/relationships/notesSlide" Target="../notesSlides/notesSlide149.xml"/><Relationship Id="rId1" Type="http://schemas.openxmlformats.org/officeDocument/2006/relationships/slideLayout" Target="../slideLayouts/slideLayout2.xml"/><Relationship Id="rId4" Type="http://schemas.openxmlformats.org/officeDocument/2006/relationships/image" Target="../media/image324.jpeg"/></Relationships>
</file>

<file path=ppt/slides/_rels/slide1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3" Type="http://schemas.openxmlformats.org/officeDocument/2006/relationships/image" Target="../media/image325.jpg"/><Relationship Id="rId2" Type="http://schemas.openxmlformats.org/officeDocument/2006/relationships/notesSlide" Target="../notesSlides/notesSlide150.xml"/><Relationship Id="rId1" Type="http://schemas.openxmlformats.org/officeDocument/2006/relationships/slideLayout" Target="../slideLayouts/slideLayout92.xml"/><Relationship Id="rId4" Type="http://schemas.openxmlformats.org/officeDocument/2006/relationships/image" Target="../media/image326.jpg"/></Relationships>
</file>

<file path=ppt/slides/_rels/slide151.xml.rels><?xml version="1.0" encoding="UTF-8" standalone="yes"?>
<Relationships xmlns="http://schemas.openxmlformats.org/package/2006/relationships"><Relationship Id="rId3" Type="http://schemas.openxmlformats.org/officeDocument/2006/relationships/image" Target="../media/image327.jpg"/><Relationship Id="rId2" Type="http://schemas.openxmlformats.org/officeDocument/2006/relationships/notesSlide" Target="../notesSlides/notesSlide151.xml"/><Relationship Id="rId1" Type="http://schemas.openxmlformats.org/officeDocument/2006/relationships/slideLayout" Target="../slideLayouts/slideLayout92.xml"/><Relationship Id="rId5" Type="http://schemas.openxmlformats.org/officeDocument/2006/relationships/image" Target="../media/image329.jpg"/><Relationship Id="rId4" Type="http://schemas.openxmlformats.org/officeDocument/2006/relationships/image" Target="../media/image328.jpg"/></Relationships>
</file>

<file path=ppt/slides/_rels/slide152.xml.rels><?xml version="1.0" encoding="UTF-8" standalone="yes"?>
<Relationships xmlns="http://schemas.openxmlformats.org/package/2006/relationships"><Relationship Id="rId3" Type="http://schemas.openxmlformats.org/officeDocument/2006/relationships/image" Target="../media/image330.jpeg"/><Relationship Id="rId2" Type="http://schemas.openxmlformats.org/officeDocument/2006/relationships/notesSlide" Target="../notesSlides/notesSlide152.xml"/><Relationship Id="rId1" Type="http://schemas.openxmlformats.org/officeDocument/2006/relationships/slideLayout" Target="../slideLayouts/slideLayout92.xml"/><Relationship Id="rId4" Type="http://schemas.openxmlformats.org/officeDocument/2006/relationships/image" Target="../media/image331.jpg"/></Relationships>
</file>

<file path=ppt/slides/_rels/slide1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1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7.xml"/><Relationship Id="rId1" Type="http://schemas.openxmlformats.org/officeDocument/2006/relationships/slideLayout" Target="../slideLayouts/slideLayout4.xml"/><Relationship Id="rId5" Type="http://schemas.openxmlformats.org/officeDocument/2006/relationships/image" Target="../media/image40.jpeg"/><Relationship Id="rId4" Type="http://schemas.openxmlformats.org/officeDocument/2006/relationships/image" Target="../media/image39.jpeg"/></Relationships>
</file>

<file path=ppt/slides/_rels/slide1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slide" Target="slide14.xml"/><Relationship Id="rId2" Type="http://schemas.openxmlformats.org/officeDocument/2006/relationships/notesSlide" Target="../notesSlides/notesSlide2.xml"/><Relationship Id="rId1" Type="http://schemas.openxmlformats.org/officeDocument/2006/relationships/slideLayout" Target="../slideLayouts/slideLayout13.xml"/><Relationship Id="rId5" Type="http://schemas.openxmlformats.org/officeDocument/2006/relationships/image" Target="../media/image4.jpeg"/><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45.JPG"/></Relationships>
</file>

<file path=ppt/slides/_rels/slide2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2.xml"/><Relationship Id="rId1" Type="http://schemas.openxmlformats.org/officeDocument/2006/relationships/slideLayout" Target="../slideLayouts/slideLayout52.xml"/><Relationship Id="rId5" Type="http://schemas.openxmlformats.org/officeDocument/2006/relationships/image" Target="../media/image48.jpeg"/><Relationship Id="rId4" Type="http://schemas.openxmlformats.org/officeDocument/2006/relationships/image" Target="../media/image47.jpeg"/></Relationships>
</file>

<file path=ppt/slides/_rels/slide2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51.jpeg"/><Relationship Id="rId4" Type="http://schemas.openxmlformats.org/officeDocument/2006/relationships/image" Target="../media/image50.jpeg"/></Relationships>
</file>

<file path=ppt/slides/_rels/slide2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55.jpeg"/><Relationship Id="rId4" Type="http://schemas.openxmlformats.org/officeDocument/2006/relationships/image" Target="../media/image54.png"/></Relationships>
</file>

<file path=ppt/slides/_rels/slide2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3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34.xml.rels><?xml version="1.0" encoding="UTF-8" standalone="yes"?>
<Relationships xmlns="http://schemas.openxmlformats.org/package/2006/relationships"><Relationship Id="rId8" Type="http://schemas.openxmlformats.org/officeDocument/2006/relationships/image" Target="../media/image69.png"/><Relationship Id="rId13" Type="http://schemas.microsoft.com/office/2007/relationships/hdphoto" Target="../media/hdphoto5.wdp"/><Relationship Id="rId3" Type="http://schemas.openxmlformats.org/officeDocument/2006/relationships/image" Target="../media/image66.jpeg"/><Relationship Id="rId7" Type="http://schemas.microsoft.com/office/2007/relationships/hdphoto" Target="../media/hdphoto2.wdp"/><Relationship Id="rId12" Type="http://schemas.openxmlformats.org/officeDocument/2006/relationships/image" Target="../media/image71.png"/><Relationship Id="rId17" Type="http://schemas.microsoft.com/office/2007/relationships/hdphoto" Target="../media/hdphoto7.wdp"/><Relationship Id="rId2" Type="http://schemas.openxmlformats.org/officeDocument/2006/relationships/notesSlide" Target="../notesSlides/notesSlide34.xml"/><Relationship Id="rId16" Type="http://schemas.openxmlformats.org/officeDocument/2006/relationships/image" Target="../media/image73.png"/><Relationship Id="rId1" Type="http://schemas.openxmlformats.org/officeDocument/2006/relationships/slideLayout" Target="../slideLayouts/slideLayout22.xml"/><Relationship Id="rId6" Type="http://schemas.openxmlformats.org/officeDocument/2006/relationships/image" Target="../media/image68.png"/><Relationship Id="rId11" Type="http://schemas.microsoft.com/office/2007/relationships/hdphoto" Target="../media/hdphoto4.wdp"/><Relationship Id="rId5" Type="http://schemas.microsoft.com/office/2007/relationships/hdphoto" Target="../media/hdphoto1.wdp"/><Relationship Id="rId15" Type="http://schemas.microsoft.com/office/2007/relationships/hdphoto" Target="../media/hdphoto6.wdp"/><Relationship Id="rId10" Type="http://schemas.openxmlformats.org/officeDocument/2006/relationships/image" Target="../media/image70.png"/><Relationship Id="rId4" Type="http://schemas.openxmlformats.org/officeDocument/2006/relationships/image" Target="../media/image67.jpeg"/><Relationship Id="rId9" Type="http://schemas.microsoft.com/office/2007/relationships/hdphoto" Target="../media/hdphoto3.wdp"/><Relationship Id="rId14" Type="http://schemas.openxmlformats.org/officeDocument/2006/relationships/image" Target="../media/image72.png"/></Relationships>
</file>

<file path=ppt/slides/_rels/slide3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5.xml"/><Relationship Id="rId1" Type="http://schemas.openxmlformats.org/officeDocument/2006/relationships/slideLayout" Target="../slideLayouts/slideLayout22.xml"/></Relationships>
</file>

<file path=ppt/slides/_rels/slide36.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36.xml"/><Relationship Id="rId1" Type="http://schemas.openxmlformats.org/officeDocument/2006/relationships/slideLayout" Target="../slideLayouts/slideLayout22.xml"/><Relationship Id="rId5" Type="http://schemas.openxmlformats.org/officeDocument/2006/relationships/image" Target="../media/image77.jpg"/><Relationship Id="rId4" Type="http://schemas.openxmlformats.org/officeDocument/2006/relationships/image" Target="../media/image76.jpg"/></Relationships>
</file>

<file path=ppt/slides/_rels/slide37.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notesSlide" Target="../notesSlides/notesSlide37.xml"/><Relationship Id="rId1" Type="http://schemas.openxmlformats.org/officeDocument/2006/relationships/slideLayout" Target="../slideLayouts/slideLayout22.xml"/><Relationship Id="rId4" Type="http://schemas.openxmlformats.org/officeDocument/2006/relationships/image" Target="../media/image79.jpg"/></Relationships>
</file>

<file path=ppt/slides/_rels/slide38.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38.xml"/><Relationship Id="rId1" Type="http://schemas.openxmlformats.org/officeDocument/2006/relationships/slideLayout" Target="../slideLayouts/slideLayout22.xml"/><Relationship Id="rId4" Type="http://schemas.openxmlformats.org/officeDocument/2006/relationships/image" Target="../media/image81.jpeg"/></Relationships>
</file>

<file path=ppt/slides/_rels/slide39.xml.rels><?xml version="1.0" encoding="UTF-8" standalone="yes"?>
<Relationships xmlns="http://schemas.openxmlformats.org/package/2006/relationships"><Relationship Id="rId3" Type="http://schemas.openxmlformats.org/officeDocument/2006/relationships/image" Target="../media/image82.jpg"/><Relationship Id="rId7" Type="http://schemas.openxmlformats.org/officeDocument/2006/relationships/image" Target="../media/image86.jpg"/><Relationship Id="rId2" Type="http://schemas.openxmlformats.org/officeDocument/2006/relationships/notesSlide" Target="../notesSlides/notesSlide39.xml"/><Relationship Id="rId1" Type="http://schemas.openxmlformats.org/officeDocument/2006/relationships/slideLayout" Target="../slideLayouts/slideLayout22.xml"/><Relationship Id="rId6" Type="http://schemas.openxmlformats.org/officeDocument/2006/relationships/image" Target="../media/image85.jpg"/><Relationship Id="rId5" Type="http://schemas.openxmlformats.org/officeDocument/2006/relationships/image" Target="../media/image84.jpg"/><Relationship Id="rId4" Type="http://schemas.openxmlformats.org/officeDocument/2006/relationships/image" Target="../media/image83.jpg"/></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8.jpeg"/></Relationships>
</file>

<file path=ppt/slides/_rels/slide40.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40.xml"/><Relationship Id="rId1" Type="http://schemas.openxmlformats.org/officeDocument/2006/relationships/slideLayout" Target="../slideLayouts/slideLayout22.xml"/></Relationships>
</file>

<file path=ppt/slides/_rels/slide41.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notesSlide" Target="../notesSlides/notesSlide41.xml"/><Relationship Id="rId1" Type="http://schemas.openxmlformats.org/officeDocument/2006/relationships/slideLayout" Target="../slideLayouts/slideLayout22.xml"/></Relationships>
</file>

<file path=ppt/slides/_rels/slide42.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notesSlide" Target="../notesSlides/notesSlide42.xml"/><Relationship Id="rId1" Type="http://schemas.openxmlformats.org/officeDocument/2006/relationships/slideLayout" Target="../slideLayouts/slideLayout22.xml"/><Relationship Id="rId4" Type="http://schemas.openxmlformats.org/officeDocument/2006/relationships/image" Target="../media/image90.jpg"/></Relationships>
</file>

<file path=ppt/slides/_rels/slide43.xml.rels><?xml version="1.0" encoding="UTF-8" standalone="yes"?>
<Relationships xmlns="http://schemas.openxmlformats.org/package/2006/relationships"><Relationship Id="rId3" Type="http://schemas.openxmlformats.org/officeDocument/2006/relationships/image" Target="../media/image91.jpg"/><Relationship Id="rId2" Type="http://schemas.openxmlformats.org/officeDocument/2006/relationships/notesSlide" Target="../notesSlides/notesSlide43.xml"/><Relationship Id="rId1" Type="http://schemas.openxmlformats.org/officeDocument/2006/relationships/slideLayout" Target="../slideLayouts/slideLayout22.xml"/><Relationship Id="rId4" Type="http://schemas.openxmlformats.org/officeDocument/2006/relationships/image" Target="../media/image92.jpg"/></Relationships>
</file>

<file path=ppt/slides/_rels/slide44.xml.rels><?xml version="1.0" encoding="UTF-8" standalone="yes"?>
<Relationships xmlns="http://schemas.openxmlformats.org/package/2006/relationships"><Relationship Id="rId3" Type="http://schemas.openxmlformats.org/officeDocument/2006/relationships/image" Target="../media/image93.jpg"/><Relationship Id="rId2" Type="http://schemas.openxmlformats.org/officeDocument/2006/relationships/notesSlide" Target="../notesSlides/notesSlide44.xml"/><Relationship Id="rId1" Type="http://schemas.openxmlformats.org/officeDocument/2006/relationships/slideLayout" Target="../slideLayouts/slideLayout22.xml"/></Relationships>
</file>

<file path=ppt/slides/_rels/slide45.xml.rels><?xml version="1.0" encoding="UTF-8" standalone="yes"?>
<Relationships xmlns="http://schemas.openxmlformats.org/package/2006/relationships"><Relationship Id="rId3" Type="http://schemas.openxmlformats.org/officeDocument/2006/relationships/image" Target="../media/image94.jpg"/><Relationship Id="rId7" Type="http://schemas.openxmlformats.org/officeDocument/2006/relationships/image" Target="../media/image98.jpg"/><Relationship Id="rId2" Type="http://schemas.openxmlformats.org/officeDocument/2006/relationships/notesSlide" Target="../notesSlides/notesSlide45.xml"/><Relationship Id="rId1" Type="http://schemas.openxmlformats.org/officeDocument/2006/relationships/slideLayout" Target="../slideLayouts/slideLayout22.xml"/><Relationship Id="rId6" Type="http://schemas.openxmlformats.org/officeDocument/2006/relationships/image" Target="../media/image97.jpg"/><Relationship Id="rId5" Type="http://schemas.openxmlformats.org/officeDocument/2006/relationships/image" Target="../media/image96.jpg"/><Relationship Id="rId4" Type="http://schemas.openxmlformats.org/officeDocument/2006/relationships/image" Target="../media/image95.jpg"/></Relationships>
</file>

<file path=ppt/slides/_rels/slide46.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46.xml"/><Relationship Id="rId1" Type="http://schemas.openxmlformats.org/officeDocument/2006/relationships/slideLayout" Target="../slideLayouts/slideLayout22.xml"/><Relationship Id="rId4" Type="http://schemas.openxmlformats.org/officeDocument/2006/relationships/image" Target="../media/image100.png"/></Relationships>
</file>

<file path=ppt/slides/_rels/slide47.xml.rels><?xml version="1.0" encoding="UTF-8" standalone="yes"?>
<Relationships xmlns="http://schemas.openxmlformats.org/package/2006/relationships"><Relationship Id="rId3" Type="http://schemas.openxmlformats.org/officeDocument/2006/relationships/image" Target="../media/image101.jpg"/><Relationship Id="rId2" Type="http://schemas.openxmlformats.org/officeDocument/2006/relationships/notesSlide" Target="../notesSlides/notesSlide47.xml"/><Relationship Id="rId1" Type="http://schemas.openxmlformats.org/officeDocument/2006/relationships/slideLayout" Target="../slideLayouts/slideLayout22.xml"/><Relationship Id="rId5" Type="http://schemas.openxmlformats.org/officeDocument/2006/relationships/image" Target="../media/image103.jpg"/><Relationship Id="rId4" Type="http://schemas.openxmlformats.org/officeDocument/2006/relationships/image" Target="../media/image102.jpg"/></Relationships>
</file>

<file path=ppt/slides/_rels/slide48.xml.rels><?xml version="1.0" encoding="UTF-8" standalone="yes"?>
<Relationships xmlns="http://schemas.openxmlformats.org/package/2006/relationships"><Relationship Id="rId3" Type="http://schemas.openxmlformats.org/officeDocument/2006/relationships/image" Target="../media/image104.jpg"/><Relationship Id="rId2" Type="http://schemas.openxmlformats.org/officeDocument/2006/relationships/notesSlide" Target="../notesSlides/notesSlide48.xml"/><Relationship Id="rId1" Type="http://schemas.openxmlformats.org/officeDocument/2006/relationships/slideLayout" Target="../slideLayouts/slideLayout67.xml"/><Relationship Id="rId4" Type="http://schemas.openxmlformats.org/officeDocument/2006/relationships/image" Target="../media/image105.jpg"/></Relationships>
</file>

<file path=ppt/slides/_rels/slide49.xml.rels><?xml version="1.0" encoding="UTF-8" standalone="yes"?>
<Relationships xmlns="http://schemas.openxmlformats.org/package/2006/relationships"><Relationship Id="rId3" Type="http://schemas.openxmlformats.org/officeDocument/2006/relationships/image" Target="../media/image106.jpg"/><Relationship Id="rId2" Type="http://schemas.openxmlformats.org/officeDocument/2006/relationships/notesSlide" Target="../notesSlides/notesSlide49.xml"/><Relationship Id="rId1" Type="http://schemas.openxmlformats.org/officeDocument/2006/relationships/slideLayout" Target="../slideLayouts/slideLayout67.xml"/><Relationship Id="rId4" Type="http://schemas.openxmlformats.org/officeDocument/2006/relationships/image" Target="../media/image107.jpg"/></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50.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50.xml"/><Relationship Id="rId1" Type="http://schemas.openxmlformats.org/officeDocument/2006/relationships/slideLayout" Target="../slideLayouts/slideLayout22.xml"/><Relationship Id="rId4" Type="http://schemas.openxmlformats.org/officeDocument/2006/relationships/image" Target="../media/image109.png"/></Relationships>
</file>

<file path=ppt/slides/_rels/slide51.xml.rels><?xml version="1.0" encoding="UTF-8" standalone="yes"?>
<Relationships xmlns="http://schemas.openxmlformats.org/package/2006/relationships"><Relationship Id="rId3" Type="http://schemas.openxmlformats.org/officeDocument/2006/relationships/image" Target="../media/image110.jpg"/><Relationship Id="rId2" Type="http://schemas.openxmlformats.org/officeDocument/2006/relationships/notesSlide" Target="../notesSlides/notesSlide51.xml"/><Relationship Id="rId1" Type="http://schemas.openxmlformats.org/officeDocument/2006/relationships/slideLayout" Target="../slideLayouts/slideLayout22.xml"/><Relationship Id="rId4" Type="http://schemas.openxmlformats.org/officeDocument/2006/relationships/image" Target="../media/image111.jpg"/></Relationships>
</file>

<file path=ppt/slides/_rels/slide52.xml.rels><?xml version="1.0" encoding="UTF-8" standalone="yes"?>
<Relationships xmlns="http://schemas.openxmlformats.org/package/2006/relationships"><Relationship Id="rId3" Type="http://schemas.openxmlformats.org/officeDocument/2006/relationships/image" Target="../media/image112.jpg"/><Relationship Id="rId2" Type="http://schemas.openxmlformats.org/officeDocument/2006/relationships/notesSlide" Target="../notesSlides/notesSlide52.xml"/><Relationship Id="rId1" Type="http://schemas.openxmlformats.org/officeDocument/2006/relationships/slideLayout" Target="../slideLayouts/slideLayout22.xml"/><Relationship Id="rId4" Type="http://schemas.openxmlformats.org/officeDocument/2006/relationships/image" Target="../media/image113.jpg"/></Relationships>
</file>

<file path=ppt/slides/_rels/slide53.xml.rels><?xml version="1.0" encoding="UTF-8" standalone="yes"?>
<Relationships xmlns="http://schemas.openxmlformats.org/package/2006/relationships"><Relationship Id="rId3" Type="http://schemas.openxmlformats.org/officeDocument/2006/relationships/image" Target="../media/image114.jpg"/><Relationship Id="rId2" Type="http://schemas.openxmlformats.org/officeDocument/2006/relationships/notesSlide" Target="../notesSlides/notesSlide53.xml"/><Relationship Id="rId1" Type="http://schemas.openxmlformats.org/officeDocument/2006/relationships/slideLayout" Target="../slideLayouts/slideLayout7.xml"/><Relationship Id="rId4" Type="http://schemas.openxmlformats.org/officeDocument/2006/relationships/image" Target="../media/image115.jpg"/></Relationships>
</file>

<file path=ppt/slides/_rels/slide54.xml.rels><?xml version="1.0" encoding="UTF-8" standalone="yes"?>
<Relationships xmlns="http://schemas.openxmlformats.org/package/2006/relationships"><Relationship Id="rId3" Type="http://schemas.openxmlformats.org/officeDocument/2006/relationships/image" Target="../media/image116.jpg"/><Relationship Id="rId2" Type="http://schemas.openxmlformats.org/officeDocument/2006/relationships/notesSlide" Target="../notesSlides/notesSlide54.xml"/><Relationship Id="rId1" Type="http://schemas.openxmlformats.org/officeDocument/2006/relationships/slideLayout" Target="../slideLayouts/slideLayout67.xml"/></Relationships>
</file>

<file path=ppt/slides/_rels/slide55.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55.xml"/><Relationship Id="rId1" Type="http://schemas.openxmlformats.org/officeDocument/2006/relationships/slideLayout" Target="../slideLayouts/slideLayout22.xml"/><Relationship Id="rId5" Type="http://schemas.openxmlformats.org/officeDocument/2006/relationships/image" Target="../media/image119.jpeg"/><Relationship Id="rId4" Type="http://schemas.openxmlformats.org/officeDocument/2006/relationships/image" Target="../media/image118.jpeg"/></Relationships>
</file>

<file path=ppt/slides/_rels/slide56.xml.rels><?xml version="1.0" encoding="UTF-8" standalone="yes"?>
<Relationships xmlns="http://schemas.openxmlformats.org/package/2006/relationships"><Relationship Id="rId8" Type="http://schemas.openxmlformats.org/officeDocument/2006/relationships/image" Target="../media/image124.png"/><Relationship Id="rId3" Type="http://schemas.openxmlformats.org/officeDocument/2006/relationships/image" Target="../media/image120.png"/><Relationship Id="rId7" Type="http://schemas.openxmlformats.org/officeDocument/2006/relationships/image" Target="../media/image123.png"/><Relationship Id="rId12" Type="http://schemas.openxmlformats.org/officeDocument/2006/relationships/image" Target="../media/image128.png"/><Relationship Id="rId2" Type="http://schemas.openxmlformats.org/officeDocument/2006/relationships/notesSlide" Target="../notesSlides/notesSlide56.xml"/><Relationship Id="rId1" Type="http://schemas.openxmlformats.org/officeDocument/2006/relationships/slideLayout" Target="../slideLayouts/slideLayout183.xml"/><Relationship Id="rId6" Type="http://schemas.openxmlformats.org/officeDocument/2006/relationships/image" Target="../media/image122.png"/><Relationship Id="rId11" Type="http://schemas.openxmlformats.org/officeDocument/2006/relationships/image" Target="../media/image127.png"/><Relationship Id="rId5" Type="http://schemas.openxmlformats.org/officeDocument/2006/relationships/image" Target="../media/image121.png"/><Relationship Id="rId10" Type="http://schemas.openxmlformats.org/officeDocument/2006/relationships/image" Target="../media/image126.png"/><Relationship Id="rId4" Type="http://schemas.openxmlformats.org/officeDocument/2006/relationships/image" Target="../media/image1.jpeg"/><Relationship Id="rId9" Type="http://schemas.openxmlformats.org/officeDocument/2006/relationships/image" Target="../media/image125.png"/></Relationships>
</file>

<file path=ppt/slides/_rels/slide57.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58.xml"/><Relationship Id="rId1" Type="http://schemas.openxmlformats.org/officeDocument/2006/relationships/slideLayout" Target="../slideLayouts/slideLayout106.xml"/><Relationship Id="rId6" Type="http://schemas.openxmlformats.org/officeDocument/2006/relationships/image" Target="../media/image133.png"/><Relationship Id="rId5" Type="http://schemas.openxmlformats.org/officeDocument/2006/relationships/image" Target="../media/image132.jpg"/><Relationship Id="rId4" Type="http://schemas.openxmlformats.org/officeDocument/2006/relationships/image" Target="../media/image131.png"/></Relationships>
</file>

<file path=ppt/slides/_rels/slide59.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59.xml"/><Relationship Id="rId1" Type="http://schemas.openxmlformats.org/officeDocument/2006/relationships/slideLayout" Target="../slideLayouts/slideLayout106.xml"/><Relationship Id="rId6" Type="http://schemas.openxmlformats.org/officeDocument/2006/relationships/image" Target="../media/image133.png"/><Relationship Id="rId5" Type="http://schemas.openxmlformats.org/officeDocument/2006/relationships/image" Target="../media/image136.png"/><Relationship Id="rId4" Type="http://schemas.openxmlformats.org/officeDocument/2006/relationships/image" Target="../media/image135.png"/></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19.xml"/><Relationship Id="rId4" Type="http://schemas.openxmlformats.org/officeDocument/2006/relationships/image" Target="../media/image14.jpeg"/></Relationships>
</file>

<file path=ppt/slides/_rels/slide60.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60.xml"/><Relationship Id="rId1" Type="http://schemas.openxmlformats.org/officeDocument/2006/relationships/slideLayout" Target="../slideLayouts/slideLayout106.xml"/><Relationship Id="rId6" Type="http://schemas.openxmlformats.org/officeDocument/2006/relationships/image" Target="../media/image133.png"/><Relationship Id="rId5" Type="http://schemas.openxmlformats.org/officeDocument/2006/relationships/image" Target="../media/image139.png"/><Relationship Id="rId4" Type="http://schemas.openxmlformats.org/officeDocument/2006/relationships/image" Target="../media/image138.png"/></Relationships>
</file>

<file path=ppt/slides/_rels/slide61.xml.rels><?xml version="1.0" encoding="UTF-8" standalone="yes"?>
<Relationships xmlns="http://schemas.openxmlformats.org/package/2006/relationships"><Relationship Id="rId3" Type="http://schemas.openxmlformats.org/officeDocument/2006/relationships/image" Target="../media/image140.jpg"/><Relationship Id="rId2" Type="http://schemas.openxmlformats.org/officeDocument/2006/relationships/notesSlide" Target="../notesSlides/notesSlide61.xml"/><Relationship Id="rId1" Type="http://schemas.openxmlformats.org/officeDocument/2006/relationships/slideLayout" Target="../slideLayouts/slideLayout106.xml"/><Relationship Id="rId4" Type="http://schemas.openxmlformats.org/officeDocument/2006/relationships/image" Target="../media/image141.jpg"/></Relationships>
</file>

<file path=ppt/slides/_rels/slide62.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notesSlide" Target="../notesSlides/notesSlide62.xml"/><Relationship Id="rId1" Type="http://schemas.openxmlformats.org/officeDocument/2006/relationships/slideLayout" Target="../slideLayouts/slideLayout106.xml"/><Relationship Id="rId5" Type="http://schemas.openxmlformats.org/officeDocument/2006/relationships/image" Target="../media/image144.png"/><Relationship Id="rId4" Type="http://schemas.openxmlformats.org/officeDocument/2006/relationships/image" Target="../media/image143.png"/></Relationships>
</file>

<file path=ppt/slides/_rels/slide63.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notesSlide" Target="../notesSlides/notesSlide63.xml"/><Relationship Id="rId1" Type="http://schemas.openxmlformats.org/officeDocument/2006/relationships/slideLayout" Target="../slideLayouts/slideLayout106.xml"/><Relationship Id="rId5" Type="http://schemas.openxmlformats.org/officeDocument/2006/relationships/image" Target="../media/image147.png"/><Relationship Id="rId4" Type="http://schemas.openxmlformats.org/officeDocument/2006/relationships/image" Target="../media/image146.png"/></Relationships>
</file>

<file path=ppt/slides/_rels/slide64.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notesSlide" Target="../notesSlides/notesSlide64.xml"/><Relationship Id="rId1" Type="http://schemas.openxmlformats.org/officeDocument/2006/relationships/slideLayout" Target="../slideLayouts/slideLayout106.xml"/><Relationship Id="rId4" Type="http://schemas.openxmlformats.org/officeDocument/2006/relationships/image" Target="../media/image149.jpeg"/></Relationships>
</file>

<file path=ppt/slides/_rels/slide65.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notesSlide" Target="../notesSlides/notesSlide65.xml"/><Relationship Id="rId1" Type="http://schemas.openxmlformats.org/officeDocument/2006/relationships/slideLayout" Target="../slideLayouts/slideLayout106.xml"/><Relationship Id="rId4" Type="http://schemas.openxmlformats.org/officeDocument/2006/relationships/image" Target="../media/image151.jpeg"/></Relationships>
</file>

<file path=ppt/slides/_rels/slide66.xml.rels><?xml version="1.0" encoding="UTF-8" standalone="yes"?>
<Relationships xmlns="http://schemas.openxmlformats.org/package/2006/relationships"><Relationship Id="rId3" Type="http://schemas.openxmlformats.org/officeDocument/2006/relationships/image" Target="../media/image152.jpg"/><Relationship Id="rId2" Type="http://schemas.openxmlformats.org/officeDocument/2006/relationships/notesSlide" Target="../notesSlides/notesSlide66.xml"/><Relationship Id="rId1" Type="http://schemas.openxmlformats.org/officeDocument/2006/relationships/slideLayout" Target="../slideLayouts/slideLayout106.xml"/><Relationship Id="rId4" Type="http://schemas.openxmlformats.org/officeDocument/2006/relationships/image" Target="../media/image153.jpeg"/></Relationships>
</file>

<file path=ppt/slides/_rels/slide67.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67.xml"/><Relationship Id="rId1" Type="http://schemas.openxmlformats.org/officeDocument/2006/relationships/slideLayout" Target="../slideLayouts/slideLayout106.xml"/><Relationship Id="rId6" Type="http://schemas.openxmlformats.org/officeDocument/2006/relationships/image" Target="../media/image157.png"/><Relationship Id="rId5" Type="http://schemas.openxmlformats.org/officeDocument/2006/relationships/image" Target="../media/image156.png"/><Relationship Id="rId4" Type="http://schemas.openxmlformats.org/officeDocument/2006/relationships/image" Target="../media/image155.png"/></Relationships>
</file>

<file path=ppt/slides/_rels/slide68.xml.rels><?xml version="1.0" encoding="UTF-8" standalone="yes"?>
<Relationships xmlns="http://schemas.openxmlformats.org/package/2006/relationships"><Relationship Id="rId3" Type="http://schemas.openxmlformats.org/officeDocument/2006/relationships/image" Target="../media/image158.jpg"/><Relationship Id="rId2" Type="http://schemas.openxmlformats.org/officeDocument/2006/relationships/notesSlide" Target="../notesSlides/notesSlide68.xml"/><Relationship Id="rId1" Type="http://schemas.openxmlformats.org/officeDocument/2006/relationships/slideLayout" Target="../slideLayouts/slideLayout106.xml"/><Relationship Id="rId4" Type="http://schemas.openxmlformats.org/officeDocument/2006/relationships/image" Target="../media/image159.jpg"/></Relationships>
</file>

<file path=ppt/slides/_rels/slide69.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notesSlide" Target="../notesSlides/notesSlide69.xml"/><Relationship Id="rId1" Type="http://schemas.openxmlformats.org/officeDocument/2006/relationships/slideLayout" Target="../slideLayouts/slideLayout117.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7" Type="http://schemas.openxmlformats.org/officeDocument/2006/relationships/image" Target="../media/image17.jpeg"/><Relationship Id="rId2" Type="http://schemas.openxmlformats.org/officeDocument/2006/relationships/slideLayout" Target="../slideLayouts/slideLayout4.xml"/><Relationship Id="rId1" Type="http://schemas.openxmlformats.org/officeDocument/2006/relationships/vmlDrawing" Target="../drawings/vmlDrawing1.vml"/><Relationship Id="rId6" Type="http://schemas.openxmlformats.org/officeDocument/2006/relationships/image" Target="../media/image16.jpeg"/><Relationship Id="rId5" Type="http://schemas.openxmlformats.org/officeDocument/2006/relationships/image" Target="../media/image15.emf"/><Relationship Id="rId4" Type="http://schemas.openxmlformats.org/officeDocument/2006/relationships/oleObject" Target="../embeddings/oleObject1.bin"/></Relationships>
</file>

<file path=ppt/slides/_rels/slide70.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notesSlide" Target="../notesSlides/notesSlide70.xml"/><Relationship Id="rId1" Type="http://schemas.openxmlformats.org/officeDocument/2006/relationships/slideLayout" Target="../slideLayouts/slideLayout117.xml"/></Relationships>
</file>

<file path=ppt/slides/_rels/slide71.xml.rels><?xml version="1.0" encoding="UTF-8" standalone="yes"?>
<Relationships xmlns="http://schemas.openxmlformats.org/package/2006/relationships"><Relationship Id="rId3" Type="http://schemas.openxmlformats.org/officeDocument/2006/relationships/image" Target="../media/image162.jpeg"/><Relationship Id="rId2" Type="http://schemas.openxmlformats.org/officeDocument/2006/relationships/notesSlide" Target="../notesSlides/notesSlide71.xml"/><Relationship Id="rId1" Type="http://schemas.openxmlformats.org/officeDocument/2006/relationships/slideLayout" Target="../slideLayouts/slideLayout117.xml"/><Relationship Id="rId4" Type="http://schemas.openxmlformats.org/officeDocument/2006/relationships/image" Target="../media/image163.jpeg"/></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3" Type="http://schemas.openxmlformats.org/officeDocument/2006/relationships/image" Target="../media/image164.jpeg"/><Relationship Id="rId2" Type="http://schemas.openxmlformats.org/officeDocument/2006/relationships/notesSlide" Target="../notesSlides/notesSlide73.xml"/><Relationship Id="rId1" Type="http://schemas.openxmlformats.org/officeDocument/2006/relationships/slideLayout" Target="../slideLayouts/slideLayout7.xml"/><Relationship Id="rId4" Type="http://schemas.openxmlformats.org/officeDocument/2006/relationships/image" Target="../media/image165.jpeg"/></Relationships>
</file>

<file path=ppt/slides/_rels/slide74.xml.rels><?xml version="1.0" encoding="UTF-8" standalone="yes"?>
<Relationships xmlns="http://schemas.openxmlformats.org/package/2006/relationships"><Relationship Id="rId3" Type="http://schemas.openxmlformats.org/officeDocument/2006/relationships/image" Target="../media/image166.jpeg"/><Relationship Id="rId2" Type="http://schemas.openxmlformats.org/officeDocument/2006/relationships/notesSlide" Target="../notesSlides/notesSlide74.xml"/><Relationship Id="rId1" Type="http://schemas.openxmlformats.org/officeDocument/2006/relationships/slideLayout" Target="../slideLayouts/slideLayout7.xml"/><Relationship Id="rId4" Type="http://schemas.openxmlformats.org/officeDocument/2006/relationships/image" Target="../media/image167.jpeg"/></Relationships>
</file>

<file path=ppt/slides/_rels/slide75.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notesSlide" Target="../notesSlides/notesSlide75.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169.jpeg"/><Relationship Id="rId2" Type="http://schemas.openxmlformats.org/officeDocument/2006/relationships/notesSlide" Target="../notesSlides/notesSlide76.xml"/><Relationship Id="rId1" Type="http://schemas.openxmlformats.org/officeDocument/2006/relationships/slideLayout" Target="../slideLayouts/slideLayout2.xml"/><Relationship Id="rId6" Type="http://schemas.openxmlformats.org/officeDocument/2006/relationships/image" Target="../media/image172.jpeg"/><Relationship Id="rId5" Type="http://schemas.openxmlformats.org/officeDocument/2006/relationships/image" Target="../media/image171.jpeg"/><Relationship Id="rId4" Type="http://schemas.openxmlformats.org/officeDocument/2006/relationships/image" Target="../media/image170.jpeg"/></Relationships>
</file>

<file path=ppt/slides/_rels/slide77.xml.rels><?xml version="1.0" encoding="UTF-8" standalone="yes"?>
<Relationships xmlns="http://schemas.openxmlformats.org/package/2006/relationships"><Relationship Id="rId3" Type="http://schemas.openxmlformats.org/officeDocument/2006/relationships/image" Target="../media/image173.jpeg"/><Relationship Id="rId2" Type="http://schemas.openxmlformats.org/officeDocument/2006/relationships/notesSlide" Target="../notesSlides/notesSlide77.xml"/><Relationship Id="rId1" Type="http://schemas.openxmlformats.org/officeDocument/2006/relationships/slideLayout" Target="../slideLayouts/slideLayout13.xml"/></Relationships>
</file>

<file path=ppt/slides/_rels/slide78.xml.rels><?xml version="1.0" encoding="UTF-8" standalone="yes"?>
<Relationships xmlns="http://schemas.openxmlformats.org/package/2006/relationships"><Relationship Id="rId3" Type="http://schemas.openxmlformats.org/officeDocument/2006/relationships/image" Target="../media/image174.jpeg"/><Relationship Id="rId7" Type="http://schemas.openxmlformats.org/officeDocument/2006/relationships/image" Target="../media/image171.jpeg"/><Relationship Id="rId2" Type="http://schemas.openxmlformats.org/officeDocument/2006/relationships/notesSlide" Target="../notesSlides/notesSlide78.xml"/><Relationship Id="rId1" Type="http://schemas.openxmlformats.org/officeDocument/2006/relationships/slideLayout" Target="../slideLayouts/slideLayout7.xml"/><Relationship Id="rId6" Type="http://schemas.openxmlformats.org/officeDocument/2006/relationships/image" Target="../media/image177.jpeg"/><Relationship Id="rId5" Type="http://schemas.openxmlformats.org/officeDocument/2006/relationships/image" Target="../media/image176.jpeg"/><Relationship Id="rId4" Type="http://schemas.openxmlformats.org/officeDocument/2006/relationships/image" Target="../media/image175.jpeg"/></Relationships>
</file>

<file path=ppt/slides/_rels/slide79.xml.rels><?xml version="1.0" encoding="UTF-8" standalone="yes"?>
<Relationships xmlns="http://schemas.openxmlformats.org/package/2006/relationships"><Relationship Id="rId3" Type="http://schemas.openxmlformats.org/officeDocument/2006/relationships/image" Target="../media/image178.jpeg"/><Relationship Id="rId2" Type="http://schemas.openxmlformats.org/officeDocument/2006/relationships/notesSlide" Target="../notesSlides/notesSlide79.xml"/><Relationship Id="rId1" Type="http://schemas.openxmlformats.org/officeDocument/2006/relationships/slideLayout" Target="../slideLayouts/slideLayout4.xml"/><Relationship Id="rId4" Type="http://schemas.openxmlformats.org/officeDocument/2006/relationships/image" Target="../media/image179.jpeg"/></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80.xml.rels><?xml version="1.0" encoding="UTF-8" standalone="yes"?>
<Relationships xmlns="http://schemas.openxmlformats.org/package/2006/relationships"><Relationship Id="rId3" Type="http://schemas.openxmlformats.org/officeDocument/2006/relationships/image" Target="../media/image180.jpg"/><Relationship Id="rId2" Type="http://schemas.openxmlformats.org/officeDocument/2006/relationships/notesSlide" Target="../notesSlides/notesSlide80.xml"/><Relationship Id="rId1" Type="http://schemas.openxmlformats.org/officeDocument/2006/relationships/slideLayout" Target="../slideLayouts/slideLayout7.xml"/><Relationship Id="rId4" Type="http://schemas.openxmlformats.org/officeDocument/2006/relationships/image" Target="../media/image181.jpg"/></Relationships>
</file>

<file path=ppt/slides/_rels/slide81.xml.rels><?xml version="1.0" encoding="UTF-8" standalone="yes"?>
<Relationships xmlns="http://schemas.openxmlformats.org/package/2006/relationships"><Relationship Id="rId3" Type="http://schemas.openxmlformats.org/officeDocument/2006/relationships/image" Target="../media/image182.jpeg"/><Relationship Id="rId2" Type="http://schemas.openxmlformats.org/officeDocument/2006/relationships/notesSlide" Target="../notesSlides/notesSlide81.xml"/><Relationship Id="rId1" Type="http://schemas.openxmlformats.org/officeDocument/2006/relationships/slideLayout" Target="../slideLayouts/slideLayout7.xml"/><Relationship Id="rId4" Type="http://schemas.openxmlformats.org/officeDocument/2006/relationships/image" Target="../media/image183.jpeg"/></Relationships>
</file>

<file path=ppt/slides/_rels/slide82.xml.rels><?xml version="1.0" encoding="UTF-8" standalone="yes"?>
<Relationships xmlns="http://schemas.openxmlformats.org/package/2006/relationships"><Relationship Id="rId3" Type="http://schemas.openxmlformats.org/officeDocument/2006/relationships/image" Target="../media/image184.jpeg"/><Relationship Id="rId2" Type="http://schemas.openxmlformats.org/officeDocument/2006/relationships/notesSlide" Target="../notesSlides/notesSlide82.xml"/><Relationship Id="rId1" Type="http://schemas.openxmlformats.org/officeDocument/2006/relationships/slideLayout" Target="../slideLayouts/slideLayout7.xml"/><Relationship Id="rId4" Type="http://schemas.openxmlformats.org/officeDocument/2006/relationships/image" Target="../media/image185.jpeg"/></Relationships>
</file>

<file path=ppt/slides/_rels/slide83.xml.rels><?xml version="1.0" encoding="UTF-8" standalone="yes"?>
<Relationships xmlns="http://schemas.openxmlformats.org/package/2006/relationships"><Relationship Id="rId3" Type="http://schemas.openxmlformats.org/officeDocument/2006/relationships/image" Target="../media/image186.jpeg"/><Relationship Id="rId2" Type="http://schemas.openxmlformats.org/officeDocument/2006/relationships/notesSlide" Target="../notesSlides/notesSlide83.xml"/><Relationship Id="rId1" Type="http://schemas.openxmlformats.org/officeDocument/2006/relationships/slideLayout" Target="../slideLayouts/slideLayout7.xml"/><Relationship Id="rId4" Type="http://schemas.openxmlformats.org/officeDocument/2006/relationships/image" Target="../media/image187.jpeg"/></Relationships>
</file>

<file path=ppt/slides/_rels/slide84.xml.rels><?xml version="1.0" encoding="UTF-8" standalone="yes"?>
<Relationships xmlns="http://schemas.openxmlformats.org/package/2006/relationships"><Relationship Id="rId3" Type="http://schemas.openxmlformats.org/officeDocument/2006/relationships/image" Target="../media/image188.jpeg"/><Relationship Id="rId2" Type="http://schemas.openxmlformats.org/officeDocument/2006/relationships/notesSlide" Target="../notesSlides/notesSlide84.xml"/><Relationship Id="rId1" Type="http://schemas.openxmlformats.org/officeDocument/2006/relationships/slideLayout" Target="../slideLayouts/slideLayout4.xml"/><Relationship Id="rId4" Type="http://schemas.openxmlformats.org/officeDocument/2006/relationships/image" Target="../media/image189.jpeg"/></Relationships>
</file>

<file path=ppt/slides/_rels/slide85.xml.rels><?xml version="1.0" encoding="UTF-8" standalone="yes"?>
<Relationships xmlns="http://schemas.openxmlformats.org/package/2006/relationships"><Relationship Id="rId3" Type="http://schemas.openxmlformats.org/officeDocument/2006/relationships/image" Target="../media/image190.jpeg"/><Relationship Id="rId2" Type="http://schemas.openxmlformats.org/officeDocument/2006/relationships/notesSlide" Target="../notesSlides/notesSlide85.xml"/><Relationship Id="rId1" Type="http://schemas.openxmlformats.org/officeDocument/2006/relationships/slideLayout" Target="../slideLayouts/slideLayout13.xml"/></Relationships>
</file>

<file path=ppt/slides/_rels/slide86.xml.rels><?xml version="1.0" encoding="UTF-8" standalone="yes"?>
<Relationships xmlns="http://schemas.openxmlformats.org/package/2006/relationships"><Relationship Id="rId3" Type="http://schemas.openxmlformats.org/officeDocument/2006/relationships/image" Target="../media/image191.jpeg"/><Relationship Id="rId2" Type="http://schemas.openxmlformats.org/officeDocument/2006/relationships/notesSlide" Target="../notesSlides/notesSlide86.xml"/><Relationship Id="rId1" Type="http://schemas.openxmlformats.org/officeDocument/2006/relationships/slideLayout" Target="../slideLayouts/slideLayout12.xml"/></Relationships>
</file>

<file path=ppt/slides/_rels/slide87.xml.rels><?xml version="1.0" encoding="UTF-8" standalone="yes"?>
<Relationships xmlns="http://schemas.openxmlformats.org/package/2006/relationships"><Relationship Id="rId3" Type="http://schemas.openxmlformats.org/officeDocument/2006/relationships/image" Target="../media/image192.jpeg"/><Relationship Id="rId2" Type="http://schemas.openxmlformats.org/officeDocument/2006/relationships/notesSlide" Target="../notesSlides/notesSlide87.xml"/><Relationship Id="rId1" Type="http://schemas.openxmlformats.org/officeDocument/2006/relationships/slideLayout" Target="../slideLayouts/slideLayout15.xml"/><Relationship Id="rId6" Type="http://schemas.openxmlformats.org/officeDocument/2006/relationships/image" Target="../media/image194.jpeg"/><Relationship Id="rId5" Type="http://schemas.openxmlformats.org/officeDocument/2006/relationships/image" Target="../media/image169.jpeg"/><Relationship Id="rId4" Type="http://schemas.openxmlformats.org/officeDocument/2006/relationships/image" Target="../media/image193.jpeg"/></Relationships>
</file>

<file path=ppt/slides/_rels/slide88.xml.rels><?xml version="1.0" encoding="UTF-8" standalone="yes"?>
<Relationships xmlns="http://schemas.openxmlformats.org/package/2006/relationships"><Relationship Id="rId3" Type="http://schemas.openxmlformats.org/officeDocument/2006/relationships/image" Target="../media/image195.jpeg"/><Relationship Id="rId2" Type="http://schemas.openxmlformats.org/officeDocument/2006/relationships/notesSlide" Target="../notesSlides/notesSlide88.xml"/><Relationship Id="rId1" Type="http://schemas.openxmlformats.org/officeDocument/2006/relationships/slideLayout" Target="../slideLayouts/slideLayout2.xml"/><Relationship Id="rId4" Type="http://schemas.openxmlformats.org/officeDocument/2006/relationships/image" Target="../media/image196.jpeg"/></Relationships>
</file>

<file path=ppt/slides/_rels/slide89.xml.rels><?xml version="1.0" encoding="UTF-8" standalone="yes"?>
<Relationships xmlns="http://schemas.openxmlformats.org/package/2006/relationships"><Relationship Id="rId3" Type="http://schemas.openxmlformats.org/officeDocument/2006/relationships/image" Target="../media/image197.jpeg"/><Relationship Id="rId2" Type="http://schemas.openxmlformats.org/officeDocument/2006/relationships/notesSlide" Target="../notesSlides/notesSlide89.xml"/><Relationship Id="rId1" Type="http://schemas.openxmlformats.org/officeDocument/2006/relationships/slideLayout" Target="../slideLayouts/slideLayout2.xml"/><Relationship Id="rId4" Type="http://schemas.openxmlformats.org/officeDocument/2006/relationships/image" Target="../media/image198.jpeg"/></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22.jpeg"/><Relationship Id="rId4" Type="http://schemas.openxmlformats.org/officeDocument/2006/relationships/image" Target="../media/image21.jpeg"/></Relationships>
</file>

<file path=ppt/slides/_rels/slide90.xml.rels><?xml version="1.0" encoding="UTF-8" standalone="yes"?>
<Relationships xmlns="http://schemas.openxmlformats.org/package/2006/relationships"><Relationship Id="rId3" Type="http://schemas.openxmlformats.org/officeDocument/2006/relationships/image" Target="../media/image199.jpeg"/><Relationship Id="rId2" Type="http://schemas.openxmlformats.org/officeDocument/2006/relationships/notesSlide" Target="../notesSlides/notesSlide90.xml"/><Relationship Id="rId1" Type="http://schemas.openxmlformats.org/officeDocument/2006/relationships/slideLayout" Target="../slideLayouts/slideLayout2.xml"/><Relationship Id="rId4" Type="http://schemas.openxmlformats.org/officeDocument/2006/relationships/image" Target="../media/image200.jpeg"/></Relationships>
</file>

<file path=ppt/slides/_rels/slide91.xml.rels><?xml version="1.0" encoding="UTF-8" standalone="yes"?>
<Relationships xmlns="http://schemas.openxmlformats.org/package/2006/relationships"><Relationship Id="rId3" Type="http://schemas.openxmlformats.org/officeDocument/2006/relationships/image" Target="../media/image201.jpg"/><Relationship Id="rId2" Type="http://schemas.openxmlformats.org/officeDocument/2006/relationships/notesSlide" Target="../notesSlides/notesSlide91.xml"/><Relationship Id="rId1" Type="http://schemas.openxmlformats.org/officeDocument/2006/relationships/slideLayout" Target="../slideLayouts/slideLayout2.xml"/><Relationship Id="rId4" Type="http://schemas.openxmlformats.org/officeDocument/2006/relationships/image" Target="../media/image202.jpg"/></Relationships>
</file>

<file path=ppt/slides/_rels/slide92.xml.rels><?xml version="1.0" encoding="UTF-8" standalone="yes"?>
<Relationships xmlns="http://schemas.openxmlformats.org/package/2006/relationships"><Relationship Id="rId3" Type="http://schemas.openxmlformats.org/officeDocument/2006/relationships/image" Target="../media/image203.jpeg"/><Relationship Id="rId2" Type="http://schemas.openxmlformats.org/officeDocument/2006/relationships/notesSlide" Target="../notesSlides/notesSlide92.xml"/><Relationship Id="rId1" Type="http://schemas.openxmlformats.org/officeDocument/2006/relationships/slideLayout" Target="../slideLayouts/slideLayout2.xml"/><Relationship Id="rId4" Type="http://schemas.openxmlformats.org/officeDocument/2006/relationships/image" Target="../media/image204.jpeg"/></Relationships>
</file>

<file path=ppt/slides/_rels/slide93.xml.rels><?xml version="1.0" encoding="UTF-8" standalone="yes"?>
<Relationships xmlns="http://schemas.openxmlformats.org/package/2006/relationships"><Relationship Id="rId3" Type="http://schemas.openxmlformats.org/officeDocument/2006/relationships/image" Target="../media/image205.jpg"/><Relationship Id="rId2" Type="http://schemas.openxmlformats.org/officeDocument/2006/relationships/notesSlide" Target="../notesSlides/notesSlide93.xml"/><Relationship Id="rId1" Type="http://schemas.openxmlformats.org/officeDocument/2006/relationships/slideLayout" Target="../slideLayouts/slideLayout2.xml"/><Relationship Id="rId5" Type="http://schemas.openxmlformats.org/officeDocument/2006/relationships/image" Target="../media/image207.jpg"/><Relationship Id="rId4" Type="http://schemas.openxmlformats.org/officeDocument/2006/relationships/image" Target="../media/image206.jpg"/></Relationships>
</file>

<file path=ppt/slides/_rels/slide94.xml.rels><?xml version="1.0" encoding="UTF-8" standalone="yes"?>
<Relationships xmlns="http://schemas.openxmlformats.org/package/2006/relationships"><Relationship Id="rId3" Type="http://schemas.openxmlformats.org/officeDocument/2006/relationships/image" Target="../media/image208.jpeg"/><Relationship Id="rId2" Type="http://schemas.openxmlformats.org/officeDocument/2006/relationships/notesSlide" Target="../notesSlides/notesSlide94.xml"/><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3" Type="http://schemas.openxmlformats.org/officeDocument/2006/relationships/image" Target="../media/image209.png"/><Relationship Id="rId2" Type="http://schemas.openxmlformats.org/officeDocument/2006/relationships/notesSlide" Target="../notesSlides/notesSlide95.xml"/><Relationship Id="rId1" Type="http://schemas.openxmlformats.org/officeDocument/2006/relationships/slideLayout" Target="../slideLayouts/slideLayout22.xml"/></Relationships>
</file>

<file path=ppt/slides/_rels/slide96.xml.rels><?xml version="1.0" encoding="UTF-8" standalone="yes"?>
<Relationships xmlns="http://schemas.openxmlformats.org/package/2006/relationships"><Relationship Id="rId3" Type="http://schemas.openxmlformats.org/officeDocument/2006/relationships/image" Target="../media/image210.jpg"/><Relationship Id="rId2" Type="http://schemas.openxmlformats.org/officeDocument/2006/relationships/notesSlide" Target="../notesSlides/notesSlide96.xml"/><Relationship Id="rId1" Type="http://schemas.openxmlformats.org/officeDocument/2006/relationships/slideLayout" Target="../slideLayouts/slideLayout82.xml"/><Relationship Id="rId4" Type="http://schemas.openxmlformats.org/officeDocument/2006/relationships/image" Target="../media/image211.jpg"/></Relationships>
</file>

<file path=ppt/slides/_rels/slide97.xml.rels><?xml version="1.0" encoding="UTF-8" standalone="yes"?>
<Relationships xmlns="http://schemas.openxmlformats.org/package/2006/relationships"><Relationship Id="rId3" Type="http://schemas.openxmlformats.org/officeDocument/2006/relationships/image" Target="../media/image212.jpg"/><Relationship Id="rId2" Type="http://schemas.openxmlformats.org/officeDocument/2006/relationships/notesSlide" Target="../notesSlides/notesSlide97.xml"/><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3" Type="http://schemas.openxmlformats.org/officeDocument/2006/relationships/image" Target="../media/image213.jpeg"/><Relationship Id="rId2" Type="http://schemas.openxmlformats.org/officeDocument/2006/relationships/notesSlide" Target="../notesSlides/notesSlide98.xml"/><Relationship Id="rId1" Type="http://schemas.openxmlformats.org/officeDocument/2006/relationships/slideLayout" Target="../slideLayouts/slideLayout153.xml"/><Relationship Id="rId4" Type="http://schemas.openxmlformats.org/officeDocument/2006/relationships/image" Target="../media/image214.jpeg"/></Relationships>
</file>

<file path=ppt/slides/_rels/slide99.xml.rels><?xml version="1.0" encoding="UTF-8" standalone="yes"?>
<Relationships xmlns="http://schemas.openxmlformats.org/package/2006/relationships"><Relationship Id="rId3" Type="http://schemas.openxmlformats.org/officeDocument/2006/relationships/image" Target="../media/image215.jpg"/><Relationship Id="rId2" Type="http://schemas.openxmlformats.org/officeDocument/2006/relationships/notesSlide" Target="../notesSlides/notesSlide99.xml"/><Relationship Id="rId1" Type="http://schemas.openxmlformats.org/officeDocument/2006/relationships/slideLayout" Target="../slideLayouts/slideLayout16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74" name="Picture 5" descr="bianco build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8196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5" name="Picture 7" descr="biancolog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53000" y="2286000"/>
            <a:ext cx="3962400" cy="188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457200" y="76200"/>
            <a:ext cx="8229600" cy="1143000"/>
          </a:xfrm>
          <a:noFill/>
        </p:spPr>
        <p:txBody>
          <a:bodyPr/>
          <a:lstStyle/>
          <a:p>
            <a:pPr eaLnBrk="1" hangingPunct="1"/>
            <a:r>
              <a:rPr lang="ja-JP" altLang="en-US" dirty="0">
                <a:solidFill>
                  <a:schemeClr val="hlink"/>
                </a:solidFill>
                <a:ea typeface="ＭＳ Ｐゴシック" pitchFamily="50" charset="-128"/>
              </a:rPr>
              <a:t>ビアンコートＢ（</a:t>
            </a:r>
            <a:r>
              <a:rPr lang="en-US" altLang="ja-JP" dirty="0">
                <a:solidFill>
                  <a:schemeClr val="hlink"/>
                </a:solidFill>
                <a:ea typeface="ＭＳ Ｐゴシック" pitchFamily="50" charset="-128"/>
              </a:rPr>
              <a:t>BC-101B</a:t>
            </a:r>
            <a:r>
              <a:rPr lang="ja-JP" altLang="en-US" dirty="0">
                <a:solidFill>
                  <a:schemeClr val="hlink"/>
                </a:solidFill>
                <a:ea typeface="ＭＳ Ｐゴシック" pitchFamily="50" charset="-128"/>
              </a:rPr>
              <a:t>）</a:t>
            </a:r>
          </a:p>
        </p:txBody>
      </p:sp>
      <p:sp>
        <p:nvSpPr>
          <p:cNvPr id="71683" name="Text Box 3"/>
          <p:cNvSpPr txBox="1">
            <a:spLocks noChangeArrowheads="1"/>
          </p:cNvSpPr>
          <p:nvPr/>
        </p:nvSpPr>
        <p:spPr bwMode="auto">
          <a:xfrm>
            <a:off x="1600200" y="958850"/>
            <a:ext cx="5867400" cy="946150"/>
          </a:xfrm>
          <a:prstGeom prst="rect">
            <a:avLst/>
          </a:prstGeom>
          <a:noFill/>
          <a:ln w="28575" algn="ctr">
            <a:noFill/>
            <a:prstDash val="dash"/>
            <a:miter lim="800000"/>
            <a:headEnd/>
            <a:tailEnd/>
          </a:ln>
        </p:spPr>
        <p:txBody>
          <a:bodyPr>
            <a:spAutoFit/>
          </a:bodyPr>
          <a:lstStyle>
            <a:lvl1pPr eaLnBrk="0" hangingPunct="0">
              <a:defRPr kumimoji="1" sz="1600" b="1">
                <a:solidFill>
                  <a:schemeClr val="bg1"/>
                </a:solidFill>
                <a:latin typeface="Arial" charset="0"/>
                <a:ea typeface="ＭＳ Ｐゴシック" pitchFamily="50" charset="-128"/>
              </a:defRPr>
            </a:lvl1pPr>
            <a:lvl2pPr marL="742950" indent="-285750" eaLnBrk="0" hangingPunct="0">
              <a:defRPr kumimoji="1" sz="1600" b="1">
                <a:solidFill>
                  <a:schemeClr val="bg1"/>
                </a:solidFill>
                <a:latin typeface="Arial" charset="0"/>
                <a:ea typeface="ＭＳ Ｐゴシック" pitchFamily="50" charset="-128"/>
              </a:defRPr>
            </a:lvl2pPr>
            <a:lvl3pPr marL="1143000" indent="-228600" eaLnBrk="0" hangingPunct="0">
              <a:defRPr kumimoji="1" sz="1600" b="1">
                <a:solidFill>
                  <a:schemeClr val="bg1"/>
                </a:solidFill>
                <a:latin typeface="Arial" charset="0"/>
                <a:ea typeface="ＭＳ Ｐゴシック" pitchFamily="50" charset="-128"/>
              </a:defRPr>
            </a:lvl3pPr>
            <a:lvl4pPr marL="1600200" indent="-228600" eaLnBrk="0" hangingPunct="0">
              <a:defRPr kumimoji="1" sz="1600" b="1">
                <a:solidFill>
                  <a:schemeClr val="bg1"/>
                </a:solidFill>
                <a:latin typeface="Arial" charset="0"/>
                <a:ea typeface="ＭＳ Ｐゴシック" pitchFamily="50" charset="-128"/>
              </a:defRPr>
            </a:lvl4pPr>
            <a:lvl5pPr marL="2057400" indent="-228600" eaLnBrk="0" hangingPunct="0">
              <a:defRPr kumimoji="1" sz="1600" b="1">
                <a:solidFill>
                  <a:schemeClr val="bg1"/>
                </a:solidFill>
                <a:latin typeface="Arial" charset="0"/>
                <a:ea typeface="ＭＳ Ｐゴシック" pitchFamily="50" charset="-128"/>
              </a:defRPr>
            </a:lvl5pPr>
            <a:lvl6pPr marL="25146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6pPr>
            <a:lvl7pPr marL="29718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7pPr>
            <a:lvl8pPr marL="34290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8pPr>
            <a:lvl9pPr marL="38862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9pPr>
          </a:lstStyle>
          <a:p>
            <a:pPr eaLnBrk="1" hangingPunct="1"/>
            <a:r>
              <a:rPr kumimoji="0" lang="ja-JP" altLang="en-US" sz="2700" b="0">
                <a:solidFill>
                  <a:srgbClr val="FFCC00"/>
                </a:solidFill>
              </a:rPr>
              <a:t>さまざま</a:t>
            </a:r>
            <a:r>
              <a:rPr kumimoji="0" lang="ja-JP" altLang="en-US" sz="2800" b="0">
                <a:solidFill>
                  <a:srgbClr val="FFCC00"/>
                </a:solidFill>
              </a:rPr>
              <a:t>な素材を保護し、</a:t>
            </a:r>
            <a:br>
              <a:rPr kumimoji="0" lang="ja-JP" altLang="en-US" sz="2800" b="0">
                <a:solidFill>
                  <a:srgbClr val="FFCC00"/>
                </a:solidFill>
              </a:rPr>
            </a:br>
            <a:r>
              <a:rPr kumimoji="0" lang="ja-JP" altLang="en-US" sz="2800" b="0">
                <a:solidFill>
                  <a:srgbClr val="FFCC00"/>
                </a:solidFill>
              </a:rPr>
              <a:t>部屋が傷まず、いつもキレイです。</a:t>
            </a:r>
            <a:endParaRPr lang="ja-JP" altLang="en-US" sz="2800">
              <a:solidFill>
                <a:srgbClr val="FFCC00"/>
              </a:solidFill>
            </a:endParaRPr>
          </a:p>
        </p:txBody>
      </p:sp>
      <p:pic>
        <p:nvPicPr>
          <p:cNvPr id="13316" name="Picture 2" descr="C:\Users\Yoshihiro Nagatsuka\Documents\ビアンコート関連\P1000607.JPG"/>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0363" y="1981200"/>
            <a:ext cx="8423275" cy="4876800"/>
          </a:xfrm>
          <a:prstGeom prst="rect">
            <a:avLst/>
          </a:prstGeom>
          <a:noFill/>
          <a:ln w="28575">
            <a:solidFill>
              <a:srgbClr val="3366FF"/>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1683"/>
                                        </p:tgtEl>
                                        <p:attrNameLst>
                                          <p:attrName>style.visibility</p:attrName>
                                        </p:attrNameLst>
                                      </p:cBhvr>
                                      <p:to>
                                        <p:strVal val="visible"/>
                                      </p:to>
                                    </p:set>
                                    <p:animEffect transition="in" filter="fade">
                                      <p:cBhvr>
                                        <p:cTn id="7" dur="500"/>
                                        <p:tgtEl>
                                          <p:spTgt spid="71683"/>
                                        </p:tgtEl>
                                      </p:cBhvr>
                                    </p:animEffect>
                                  </p:childTnLst>
                                </p:cTn>
                              </p:par>
                              <p:par>
                                <p:cTn id="8" presetID="10" presetClass="entr" presetSubtype="0" fill="hold" nodeType="withEffect">
                                  <p:stCondLst>
                                    <p:cond delay="0"/>
                                  </p:stCondLst>
                                  <p:childTnLst>
                                    <p:set>
                                      <p:cBhvr>
                                        <p:cTn id="9" dur="1" fill="hold">
                                          <p:stCondLst>
                                            <p:cond delay="0"/>
                                          </p:stCondLst>
                                        </p:cTn>
                                        <p:tgtEl>
                                          <p:spTgt spid="13316"/>
                                        </p:tgtEl>
                                        <p:attrNameLst>
                                          <p:attrName>style.visibility</p:attrName>
                                        </p:attrNameLst>
                                      </p:cBhvr>
                                      <p:to>
                                        <p:strVal val="visible"/>
                                      </p:to>
                                    </p:set>
                                    <p:animEffect transition="in" filter="fade">
                                      <p:cBhvr>
                                        <p:cTn id="10" dur="500"/>
                                        <p:tgtEl>
                                          <p:spTgt spid="133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683" grpId="0"/>
    </p:bldLst>
  </p:timing>
</p:sld>
</file>

<file path=ppt/slides/slide100.xml><?xml version="1.0" encoding="utf-8"?>
<p:sld xmlns:a="http://schemas.openxmlformats.org/drawingml/2006/main" xmlns:r="http://schemas.openxmlformats.org/officeDocument/2006/relationships" xmlns:p="http://schemas.openxmlformats.org/presentationml/2006/main">
  <p:cSld>
    <p:bg>
      <p:bgPr>
        <a:gradFill rotWithShape="0">
          <a:gsLst>
            <a:gs pos="65000">
              <a:schemeClr val="bg1">
                <a:lumMod val="50000"/>
              </a:schemeClr>
            </a:gs>
            <a:gs pos="100000">
              <a:schemeClr val="bg1"/>
            </a:gs>
          </a:gsLst>
          <a:lin ang="2700000" scaled="1"/>
        </a:gradFill>
        <a:effectLst/>
      </p:bgPr>
    </p:bg>
    <p:spTree>
      <p:nvGrpSpPr>
        <p:cNvPr id="1" name=""/>
        <p:cNvGrpSpPr/>
        <p:nvPr/>
      </p:nvGrpSpPr>
      <p:grpSpPr>
        <a:xfrm>
          <a:off x="0" y="0"/>
          <a:ext cx="0" cy="0"/>
          <a:chOff x="0" y="0"/>
          <a:chExt cx="0" cy="0"/>
        </a:xfrm>
      </p:grpSpPr>
      <p:sp>
        <p:nvSpPr>
          <p:cNvPr id="187395" name="Rectangle 2"/>
          <p:cNvSpPr>
            <a:spLocks noGrp="1" noChangeArrowheads="1"/>
          </p:cNvSpPr>
          <p:nvPr>
            <p:ph type="title" idx="4294967295"/>
          </p:nvPr>
        </p:nvSpPr>
        <p:spPr>
          <a:xfrm>
            <a:off x="457200" y="76200"/>
            <a:ext cx="8229600" cy="1143000"/>
          </a:xfrm>
          <a:noFill/>
        </p:spPr>
        <p:txBody>
          <a:bodyPr/>
          <a:lstStyle/>
          <a:p>
            <a:pPr eaLnBrk="1" hangingPunct="1"/>
            <a:r>
              <a:rPr lang="ja-JP" altLang="en-US" dirty="0">
                <a:solidFill>
                  <a:schemeClr val="bg1"/>
                </a:solidFill>
                <a:ea typeface="ＭＳ Ｐゴシック" pitchFamily="50" charset="-128"/>
              </a:rPr>
              <a:t>ビアンコートＭ（</a:t>
            </a:r>
            <a:r>
              <a:rPr lang="en-US" altLang="ja-JP" dirty="0">
                <a:solidFill>
                  <a:schemeClr val="bg1"/>
                </a:solidFill>
                <a:latin typeface="ＭＳ Ｐゴシック" panose="020B0600070205080204" pitchFamily="50" charset="-128"/>
                <a:ea typeface="ＭＳ Ｐゴシック" panose="020B0600070205080204" pitchFamily="50" charset="-128"/>
              </a:rPr>
              <a:t>Metal</a:t>
            </a:r>
            <a:r>
              <a:rPr lang="ja-JP" altLang="en-US" dirty="0">
                <a:solidFill>
                  <a:schemeClr val="bg1"/>
                </a:solidFill>
                <a:ea typeface="ＭＳ Ｐゴシック" pitchFamily="50" charset="-128"/>
              </a:rPr>
              <a:t>）</a:t>
            </a:r>
          </a:p>
        </p:txBody>
      </p:sp>
      <p:pic>
        <p:nvPicPr>
          <p:cNvPr id="10" name="図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1100" y="1676400"/>
            <a:ext cx="6781800" cy="5086350"/>
          </a:xfrm>
          <a:prstGeom prst="rect">
            <a:avLst/>
          </a:prstGeom>
          <a:ln w="38100">
            <a:solidFill>
              <a:schemeClr val="bg1">
                <a:lumMod val="65000"/>
              </a:schemeClr>
            </a:solidFill>
          </a:ln>
        </p:spPr>
      </p:pic>
      <p:sp>
        <p:nvSpPr>
          <p:cNvPr id="12" name="左右矢印 11"/>
          <p:cNvSpPr/>
          <p:nvPr/>
        </p:nvSpPr>
        <p:spPr bwMode="auto">
          <a:xfrm>
            <a:off x="4038600" y="3810000"/>
            <a:ext cx="762000" cy="609600"/>
          </a:xfrm>
          <a:prstGeom prst="leftRightArrow">
            <a:avLst>
              <a:gd name="adj1" fmla="val 47143"/>
              <a:gd name="adj2" fmla="val 35000"/>
            </a:avLst>
          </a:prstGeom>
          <a:solidFill>
            <a:srgbClr val="FFFF00"/>
          </a:solidFill>
          <a:ln w="50800" cap="flat" cmpd="sng" algn="ctr">
            <a:solidFill>
              <a:schemeClr val="bg1">
                <a:lumMod val="65000"/>
              </a:schemeClr>
            </a:solidFill>
            <a:prstDash val="solid"/>
            <a:round/>
            <a:headEnd type="none" w="med" len="med"/>
            <a:tailEnd type="stealth" w="med" len="med"/>
          </a:ln>
          <a:effectLst/>
        </p:spPr>
        <p:txBody>
          <a:bodyPr vert="horz" wrap="none" lIns="91440" tIns="45720" rIns="91440" bIns="45720" numCol="1" rtlCol="0" anchor="ctr" anchorCtr="0" compatLnSpc="1">
            <a:prstTxWarp prst="textNoShape">
              <a:avLst/>
            </a:prstTxWarp>
          </a:bodyPr>
          <a:lstStyle/>
          <a:p>
            <a:endParaRPr lang="ja-JP" altLang="en-US">
              <a:solidFill>
                <a:srgbClr val="FFFFFF"/>
              </a:solidFill>
              <a:ea typeface="ＭＳ Ｐゴシック" charset="-128"/>
            </a:endParaRPr>
          </a:p>
        </p:txBody>
      </p:sp>
      <p:sp>
        <p:nvSpPr>
          <p:cNvPr id="13" name="テキスト ボックス 12"/>
          <p:cNvSpPr txBox="1"/>
          <p:nvPr/>
        </p:nvSpPr>
        <p:spPr>
          <a:xfrm>
            <a:off x="228600" y="1099303"/>
            <a:ext cx="8686800" cy="461665"/>
          </a:xfrm>
          <a:prstGeom prst="rect">
            <a:avLst/>
          </a:prstGeom>
          <a:noFill/>
        </p:spPr>
        <p:txBody>
          <a:bodyPr wrap="square" rtlCol="0">
            <a:spAutoFit/>
          </a:bodyPr>
          <a:lstStyle/>
          <a:p>
            <a:r>
              <a:rPr lang="ja-JP" altLang="en-US" sz="2400" dirty="0">
                <a:solidFill>
                  <a:srgbClr val="FFFFFF"/>
                </a:solidFill>
              </a:rPr>
              <a:t>着色アルミサッシュの風合いそのままに仕上がります</a:t>
            </a:r>
            <a:endParaRPr lang="en-US" altLang="ja-JP" sz="2400" dirty="0">
              <a:solidFill>
                <a:srgbClr val="FFFFFF"/>
              </a:solidFill>
            </a:endParaRPr>
          </a:p>
        </p:txBody>
      </p:sp>
    </p:spTree>
    <p:extLst>
      <p:ext uri="{BB962C8B-B14F-4D97-AF65-F5344CB8AC3E}">
        <p14:creationId xmlns:p14="http://schemas.microsoft.com/office/powerpoint/2010/main" val="3412541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01.xml><?xml version="1.0" encoding="utf-8"?>
<p:sld xmlns:a="http://schemas.openxmlformats.org/drawingml/2006/main" xmlns:r="http://schemas.openxmlformats.org/officeDocument/2006/relationships" xmlns:p="http://schemas.openxmlformats.org/presentationml/2006/main">
  <p:cSld>
    <p:bg>
      <p:bgPr>
        <a:gradFill rotWithShape="0">
          <a:gsLst>
            <a:gs pos="65000">
              <a:schemeClr val="bg1">
                <a:lumMod val="50000"/>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7" name="グループ化 6"/>
          <p:cNvGrpSpPr/>
          <p:nvPr/>
        </p:nvGrpSpPr>
        <p:grpSpPr>
          <a:xfrm>
            <a:off x="4549588" y="1773426"/>
            <a:ext cx="4518212" cy="3865374"/>
            <a:chOff x="4549588" y="1937041"/>
            <a:chExt cx="4518212" cy="3865374"/>
          </a:xfrm>
        </p:grpSpPr>
        <p:pic>
          <p:nvPicPr>
            <p:cNvPr id="9" name="図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49588" y="1937041"/>
              <a:ext cx="4518212" cy="3388659"/>
            </a:xfrm>
            <a:prstGeom prst="rect">
              <a:avLst/>
            </a:prstGeom>
          </p:spPr>
        </p:pic>
        <p:sp>
          <p:nvSpPr>
            <p:cNvPr id="10" name="テキスト ボックス 9"/>
            <p:cNvSpPr txBox="1"/>
            <p:nvPr/>
          </p:nvSpPr>
          <p:spPr>
            <a:xfrm>
              <a:off x="5147534" y="5309972"/>
              <a:ext cx="3322320" cy="492443"/>
            </a:xfrm>
            <a:prstGeom prst="rect">
              <a:avLst/>
            </a:prstGeom>
            <a:noFill/>
          </p:spPr>
          <p:txBody>
            <a:bodyPr wrap="square" rtlCol="0">
              <a:spAutoFit/>
            </a:bodyPr>
            <a:lstStyle/>
            <a:p>
              <a:r>
                <a:rPr lang="ja-JP" altLang="en-US" sz="2600" dirty="0">
                  <a:solidFill>
                    <a:srgbClr val="FFFFFF"/>
                  </a:solidFill>
                </a:rPr>
                <a:t>洗浄後</a:t>
              </a:r>
            </a:p>
          </p:txBody>
        </p:sp>
      </p:grpSp>
      <p:pic>
        <p:nvPicPr>
          <p:cNvPr id="5" name="図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00" y="1792940"/>
            <a:ext cx="4473388" cy="3388660"/>
          </a:xfrm>
          <a:prstGeom prst="rect">
            <a:avLst/>
          </a:prstGeom>
        </p:spPr>
      </p:pic>
      <p:pic>
        <p:nvPicPr>
          <p:cNvPr id="6" name="図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37076" y="1752600"/>
            <a:ext cx="6030724" cy="4523043"/>
          </a:xfrm>
          <a:prstGeom prst="rect">
            <a:avLst/>
          </a:prstGeom>
        </p:spPr>
      </p:pic>
      <p:sp>
        <p:nvSpPr>
          <p:cNvPr id="187395" name="Rectangle 2"/>
          <p:cNvSpPr>
            <a:spLocks noGrp="1" noChangeArrowheads="1"/>
          </p:cNvSpPr>
          <p:nvPr>
            <p:ph type="title" idx="4294967295"/>
          </p:nvPr>
        </p:nvSpPr>
        <p:spPr>
          <a:xfrm>
            <a:off x="457200" y="76200"/>
            <a:ext cx="8229600" cy="1143000"/>
          </a:xfrm>
          <a:noFill/>
        </p:spPr>
        <p:txBody>
          <a:bodyPr/>
          <a:lstStyle/>
          <a:p>
            <a:pPr eaLnBrk="1" hangingPunct="1"/>
            <a:r>
              <a:rPr lang="ja-JP" altLang="en-US" dirty="0">
                <a:solidFill>
                  <a:schemeClr val="bg1"/>
                </a:solidFill>
                <a:ea typeface="ＭＳ Ｐゴシック" pitchFamily="50" charset="-128"/>
              </a:rPr>
              <a:t>ビアンコートＭ（</a:t>
            </a:r>
            <a:r>
              <a:rPr lang="en-US" altLang="ja-JP" dirty="0">
                <a:solidFill>
                  <a:schemeClr val="bg1"/>
                </a:solidFill>
                <a:latin typeface="ＭＳ Ｐゴシック" panose="020B0600070205080204" pitchFamily="50" charset="-128"/>
                <a:ea typeface="ＭＳ Ｐゴシック" panose="020B0600070205080204" pitchFamily="50" charset="-128"/>
              </a:rPr>
              <a:t>Metal</a:t>
            </a:r>
            <a:r>
              <a:rPr lang="ja-JP" altLang="en-US" dirty="0">
                <a:solidFill>
                  <a:schemeClr val="bg1"/>
                </a:solidFill>
                <a:ea typeface="ＭＳ Ｐゴシック" pitchFamily="50" charset="-128"/>
              </a:rPr>
              <a:t>）</a:t>
            </a:r>
          </a:p>
        </p:txBody>
      </p:sp>
      <p:sp>
        <p:nvSpPr>
          <p:cNvPr id="11" name="テキスト ボックス 10"/>
          <p:cNvSpPr txBox="1"/>
          <p:nvPr/>
        </p:nvSpPr>
        <p:spPr>
          <a:xfrm>
            <a:off x="228600" y="1099303"/>
            <a:ext cx="8686800" cy="461665"/>
          </a:xfrm>
          <a:prstGeom prst="rect">
            <a:avLst/>
          </a:prstGeom>
          <a:noFill/>
        </p:spPr>
        <p:txBody>
          <a:bodyPr wrap="square" rtlCol="0">
            <a:spAutoFit/>
          </a:bodyPr>
          <a:lstStyle/>
          <a:p>
            <a:r>
              <a:rPr lang="ja-JP" altLang="en-US" sz="2400" dirty="0">
                <a:solidFill>
                  <a:srgbClr val="FFFFFF"/>
                </a:solidFill>
              </a:rPr>
              <a:t>着色アルミサッシュの風合いそのままに仕上がります</a:t>
            </a:r>
            <a:endParaRPr lang="en-US" altLang="ja-JP" sz="2400" dirty="0">
              <a:solidFill>
                <a:srgbClr val="FFFFFF"/>
              </a:solidFill>
            </a:endParaRPr>
          </a:p>
        </p:txBody>
      </p:sp>
    </p:spTree>
    <p:extLst>
      <p:ext uri="{BB962C8B-B14F-4D97-AF65-F5344CB8AC3E}">
        <p14:creationId xmlns:p14="http://schemas.microsoft.com/office/powerpoint/2010/main" val="2410825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bg>
      <p:bgPr>
        <a:gradFill rotWithShape="0">
          <a:gsLst>
            <a:gs pos="65000">
              <a:schemeClr val="bg1">
                <a:lumMod val="50000"/>
              </a:schemeClr>
            </a:gs>
            <a:gs pos="100000">
              <a:schemeClr val="bg1"/>
            </a:gs>
          </a:gsLst>
          <a:lin ang="2700000" scaled="1"/>
        </a:gradFill>
        <a:effectLst/>
      </p:bgPr>
    </p:bg>
    <p:spTree>
      <p:nvGrpSpPr>
        <p:cNvPr id="1" name=""/>
        <p:cNvGrpSpPr/>
        <p:nvPr/>
      </p:nvGrpSpPr>
      <p:grpSpPr>
        <a:xfrm>
          <a:off x="0" y="0"/>
          <a:ext cx="0" cy="0"/>
          <a:chOff x="0" y="0"/>
          <a:chExt cx="0" cy="0"/>
        </a:xfrm>
      </p:grpSpPr>
      <p:sp>
        <p:nvSpPr>
          <p:cNvPr id="187395" name="Rectangle 2"/>
          <p:cNvSpPr>
            <a:spLocks noGrp="1" noChangeArrowheads="1"/>
          </p:cNvSpPr>
          <p:nvPr>
            <p:ph type="title" idx="4294967295"/>
          </p:nvPr>
        </p:nvSpPr>
        <p:spPr>
          <a:xfrm>
            <a:off x="457200" y="76200"/>
            <a:ext cx="8229600" cy="1143000"/>
          </a:xfrm>
          <a:noFill/>
        </p:spPr>
        <p:txBody>
          <a:bodyPr/>
          <a:lstStyle/>
          <a:p>
            <a:pPr eaLnBrk="1" hangingPunct="1"/>
            <a:r>
              <a:rPr lang="ja-JP" altLang="en-US" dirty="0">
                <a:solidFill>
                  <a:schemeClr val="bg1"/>
                </a:solidFill>
                <a:ea typeface="ＭＳ Ｐゴシック" pitchFamily="50" charset="-128"/>
              </a:rPr>
              <a:t>ビアンコートＭ（</a:t>
            </a:r>
            <a:r>
              <a:rPr lang="en-US" altLang="ja-JP" dirty="0">
                <a:solidFill>
                  <a:schemeClr val="bg1"/>
                </a:solidFill>
                <a:latin typeface="ＭＳ Ｐゴシック" panose="020B0600070205080204" pitchFamily="50" charset="-128"/>
                <a:ea typeface="ＭＳ Ｐゴシック" panose="020B0600070205080204" pitchFamily="50" charset="-128"/>
              </a:rPr>
              <a:t>Metal</a:t>
            </a:r>
            <a:r>
              <a:rPr lang="ja-JP" altLang="en-US" dirty="0">
                <a:solidFill>
                  <a:schemeClr val="bg1"/>
                </a:solidFill>
                <a:ea typeface="ＭＳ Ｐゴシック" pitchFamily="50" charset="-128"/>
              </a:rPr>
              <a:t>）</a:t>
            </a:r>
          </a:p>
        </p:txBody>
      </p:sp>
      <p:sp>
        <p:nvSpPr>
          <p:cNvPr id="8" name="テキスト ボックス 7"/>
          <p:cNvSpPr txBox="1"/>
          <p:nvPr/>
        </p:nvSpPr>
        <p:spPr>
          <a:xfrm>
            <a:off x="228600" y="1099303"/>
            <a:ext cx="8686800" cy="461665"/>
          </a:xfrm>
          <a:prstGeom prst="rect">
            <a:avLst/>
          </a:prstGeom>
          <a:noFill/>
        </p:spPr>
        <p:txBody>
          <a:bodyPr wrap="square" rtlCol="0">
            <a:spAutoFit/>
          </a:bodyPr>
          <a:lstStyle/>
          <a:p>
            <a:r>
              <a:rPr lang="ja-JP" altLang="en-US" sz="2400" dirty="0">
                <a:solidFill>
                  <a:srgbClr val="FFFFFF"/>
                </a:solidFill>
              </a:rPr>
              <a:t>アルミの質感と風合いをそのままに仕上がります</a:t>
            </a:r>
            <a:endParaRPr lang="en-US" altLang="ja-JP" sz="2400" dirty="0">
              <a:solidFill>
                <a:srgbClr val="FFFFFF"/>
              </a:solidFill>
            </a:endParaRPr>
          </a:p>
        </p:txBody>
      </p:sp>
      <p:pic>
        <p:nvPicPr>
          <p:cNvPr id="2" name="図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1752600"/>
            <a:ext cx="6096000" cy="4572000"/>
          </a:xfrm>
          <a:prstGeom prst="rect">
            <a:avLst/>
          </a:prstGeom>
          <a:ln w="38100">
            <a:solidFill>
              <a:schemeClr val="bg1">
                <a:lumMod val="65000"/>
              </a:schemeClr>
            </a:solidFill>
          </a:ln>
        </p:spPr>
      </p:pic>
    </p:spTree>
    <p:extLst>
      <p:ext uri="{BB962C8B-B14F-4D97-AF65-F5344CB8AC3E}">
        <p14:creationId xmlns:p14="http://schemas.microsoft.com/office/powerpoint/2010/main" val="3010272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bg>
      <p:bgPr>
        <a:gradFill rotWithShape="0">
          <a:gsLst>
            <a:gs pos="65000">
              <a:schemeClr val="bg1">
                <a:lumMod val="50000"/>
              </a:schemeClr>
            </a:gs>
            <a:gs pos="100000">
              <a:schemeClr val="bg1"/>
            </a:gs>
          </a:gsLst>
          <a:lin ang="2700000" scaled="1"/>
        </a:gradFill>
        <a:effectLst/>
      </p:bgPr>
    </p:bg>
    <p:spTree>
      <p:nvGrpSpPr>
        <p:cNvPr id="1" name=""/>
        <p:cNvGrpSpPr/>
        <p:nvPr/>
      </p:nvGrpSpPr>
      <p:grpSpPr>
        <a:xfrm>
          <a:off x="0" y="0"/>
          <a:ext cx="0" cy="0"/>
          <a:chOff x="0" y="0"/>
          <a:chExt cx="0" cy="0"/>
        </a:xfrm>
      </p:grpSpPr>
      <p:sp>
        <p:nvSpPr>
          <p:cNvPr id="187395" name="Rectangle 2"/>
          <p:cNvSpPr>
            <a:spLocks noGrp="1" noChangeArrowheads="1"/>
          </p:cNvSpPr>
          <p:nvPr>
            <p:ph type="title" idx="4294967295"/>
          </p:nvPr>
        </p:nvSpPr>
        <p:spPr>
          <a:xfrm>
            <a:off x="457200" y="76200"/>
            <a:ext cx="8229600" cy="1143000"/>
          </a:xfrm>
          <a:noFill/>
        </p:spPr>
        <p:txBody>
          <a:bodyPr/>
          <a:lstStyle/>
          <a:p>
            <a:pPr eaLnBrk="1" hangingPunct="1"/>
            <a:r>
              <a:rPr lang="ja-JP" altLang="en-US" dirty="0">
                <a:solidFill>
                  <a:schemeClr val="bg1"/>
                </a:solidFill>
                <a:ea typeface="ＭＳ Ｐゴシック" pitchFamily="50" charset="-128"/>
              </a:rPr>
              <a:t>ビアンコートＭ（</a:t>
            </a:r>
            <a:r>
              <a:rPr lang="en-US" altLang="ja-JP" dirty="0">
                <a:solidFill>
                  <a:schemeClr val="bg1"/>
                </a:solidFill>
                <a:latin typeface="ＭＳ Ｐゴシック" panose="020B0600070205080204" pitchFamily="50" charset="-128"/>
                <a:ea typeface="ＭＳ Ｐゴシック" panose="020B0600070205080204" pitchFamily="50" charset="-128"/>
              </a:rPr>
              <a:t>Metal</a:t>
            </a:r>
            <a:r>
              <a:rPr lang="ja-JP" altLang="en-US" dirty="0">
                <a:solidFill>
                  <a:schemeClr val="bg1"/>
                </a:solidFill>
                <a:ea typeface="ＭＳ Ｐゴシック" pitchFamily="50" charset="-128"/>
              </a:rPr>
              <a:t>）</a:t>
            </a:r>
          </a:p>
        </p:txBody>
      </p:sp>
      <p:pic>
        <p:nvPicPr>
          <p:cNvPr id="2050" name="Picture 2" descr="C:\Users\Suzuki S\Desktop\ビアンコートＭ＆Ｆ\アルミ_08.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875782"/>
            <a:ext cx="3715269" cy="4601218"/>
          </a:xfrm>
          <a:prstGeom prst="rect">
            <a:avLst/>
          </a:prstGeom>
          <a:noFill/>
          <a:ln w="38100">
            <a:solidFill>
              <a:schemeClr val="bg1">
                <a:lumMod val="50000"/>
              </a:schemeClr>
            </a:solidFill>
          </a:ln>
          <a:extLst>
            <a:ext uri="{909E8E84-426E-40DD-AFC4-6F175D3DCCD1}">
              <a14:hiddenFill xmlns:a14="http://schemas.microsoft.com/office/drawing/2010/main">
                <a:solidFill>
                  <a:srgbClr val="FFFFFF"/>
                </a:solidFill>
              </a14:hiddenFill>
            </a:ext>
          </a:extLst>
        </p:spPr>
      </p:pic>
      <p:pic>
        <p:nvPicPr>
          <p:cNvPr id="2052" name="Picture 4" descr="C:\Users\Suzuki S\Desktop\ビアンコートＭ＆Ｆ\アルミ_10.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00600" y="1875782"/>
            <a:ext cx="3704383" cy="4579133"/>
          </a:xfrm>
          <a:prstGeom prst="rect">
            <a:avLst/>
          </a:prstGeom>
          <a:noFill/>
          <a:ln w="38100">
            <a:solidFill>
              <a:schemeClr val="bg1">
                <a:lumMod val="50000"/>
              </a:schemeClr>
            </a:solidFill>
          </a:ln>
          <a:extLst>
            <a:ext uri="{909E8E84-426E-40DD-AFC4-6F175D3DCCD1}">
              <a14:hiddenFill xmlns:a14="http://schemas.microsoft.com/office/drawing/2010/main">
                <a:solidFill>
                  <a:srgbClr val="FFFFFF"/>
                </a:solidFill>
              </a14:hiddenFill>
            </a:ext>
          </a:extLst>
        </p:spPr>
      </p:pic>
      <p:sp>
        <p:nvSpPr>
          <p:cNvPr id="9" name="テキスト ボックス 8"/>
          <p:cNvSpPr txBox="1"/>
          <p:nvPr/>
        </p:nvSpPr>
        <p:spPr>
          <a:xfrm>
            <a:off x="228600" y="1138535"/>
            <a:ext cx="8686800" cy="461665"/>
          </a:xfrm>
          <a:prstGeom prst="rect">
            <a:avLst/>
          </a:prstGeom>
          <a:noFill/>
        </p:spPr>
        <p:txBody>
          <a:bodyPr wrap="square" rtlCol="0">
            <a:spAutoFit/>
          </a:bodyPr>
          <a:lstStyle/>
          <a:p>
            <a:pPr algn="l"/>
            <a:r>
              <a:rPr lang="ja-JP" altLang="en-US" sz="2400" dirty="0">
                <a:solidFill>
                  <a:srgbClr val="FFFFFF"/>
                </a:solidFill>
              </a:rPr>
              <a:t>　　　</a:t>
            </a:r>
            <a:r>
              <a:rPr lang="ja-JP" altLang="en-US" sz="2400" dirty="0">
                <a:solidFill>
                  <a:srgbClr val="FFFFFF">
                    <a:lumMod val="50000"/>
                  </a:srgbClr>
                </a:solidFill>
              </a:rPr>
              <a:t>経年で傷んだアルミも</a:t>
            </a:r>
            <a:r>
              <a:rPr lang="ja-JP" altLang="en-US" sz="2400" dirty="0">
                <a:solidFill>
                  <a:srgbClr val="FFFFFF"/>
                </a:solidFill>
              </a:rPr>
              <a:t>、ヘアラインを活かして修復します。</a:t>
            </a:r>
            <a:endParaRPr lang="en-US" altLang="ja-JP" sz="2400" dirty="0">
              <a:solidFill>
                <a:srgbClr val="FFFFFF"/>
              </a:solidFill>
            </a:endParaRPr>
          </a:p>
        </p:txBody>
      </p:sp>
      <p:sp>
        <p:nvSpPr>
          <p:cNvPr id="8" name="テキスト ボックス 7"/>
          <p:cNvSpPr txBox="1"/>
          <p:nvPr/>
        </p:nvSpPr>
        <p:spPr>
          <a:xfrm>
            <a:off x="228600" y="1138535"/>
            <a:ext cx="8686800" cy="461665"/>
          </a:xfrm>
          <a:prstGeom prst="rect">
            <a:avLst/>
          </a:prstGeom>
          <a:noFill/>
        </p:spPr>
        <p:txBody>
          <a:bodyPr wrap="square" rtlCol="0">
            <a:spAutoFit/>
          </a:bodyPr>
          <a:lstStyle/>
          <a:p>
            <a:pPr algn="l"/>
            <a:r>
              <a:rPr lang="ja-JP" altLang="en-US" sz="2400" dirty="0">
                <a:solidFill>
                  <a:srgbClr val="FFFFFF"/>
                </a:solidFill>
              </a:rPr>
              <a:t>　　　経年で傷んだアルミも</a:t>
            </a:r>
            <a:endParaRPr lang="en-US" altLang="ja-JP" sz="2400" dirty="0">
              <a:solidFill>
                <a:srgbClr val="FFFFFF"/>
              </a:solidFill>
            </a:endParaRPr>
          </a:p>
        </p:txBody>
      </p:sp>
      <p:sp>
        <p:nvSpPr>
          <p:cNvPr id="2" name="下矢印 1"/>
          <p:cNvSpPr/>
          <p:nvPr/>
        </p:nvSpPr>
        <p:spPr bwMode="auto">
          <a:xfrm rot="9712421">
            <a:off x="7701536" y="3345254"/>
            <a:ext cx="714800" cy="831383"/>
          </a:xfrm>
          <a:prstGeom prst="downArrow">
            <a:avLst/>
          </a:prstGeom>
          <a:solidFill>
            <a:schemeClr val="bg1"/>
          </a:solidFill>
          <a:ln w="50800" cap="flat" cmpd="sng" algn="ctr">
            <a:solidFill>
              <a:schemeClr val="bg1"/>
            </a:solidFill>
            <a:prstDash val="solid"/>
            <a:round/>
            <a:headEnd type="none" w="med" len="med"/>
            <a:tailEnd type="stealth" w="med" len="med"/>
          </a:ln>
          <a:effectLst/>
        </p:spPr>
        <p:txBody>
          <a:bodyPr vert="horz" wrap="none" lIns="91440" tIns="45720" rIns="91440" bIns="45720" numCol="1" rtlCol="0" anchor="ctr" anchorCtr="0" compatLnSpc="1">
            <a:prstTxWarp prst="textNoShape">
              <a:avLst/>
            </a:prstTxWarp>
          </a:bodyPr>
          <a:lstStyle/>
          <a:p>
            <a:endParaRPr lang="ja-JP" altLang="en-US">
              <a:solidFill>
                <a:srgbClr val="FFFFFF"/>
              </a:solidFill>
              <a:ea typeface="ＭＳ Ｐゴシック" charset="-128"/>
            </a:endParaRPr>
          </a:p>
        </p:txBody>
      </p:sp>
    </p:spTree>
    <p:extLst>
      <p:ext uri="{BB962C8B-B14F-4D97-AF65-F5344CB8AC3E}">
        <p14:creationId xmlns:p14="http://schemas.microsoft.com/office/powerpoint/2010/main" val="854939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2050"/>
                                        </p:tgtEl>
                                        <p:attrNameLst>
                                          <p:attrName>style.visibility</p:attrName>
                                        </p:attrNameLst>
                                      </p:cBhvr>
                                      <p:to>
                                        <p:strVal val="visible"/>
                                      </p:to>
                                    </p:set>
                                    <p:animEffect transition="in" filter="fade">
                                      <p:cBhvr>
                                        <p:cTn id="10" dur="500"/>
                                        <p:tgtEl>
                                          <p:spTgt spid="205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052"/>
                                        </p:tgtEl>
                                        <p:attrNameLst>
                                          <p:attrName>style.visibility</p:attrName>
                                        </p:attrNameLst>
                                      </p:cBhvr>
                                      <p:to>
                                        <p:strVal val="visible"/>
                                      </p:to>
                                    </p:set>
                                    <p:animEffect transition="in" filter="fade">
                                      <p:cBhvr>
                                        <p:cTn id="15" dur="500"/>
                                        <p:tgtEl>
                                          <p:spTgt spid="205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8" grpId="0"/>
      <p:bldP spid="2" grpId="0" animBg="1"/>
    </p:bldLst>
  </p:timing>
</p:sld>
</file>

<file path=ppt/slides/slide104.xml><?xml version="1.0" encoding="utf-8"?>
<p:sld xmlns:a="http://schemas.openxmlformats.org/drawingml/2006/main" xmlns:r="http://schemas.openxmlformats.org/officeDocument/2006/relationships" xmlns:p="http://schemas.openxmlformats.org/presentationml/2006/main">
  <p:cSld>
    <p:bg>
      <p:bgPr>
        <a:gradFill rotWithShape="0">
          <a:gsLst>
            <a:gs pos="65000">
              <a:schemeClr val="bg1">
                <a:lumMod val="50000"/>
              </a:schemeClr>
            </a:gs>
            <a:gs pos="100000">
              <a:schemeClr val="bg1"/>
            </a:gs>
          </a:gsLst>
          <a:lin ang="2700000" scaled="1"/>
        </a:gradFill>
        <a:effectLst/>
      </p:bgPr>
    </p:bg>
    <p:spTree>
      <p:nvGrpSpPr>
        <p:cNvPr id="1" name=""/>
        <p:cNvGrpSpPr/>
        <p:nvPr/>
      </p:nvGrpSpPr>
      <p:grpSpPr>
        <a:xfrm>
          <a:off x="0" y="0"/>
          <a:ext cx="0" cy="0"/>
          <a:chOff x="0" y="0"/>
          <a:chExt cx="0" cy="0"/>
        </a:xfrm>
      </p:grpSpPr>
      <p:sp>
        <p:nvSpPr>
          <p:cNvPr id="187395" name="Rectangle 2"/>
          <p:cNvSpPr>
            <a:spLocks noGrp="1" noChangeArrowheads="1"/>
          </p:cNvSpPr>
          <p:nvPr>
            <p:ph type="title" idx="4294967295"/>
          </p:nvPr>
        </p:nvSpPr>
        <p:spPr>
          <a:xfrm>
            <a:off x="457200" y="76200"/>
            <a:ext cx="8229600" cy="1143000"/>
          </a:xfrm>
          <a:noFill/>
        </p:spPr>
        <p:txBody>
          <a:bodyPr/>
          <a:lstStyle/>
          <a:p>
            <a:pPr eaLnBrk="1" hangingPunct="1"/>
            <a:r>
              <a:rPr lang="ja-JP" altLang="en-US" dirty="0">
                <a:solidFill>
                  <a:schemeClr val="bg1"/>
                </a:solidFill>
                <a:ea typeface="ＭＳ Ｐゴシック" pitchFamily="50" charset="-128"/>
              </a:rPr>
              <a:t>ビアンコートＭ（</a:t>
            </a:r>
            <a:r>
              <a:rPr lang="en-US" altLang="ja-JP" dirty="0">
                <a:solidFill>
                  <a:schemeClr val="bg1"/>
                </a:solidFill>
                <a:latin typeface="ＭＳ Ｐゴシック" panose="020B0600070205080204" pitchFamily="50" charset="-128"/>
                <a:ea typeface="ＭＳ Ｐゴシック" panose="020B0600070205080204" pitchFamily="50" charset="-128"/>
              </a:rPr>
              <a:t>Metal</a:t>
            </a:r>
            <a:r>
              <a:rPr lang="ja-JP" altLang="en-US" dirty="0">
                <a:solidFill>
                  <a:schemeClr val="bg1"/>
                </a:solidFill>
                <a:ea typeface="ＭＳ Ｐゴシック" pitchFamily="50" charset="-128"/>
              </a:rPr>
              <a:t>）</a:t>
            </a:r>
          </a:p>
        </p:txBody>
      </p:sp>
      <p:sp>
        <p:nvSpPr>
          <p:cNvPr id="8" name="テキスト ボックス 7"/>
          <p:cNvSpPr txBox="1"/>
          <p:nvPr/>
        </p:nvSpPr>
        <p:spPr>
          <a:xfrm>
            <a:off x="228600" y="1099303"/>
            <a:ext cx="8686800" cy="461665"/>
          </a:xfrm>
          <a:prstGeom prst="rect">
            <a:avLst/>
          </a:prstGeom>
          <a:noFill/>
        </p:spPr>
        <p:txBody>
          <a:bodyPr wrap="square" rtlCol="0">
            <a:spAutoFit/>
          </a:bodyPr>
          <a:lstStyle/>
          <a:p>
            <a:r>
              <a:rPr lang="ja-JP" altLang="en-US" sz="2400" dirty="0">
                <a:solidFill>
                  <a:srgbClr val="FFFFFF"/>
                </a:solidFill>
              </a:rPr>
              <a:t>ウエス等に含ませて薄く均一に塗りあげます</a:t>
            </a:r>
            <a:endParaRPr lang="en-US" altLang="ja-JP" sz="2400" dirty="0">
              <a:solidFill>
                <a:srgbClr val="FFFFFF"/>
              </a:solidFill>
            </a:endParaRPr>
          </a:p>
        </p:txBody>
      </p:sp>
      <p:pic>
        <p:nvPicPr>
          <p:cNvPr id="7172" name="Picture 4" descr="C:\Users\Suzuki S\Desktop\ビアンコートＭ＆Ｆ\アルミ_07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9800" y="2131559"/>
            <a:ext cx="2337208" cy="4112003"/>
          </a:xfrm>
          <a:prstGeom prst="rect">
            <a:avLst/>
          </a:prstGeom>
          <a:noFill/>
          <a:ln w="38100">
            <a:solidFill>
              <a:schemeClr val="bg1">
                <a:lumMod val="65000"/>
              </a:schemeClr>
            </a:solidFill>
          </a:ln>
          <a:extLst>
            <a:ext uri="{909E8E84-426E-40DD-AFC4-6F175D3DCCD1}">
              <a14:hiddenFill xmlns:a14="http://schemas.microsoft.com/office/drawing/2010/main">
                <a:solidFill>
                  <a:srgbClr val="FFFFFF"/>
                </a:solidFill>
              </a14:hiddenFill>
            </a:ext>
          </a:extLst>
        </p:spPr>
      </p:pic>
      <p:pic>
        <p:nvPicPr>
          <p:cNvPr id="7173" name="Picture 5" descr="C:\Users\Suzuki S\Desktop\ビアンコートＭ＆Ｆ\アルミ_05s.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 y="2114493"/>
            <a:ext cx="2324847" cy="4105822"/>
          </a:xfrm>
          <a:prstGeom prst="rect">
            <a:avLst/>
          </a:prstGeom>
          <a:noFill/>
          <a:ln w="38100">
            <a:solidFill>
              <a:schemeClr val="bg1">
                <a:lumMod val="65000"/>
              </a:schemeClr>
            </a:solidFill>
          </a:ln>
          <a:extLst>
            <a:ext uri="{909E8E84-426E-40DD-AFC4-6F175D3DCCD1}">
              <a14:hiddenFill xmlns:a14="http://schemas.microsoft.com/office/drawing/2010/main">
                <a:solidFill>
                  <a:srgbClr val="FFFFFF"/>
                </a:solidFill>
              </a14:hiddenFill>
            </a:ext>
          </a:extLst>
        </p:spPr>
      </p:pic>
      <p:pic>
        <p:nvPicPr>
          <p:cNvPr id="7174" name="Picture 6" descr="C:\Users\Suzuki S\Desktop\ビアンコートＭ＆Ｆ\アルミ_06s.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21015" y="2120673"/>
            <a:ext cx="2349569" cy="4099642"/>
          </a:xfrm>
          <a:prstGeom prst="rect">
            <a:avLst/>
          </a:prstGeom>
          <a:noFill/>
          <a:ln w="38100">
            <a:solidFill>
              <a:schemeClr val="bg1">
                <a:lumMod val="65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0646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7173"/>
                                        </p:tgtEl>
                                        <p:attrNameLst>
                                          <p:attrName>style.visibility</p:attrName>
                                        </p:attrNameLst>
                                      </p:cBhvr>
                                      <p:to>
                                        <p:strVal val="visible"/>
                                      </p:to>
                                    </p:set>
                                    <p:animEffect transition="in" filter="fade">
                                      <p:cBhvr>
                                        <p:cTn id="10" dur="500"/>
                                        <p:tgtEl>
                                          <p:spTgt spid="717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7174"/>
                                        </p:tgtEl>
                                        <p:attrNameLst>
                                          <p:attrName>style.visibility</p:attrName>
                                        </p:attrNameLst>
                                      </p:cBhvr>
                                      <p:to>
                                        <p:strVal val="visible"/>
                                      </p:to>
                                    </p:set>
                                    <p:animEffect transition="in" filter="fade">
                                      <p:cBhvr>
                                        <p:cTn id="15" dur="500"/>
                                        <p:tgtEl>
                                          <p:spTgt spid="717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7172"/>
                                        </p:tgtEl>
                                        <p:attrNameLst>
                                          <p:attrName>style.visibility</p:attrName>
                                        </p:attrNameLst>
                                      </p:cBhvr>
                                      <p:to>
                                        <p:strVal val="visible"/>
                                      </p:to>
                                    </p:set>
                                    <p:animEffect transition="in" filter="fade">
                                      <p:cBhvr>
                                        <p:cTn id="20" dur="500"/>
                                        <p:tgtEl>
                                          <p:spTgt spid="71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05.xml><?xml version="1.0" encoding="utf-8"?>
<p:sld xmlns:a="http://schemas.openxmlformats.org/drawingml/2006/main" xmlns:r="http://schemas.openxmlformats.org/officeDocument/2006/relationships" xmlns:p="http://schemas.openxmlformats.org/presentationml/2006/main">
  <p:cSld>
    <p:bg>
      <p:bgPr>
        <a:gradFill rotWithShape="0">
          <a:gsLst>
            <a:gs pos="65000">
              <a:schemeClr val="bg1">
                <a:lumMod val="50000"/>
              </a:schemeClr>
            </a:gs>
            <a:gs pos="100000">
              <a:schemeClr val="bg1"/>
            </a:gs>
          </a:gsLst>
          <a:lin ang="2700000" scaled="1"/>
        </a:gradFill>
        <a:effectLst/>
      </p:bgPr>
    </p:bg>
    <p:spTree>
      <p:nvGrpSpPr>
        <p:cNvPr id="1" name=""/>
        <p:cNvGrpSpPr/>
        <p:nvPr/>
      </p:nvGrpSpPr>
      <p:grpSpPr>
        <a:xfrm>
          <a:off x="0" y="0"/>
          <a:ext cx="0" cy="0"/>
          <a:chOff x="0" y="0"/>
          <a:chExt cx="0" cy="0"/>
        </a:xfrm>
      </p:grpSpPr>
      <p:sp>
        <p:nvSpPr>
          <p:cNvPr id="187395" name="Rectangle 2"/>
          <p:cNvSpPr>
            <a:spLocks noGrp="1" noChangeArrowheads="1"/>
          </p:cNvSpPr>
          <p:nvPr>
            <p:ph type="title" idx="4294967295"/>
          </p:nvPr>
        </p:nvSpPr>
        <p:spPr>
          <a:xfrm>
            <a:off x="457200" y="76200"/>
            <a:ext cx="8229600" cy="1143000"/>
          </a:xfrm>
          <a:noFill/>
        </p:spPr>
        <p:txBody>
          <a:bodyPr/>
          <a:lstStyle/>
          <a:p>
            <a:pPr eaLnBrk="1" hangingPunct="1"/>
            <a:r>
              <a:rPr lang="ja-JP" altLang="en-US" dirty="0">
                <a:solidFill>
                  <a:schemeClr val="bg1"/>
                </a:solidFill>
                <a:ea typeface="ＭＳ Ｐゴシック" pitchFamily="50" charset="-128"/>
              </a:rPr>
              <a:t>ビアンコートＭ（</a:t>
            </a:r>
            <a:r>
              <a:rPr lang="en-US" altLang="ja-JP" dirty="0">
                <a:solidFill>
                  <a:schemeClr val="bg1"/>
                </a:solidFill>
                <a:latin typeface="ＭＳ Ｐゴシック" panose="020B0600070205080204" pitchFamily="50" charset="-128"/>
                <a:ea typeface="ＭＳ Ｐゴシック" panose="020B0600070205080204" pitchFamily="50" charset="-128"/>
              </a:rPr>
              <a:t>Metal</a:t>
            </a:r>
            <a:r>
              <a:rPr lang="ja-JP" altLang="en-US" dirty="0">
                <a:solidFill>
                  <a:schemeClr val="bg1"/>
                </a:solidFill>
                <a:ea typeface="ＭＳ Ｐゴシック" pitchFamily="50" charset="-128"/>
              </a:rPr>
              <a:t>）</a:t>
            </a:r>
          </a:p>
        </p:txBody>
      </p:sp>
      <p:sp>
        <p:nvSpPr>
          <p:cNvPr id="8" name="テキスト ボックス 7"/>
          <p:cNvSpPr txBox="1"/>
          <p:nvPr/>
        </p:nvSpPr>
        <p:spPr>
          <a:xfrm>
            <a:off x="228600" y="1099303"/>
            <a:ext cx="8686800" cy="461665"/>
          </a:xfrm>
          <a:prstGeom prst="rect">
            <a:avLst/>
          </a:prstGeom>
          <a:noFill/>
        </p:spPr>
        <p:txBody>
          <a:bodyPr wrap="square" rtlCol="0">
            <a:spAutoFit/>
          </a:bodyPr>
          <a:lstStyle/>
          <a:p>
            <a:r>
              <a:rPr lang="ja-JP" altLang="en-US" sz="2400" dirty="0">
                <a:solidFill>
                  <a:srgbClr val="FFFFFF"/>
                </a:solidFill>
              </a:rPr>
              <a:t>アルミの質感をここまで回復させます</a:t>
            </a:r>
            <a:endParaRPr lang="en-US" altLang="ja-JP" sz="2400" dirty="0">
              <a:solidFill>
                <a:srgbClr val="FFFFFF"/>
              </a:solidFill>
            </a:endParaRPr>
          </a:p>
        </p:txBody>
      </p:sp>
      <p:pic>
        <p:nvPicPr>
          <p:cNvPr id="8194" name="Picture 2" descr="C:\Users\Suzuki S\Desktop\ビアンコートＭ＆Ｆ\アルミ_02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1905000"/>
            <a:ext cx="3382848" cy="4419700"/>
          </a:xfrm>
          <a:prstGeom prst="rect">
            <a:avLst/>
          </a:prstGeom>
          <a:noFill/>
          <a:ln w="38100">
            <a:solidFill>
              <a:schemeClr val="bg1">
                <a:lumMod val="65000"/>
              </a:schemeClr>
            </a:solidFill>
          </a:ln>
          <a:extLst>
            <a:ext uri="{909E8E84-426E-40DD-AFC4-6F175D3DCCD1}">
              <a14:hiddenFill xmlns:a14="http://schemas.microsoft.com/office/drawing/2010/main">
                <a:solidFill>
                  <a:srgbClr val="FFFFFF"/>
                </a:solidFill>
              </a14:hiddenFill>
            </a:ext>
          </a:extLst>
        </p:spPr>
      </p:pic>
      <p:pic>
        <p:nvPicPr>
          <p:cNvPr id="8195" name="Picture 3" descr="C:\Users\Suzuki S\Desktop\ビアンコートＭ＆Ｆ\アルミ_01s.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1905000"/>
            <a:ext cx="3395662" cy="4419700"/>
          </a:xfrm>
          <a:prstGeom prst="rect">
            <a:avLst/>
          </a:prstGeom>
          <a:noFill/>
          <a:ln w="38100">
            <a:solidFill>
              <a:schemeClr val="bg1">
                <a:lumMod val="65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7304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8195"/>
                                        </p:tgtEl>
                                        <p:attrNameLst>
                                          <p:attrName>style.visibility</p:attrName>
                                        </p:attrNameLst>
                                      </p:cBhvr>
                                      <p:to>
                                        <p:strVal val="visible"/>
                                      </p:to>
                                    </p:set>
                                    <p:animEffect transition="in" filter="fade">
                                      <p:cBhvr>
                                        <p:cTn id="10" dur="500"/>
                                        <p:tgtEl>
                                          <p:spTgt spid="819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8194"/>
                                        </p:tgtEl>
                                        <p:attrNameLst>
                                          <p:attrName>style.visibility</p:attrName>
                                        </p:attrNameLst>
                                      </p:cBhvr>
                                      <p:to>
                                        <p:strVal val="visible"/>
                                      </p:to>
                                    </p:set>
                                    <p:animEffect transition="in" filter="fade">
                                      <p:cBhvr>
                                        <p:cTn id="15" dur="500"/>
                                        <p:tgtEl>
                                          <p:spTgt spid="81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06.xml><?xml version="1.0" encoding="utf-8"?>
<p:sld xmlns:a="http://schemas.openxmlformats.org/drawingml/2006/main" xmlns:r="http://schemas.openxmlformats.org/officeDocument/2006/relationships" xmlns:p="http://schemas.openxmlformats.org/presentationml/2006/main">
  <p:cSld>
    <p:bg>
      <p:bgPr>
        <a:gradFill rotWithShape="0">
          <a:gsLst>
            <a:gs pos="65000">
              <a:schemeClr val="bg1">
                <a:lumMod val="50000"/>
              </a:schemeClr>
            </a:gs>
            <a:gs pos="100000">
              <a:schemeClr val="bg1"/>
            </a:gs>
          </a:gsLst>
          <a:lin ang="2700000" scaled="1"/>
        </a:gradFill>
        <a:effectLst/>
      </p:bgPr>
    </p:bg>
    <p:spTree>
      <p:nvGrpSpPr>
        <p:cNvPr id="1" name=""/>
        <p:cNvGrpSpPr/>
        <p:nvPr/>
      </p:nvGrpSpPr>
      <p:grpSpPr>
        <a:xfrm>
          <a:off x="0" y="0"/>
          <a:ext cx="0" cy="0"/>
          <a:chOff x="0" y="0"/>
          <a:chExt cx="0" cy="0"/>
        </a:xfrm>
      </p:grpSpPr>
      <p:sp>
        <p:nvSpPr>
          <p:cNvPr id="187395" name="Rectangle 2"/>
          <p:cNvSpPr>
            <a:spLocks noGrp="1" noChangeArrowheads="1"/>
          </p:cNvSpPr>
          <p:nvPr>
            <p:ph type="title" idx="4294967295"/>
          </p:nvPr>
        </p:nvSpPr>
        <p:spPr>
          <a:xfrm>
            <a:off x="457200" y="76200"/>
            <a:ext cx="8229600" cy="1143000"/>
          </a:xfrm>
          <a:noFill/>
        </p:spPr>
        <p:txBody>
          <a:bodyPr/>
          <a:lstStyle/>
          <a:p>
            <a:pPr eaLnBrk="1" hangingPunct="1"/>
            <a:r>
              <a:rPr lang="ja-JP" altLang="en-US" dirty="0">
                <a:solidFill>
                  <a:schemeClr val="bg1"/>
                </a:solidFill>
                <a:ea typeface="ＭＳ Ｐゴシック" pitchFamily="50" charset="-128"/>
              </a:rPr>
              <a:t>ビアンコートＭ（</a:t>
            </a:r>
            <a:r>
              <a:rPr lang="en-US" altLang="ja-JP" dirty="0">
                <a:solidFill>
                  <a:schemeClr val="bg1"/>
                </a:solidFill>
                <a:latin typeface="ＭＳ Ｐゴシック" panose="020B0600070205080204" pitchFamily="50" charset="-128"/>
                <a:ea typeface="ＭＳ Ｐゴシック" panose="020B0600070205080204" pitchFamily="50" charset="-128"/>
              </a:rPr>
              <a:t>Metal</a:t>
            </a:r>
            <a:r>
              <a:rPr lang="ja-JP" altLang="en-US" dirty="0">
                <a:solidFill>
                  <a:schemeClr val="bg1"/>
                </a:solidFill>
                <a:ea typeface="ＭＳ Ｐゴシック" pitchFamily="50" charset="-128"/>
              </a:rPr>
              <a:t>）</a:t>
            </a:r>
          </a:p>
        </p:txBody>
      </p:sp>
      <p:sp>
        <p:nvSpPr>
          <p:cNvPr id="8" name="テキスト ボックス 7"/>
          <p:cNvSpPr txBox="1"/>
          <p:nvPr/>
        </p:nvSpPr>
        <p:spPr>
          <a:xfrm>
            <a:off x="228600" y="1099303"/>
            <a:ext cx="8686800" cy="461665"/>
          </a:xfrm>
          <a:prstGeom prst="rect">
            <a:avLst/>
          </a:prstGeom>
          <a:noFill/>
        </p:spPr>
        <p:txBody>
          <a:bodyPr wrap="square" rtlCol="0">
            <a:spAutoFit/>
          </a:bodyPr>
          <a:lstStyle/>
          <a:p>
            <a:r>
              <a:rPr lang="ja-JP" altLang="en-US" sz="2400" dirty="0">
                <a:solidFill>
                  <a:srgbClr val="FFFFFF"/>
                </a:solidFill>
              </a:rPr>
              <a:t>アルミの質感をここまで回復させます</a:t>
            </a:r>
            <a:endParaRPr lang="en-US" altLang="ja-JP" sz="2400" dirty="0">
              <a:solidFill>
                <a:srgbClr val="FFFFFF"/>
              </a:solidFill>
            </a:endParaRPr>
          </a:p>
        </p:txBody>
      </p:sp>
      <p:pic>
        <p:nvPicPr>
          <p:cNvPr id="2" name="図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19200" y="1703843"/>
            <a:ext cx="6705600" cy="5029200"/>
          </a:xfrm>
          <a:prstGeom prst="rect">
            <a:avLst/>
          </a:prstGeom>
          <a:ln w="31750">
            <a:solidFill>
              <a:schemeClr val="bg1">
                <a:lumMod val="65000"/>
              </a:schemeClr>
            </a:solidFill>
          </a:ln>
        </p:spPr>
      </p:pic>
    </p:spTree>
    <p:extLst>
      <p:ext uri="{BB962C8B-B14F-4D97-AF65-F5344CB8AC3E}">
        <p14:creationId xmlns:p14="http://schemas.microsoft.com/office/powerpoint/2010/main" val="1656096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bg>
      <p:bgPr>
        <a:gradFill rotWithShape="0">
          <a:gsLst>
            <a:gs pos="65000">
              <a:schemeClr val="bg1">
                <a:lumMod val="50000"/>
              </a:schemeClr>
            </a:gs>
            <a:gs pos="100000">
              <a:schemeClr val="bg1"/>
            </a:gs>
          </a:gsLst>
          <a:lin ang="2700000" scaled="1"/>
        </a:gradFill>
        <a:effectLst/>
      </p:bgPr>
    </p:bg>
    <p:spTree>
      <p:nvGrpSpPr>
        <p:cNvPr id="1" name=""/>
        <p:cNvGrpSpPr/>
        <p:nvPr/>
      </p:nvGrpSpPr>
      <p:grpSpPr>
        <a:xfrm>
          <a:off x="0" y="0"/>
          <a:ext cx="0" cy="0"/>
          <a:chOff x="0" y="0"/>
          <a:chExt cx="0" cy="0"/>
        </a:xfrm>
      </p:grpSpPr>
      <p:pic>
        <p:nvPicPr>
          <p:cNvPr id="5" name="図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458390" y="2286988"/>
            <a:ext cx="4257675" cy="3193256"/>
          </a:xfrm>
          <a:prstGeom prst="rect">
            <a:avLst/>
          </a:prstGeom>
        </p:spPr>
      </p:pic>
      <p:pic>
        <p:nvPicPr>
          <p:cNvPr id="7" name="図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2444931" y="2294438"/>
            <a:ext cx="4254137" cy="3190603"/>
          </a:xfrm>
          <a:prstGeom prst="rect">
            <a:avLst/>
          </a:prstGeom>
        </p:spPr>
      </p:pic>
      <p:pic>
        <p:nvPicPr>
          <p:cNvPr id="9" name="図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44980" y="1752601"/>
            <a:ext cx="5663475" cy="4247606"/>
          </a:xfrm>
          <a:prstGeom prst="rect">
            <a:avLst/>
          </a:prstGeom>
        </p:spPr>
      </p:pic>
      <p:sp>
        <p:nvSpPr>
          <p:cNvPr id="187395" name="Rectangle 2"/>
          <p:cNvSpPr>
            <a:spLocks noGrp="1" noChangeArrowheads="1"/>
          </p:cNvSpPr>
          <p:nvPr>
            <p:ph type="title" idx="4294967295"/>
          </p:nvPr>
        </p:nvSpPr>
        <p:spPr>
          <a:xfrm>
            <a:off x="457200" y="76200"/>
            <a:ext cx="8229600" cy="1143000"/>
          </a:xfrm>
          <a:noFill/>
        </p:spPr>
        <p:txBody>
          <a:bodyPr/>
          <a:lstStyle/>
          <a:p>
            <a:pPr eaLnBrk="1" hangingPunct="1"/>
            <a:r>
              <a:rPr lang="ja-JP" altLang="en-US" dirty="0">
                <a:solidFill>
                  <a:schemeClr val="bg1"/>
                </a:solidFill>
                <a:ea typeface="ＭＳ Ｐゴシック" pitchFamily="50" charset="-128"/>
              </a:rPr>
              <a:t>ビアンコートＭ（</a:t>
            </a:r>
            <a:r>
              <a:rPr lang="en-US" altLang="ja-JP" dirty="0">
                <a:solidFill>
                  <a:schemeClr val="bg1"/>
                </a:solidFill>
                <a:latin typeface="ＭＳ Ｐゴシック" panose="020B0600070205080204" pitchFamily="50" charset="-128"/>
                <a:ea typeface="ＭＳ Ｐゴシック" panose="020B0600070205080204" pitchFamily="50" charset="-128"/>
              </a:rPr>
              <a:t>Metal</a:t>
            </a:r>
            <a:r>
              <a:rPr lang="ja-JP" altLang="en-US" dirty="0">
                <a:solidFill>
                  <a:schemeClr val="bg1"/>
                </a:solidFill>
                <a:ea typeface="ＭＳ Ｐゴシック" pitchFamily="50" charset="-128"/>
              </a:rPr>
              <a:t>）</a:t>
            </a:r>
          </a:p>
        </p:txBody>
      </p:sp>
      <p:sp>
        <p:nvSpPr>
          <p:cNvPr id="8" name="Text Box 18"/>
          <p:cNvSpPr txBox="1">
            <a:spLocks noChangeArrowheads="1"/>
          </p:cNvSpPr>
          <p:nvPr/>
        </p:nvSpPr>
        <p:spPr bwMode="auto">
          <a:xfrm>
            <a:off x="1714499" y="1027612"/>
            <a:ext cx="5715000" cy="457200"/>
          </a:xfrm>
          <a:prstGeom prst="rect">
            <a:avLst/>
          </a:prstGeom>
          <a:noFill/>
          <a:ln>
            <a:noFill/>
          </a:ln>
          <a:extLst>
            <a:ext uri="{909E8E84-426E-40DD-AFC4-6F175D3DCCD1}">
              <a14:hiddenFill xmlns:a14="http://schemas.microsoft.com/office/drawing/2010/main">
                <a:solidFill>
                  <a:srgbClr val="0033CC"/>
                </a:solidFill>
              </a14:hiddenFill>
            </a:ext>
            <a:ext uri="{91240B29-F687-4F45-9708-019B960494DF}">
              <a14:hiddenLine xmlns:a14="http://schemas.microsoft.com/office/drawing/2010/main" w="50800" algn="ctr">
                <a:solidFill>
                  <a:srgbClr val="000000"/>
                </a:solidFill>
                <a:miter lim="800000"/>
                <a:headEnd/>
                <a:tailEnd/>
              </a14:hiddenLine>
            </a:ext>
          </a:extLst>
        </p:spPr>
        <p:txBody>
          <a:bodyPr>
            <a:spAutoFit/>
          </a:bodyPr>
          <a:lstStyle>
            <a:lvl1pPr eaLnBrk="0" hangingPunct="0">
              <a:defRPr kumimoji="1" sz="1600" b="1">
                <a:solidFill>
                  <a:schemeClr val="bg1"/>
                </a:solidFill>
                <a:latin typeface="Arial" charset="0"/>
                <a:ea typeface="ＭＳ Ｐゴシック" pitchFamily="50" charset="-128"/>
              </a:defRPr>
            </a:lvl1pPr>
            <a:lvl2pPr marL="742950" indent="-285750" eaLnBrk="0" hangingPunct="0">
              <a:defRPr kumimoji="1" sz="1600" b="1">
                <a:solidFill>
                  <a:schemeClr val="bg1"/>
                </a:solidFill>
                <a:latin typeface="Arial" charset="0"/>
                <a:ea typeface="ＭＳ Ｐゴシック" pitchFamily="50" charset="-128"/>
              </a:defRPr>
            </a:lvl2pPr>
            <a:lvl3pPr marL="1143000" indent="-228600" eaLnBrk="0" hangingPunct="0">
              <a:defRPr kumimoji="1" sz="1600" b="1">
                <a:solidFill>
                  <a:schemeClr val="bg1"/>
                </a:solidFill>
                <a:latin typeface="Arial" charset="0"/>
                <a:ea typeface="ＭＳ Ｐゴシック" pitchFamily="50" charset="-128"/>
              </a:defRPr>
            </a:lvl3pPr>
            <a:lvl4pPr marL="1600200" indent="-228600" eaLnBrk="0" hangingPunct="0">
              <a:defRPr kumimoji="1" sz="1600" b="1">
                <a:solidFill>
                  <a:schemeClr val="bg1"/>
                </a:solidFill>
                <a:latin typeface="Arial" charset="0"/>
                <a:ea typeface="ＭＳ Ｐゴシック" pitchFamily="50" charset="-128"/>
              </a:defRPr>
            </a:lvl4pPr>
            <a:lvl5pPr marL="2057400" indent="-228600" eaLnBrk="0" hangingPunct="0">
              <a:defRPr kumimoji="1" sz="1600" b="1">
                <a:solidFill>
                  <a:schemeClr val="bg1"/>
                </a:solidFill>
                <a:latin typeface="Arial" charset="0"/>
                <a:ea typeface="ＭＳ Ｐゴシック" pitchFamily="50" charset="-128"/>
              </a:defRPr>
            </a:lvl5pPr>
            <a:lvl6pPr marL="25146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6pPr>
            <a:lvl7pPr marL="29718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7pPr>
            <a:lvl8pPr marL="34290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8pPr>
            <a:lvl9pPr marL="38862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9pPr>
          </a:lstStyle>
          <a:p>
            <a:pPr eaLnBrk="1" hangingPunct="1"/>
            <a:r>
              <a:rPr lang="ja-JP" altLang="en-US" sz="2400" dirty="0" smtClean="0">
                <a:solidFill>
                  <a:srgbClr val="FFFFFF"/>
                </a:solidFill>
              </a:rPr>
              <a:t>カーポートの</a:t>
            </a:r>
            <a:r>
              <a:rPr lang="ja-JP" altLang="en-US" sz="2400" dirty="0">
                <a:solidFill>
                  <a:srgbClr val="FFFFFF"/>
                </a:solidFill>
              </a:rPr>
              <a:t>ツヤ戻し・防汚</a:t>
            </a:r>
          </a:p>
        </p:txBody>
      </p:sp>
      <p:pic>
        <p:nvPicPr>
          <p:cNvPr id="6" name="図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4420790" y="2284811"/>
            <a:ext cx="4257675" cy="3193256"/>
          </a:xfrm>
          <a:prstGeom prst="rect">
            <a:avLst/>
          </a:prstGeom>
        </p:spPr>
      </p:pic>
    </p:spTree>
    <p:extLst>
      <p:ext uri="{BB962C8B-B14F-4D97-AF65-F5344CB8AC3E}">
        <p14:creationId xmlns:p14="http://schemas.microsoft.com/office/powerpoint/2010/main" val="4279310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par>
                                <p:cTn id="21" presetID="10" presetClass="exit" presetSubtype="0" fill="hold" nodeType="withEffect">
                                  <p:stCondLst>
                                    <p:cond delay="0"/>
                                  </p:stCondLst>
                                  <p:childTnLst>
                                    <p:animEffect transition="out" filter="fade">
                                      <p:cBhvr>
                                        <p:cTn id="22" dur="500"/>
                                        <p:tgtEl>
                                          <p:spTgt spid="7"/>
                                        </p:tgtEl>
                                      </p:cBhvr>
                                    </p:animEffect>
                                    <p:set>
                                      <p:cBhvr>
                                        <p:cTn id="23" dur="1" fill="hold">
                                          <p:stCondLst>
                                            <p:cond delay="499"/>
                                          </p:stCondLst>
                                        </p:cTn>
                                        <p:tgtEl>
                                          <p:spTgt spid="7"/>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500"/>
                                        <p:tgtEl>
                                          <p:spTgt spid="6"/>
                                        </p:tgtEl>
                                      </p:cBhvr>
                                    </p:animEffect>
                                  </p:childTnLst>
                                </p:cTn>
                              </p:par>
                              <p:par>
                                <p:cTn id="29" presetID="10" presetClass="exit" presetSubtype="0" fill="hold" nodeType="withEffect">
                                  <p:stCondLst>
                                    <p:cond delay="0"/>
                                  </p:stCondLst>
                                  <p:childTnLst>
                                    <p:animEffect transition="out" filter="fade">
                                      <p:cBhvr>
                                        <p:cTn id="30" dur="500"/>
                                        <p:tgtEl>
                                          <p:spTgt spid="9"/>
                                        </p:tgtEl>
                                      </p:cBhvr>
                                    </p:animEffect>
                                    <p:set>
                                      <p:cBhvr>
                                        <p:cTn id="31"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08.xml><?xml version="1.0" encoding="utf-8"?>
<p:sld xmlns:a="http://schemas.openxmlformats.org/drawingml/2006/main" xmlns:r="http://schemas.openxmlformats.org/officeDocument/2006/relationships" xmlns:p="http://schemas.openxmlformats.org/presentationml/2006/main">
  <p:cSld>
    <p:bg>
      <p:bgPr>
        <a:gradFill rotWithShape="0">
          <a:gsLst>
            <a:gs pos="65000">
              <a:schemeClr val="bg1">
                <a:lumMod val="50000"/>
              </a:schemeClr>
            </a:gs>
            <a:gs pos="100000">
              <a:schemeClr val="bg1"/>
            </a:gs>
          </a:gsLst>
          <a:lin ang="2700000" scaled="1"/>
        </a:gradFill>
        <a:effectLst/>
      </p:bgPr>
    </p:bg>
    <p:spTree>
      <p:nvGrpSpPr>
        <p:cNvPr id="1" name=""/>
        <p:cNvGrpSpPr/>
        <p:nvPr/>
      </p:nvGrpSpPr>
      <p:grpSpPr>
        <a:xfrm>
          <a:off x="0" y="0"/>
          <a:ext cx="0" cy="0"/>
          <a:chOff x="0" y="0"/>
          <a:chExt cx="0" cy="0"/>
        </a:xfrm>
      </p:grpSpPr>
      <p:sp>
        <p:nvSpPr>
          <p:cNvPr id="187395" name="Rectangle 2"/>
          <p:cNvSpPr>
            <a:spLocks noGrp="1" noChangeArrowheads="1"/>
          </p:cNvSpPr>
          <p:nvPr>
            <p:ph type="title" idx="4294967295"/>
          </p:nvPr>
        </p:nvSpPr>
        <p:spPr>
          <a:xfrm>
            <a:off x="457200" y="76200"/>
            <a:ext cx="8229600" cy="1143000"/>
          </a:xfrm>
          <a:noFill/>
        </p:spPr>
        <p:txBody>
          <a:bodyPr/>
          <a:lstStyle/>
          <a:p>
            <a:pPr eaLnBrk="1" hangingPunct="1"/>
            <a:r>
              <a:rPr lang="ja-JP" altLang="en-US" dirty="0">
                <a:solidFill>
                  <a:schemeClr val="bg1"/>
                </a:solidFill>
                <a:ea typeface="ＭＳ Ｐゴシック" pitchFamily="50" charset="-128"/>
              </a:rPr>
              <a:t>ビアンコートＭ（</a:t>
            </a:r>
            <a:r>
              <a:rPr lang="en-US" altLang="ja-JP" dirty="0">
                <a:solidFill>
                  <a:schemeClr val="bg1"/>
                </a:solidFill>
                <a:latin typeface="ＭＳ Ｐゴシック" panose="020B0600070205080204" pitchFamily="50" charset="-128"/>
                <a:ea typeface="ＭＳ Ｐゴシック" panose="020B0600070205080204" pitchFamily="50" charset="-128"/>
              </a:rPr>
              <a:t>Metal</a:t>
            </a:r>
            <a:r>
              <a:rPr lang="ja-JP" altLang="en-US" dirty="0">
                <a:solidFill>
                  <a:schemeClr val="bg1"/>
                </a:solidFill>
                <a:ea typeface="ＭＳ Ｐゴシック" pitchFamily="50" charset="-128"/>
              </a:rPr>
              <a:t>）</a:t>
            </a:r>
          </a:p>
        </p:txBody>
      </p:sp>
      <p:sp>
        <p:nvSpPr>
          <p:cNvPr id="8" name="Text Box 18"/>
          <p:cNvSpPr txBox="1">
            <a:spLocks noChangeArrowheads="1"/>
          </p:cNvSpPr>
          <p:nvPr/>
        </p:nvSpPr>
        <p:spPr bwMode="auto">
          <a:xfrm>
            <a:off x="1714499" y="1027612"/>
            <a:ext cx="5715000" cy="457200"/>
          </a:xfrm>
          <a:prstGeom prst="rect">
            <a:avLst/>
          </a:prstGeom>
          <a:noFill/>
          <a:ln>
            <a:noFill/>
          </a:ln>
          <a:extLst>
            <a:ext uri="{909E8E84-426E-40DD-AFC4-6F175D3DCCD1}">
              <a14:hiddenFill xmlns:a14="http://schemas.microsoft.com/office/drawing/2010/main">
                <a:solidFill>
                  <a:srgbClr val="0033CC"/>
                </a:solidFill>
              </a14:hiddenFill>
            </a:ext>
            <a:ext uri="{91240B29-F687-4F45-9708-019B960494DF}">
              <a14:hiddenLine xmlns:a14="http://schemas.microsoft.com/office/drawing/2010/main" w="50800" algn="ctr">
                <a:solidFill>
                  <a:srgbClr val="000000"/>
                </a:solidFill>
                <a:miter lim="800000"/>
                <a:headEnd/>
                <a:tailEnd/>
              </a14:hiddenLine>
            </a:ext>
          </a:extLst>
        </p:spPr>
        <p:txBody>
          <a:bodyPr>
            <a:spAutoFit/>
          </a:bodyPr>
          <a:lstStyle>
            <a:lvl1pPr eaLnBrk="0" hangingPunct="0">
              <a:defRPr kumimoji="1" sz="1600" b="1">
                <a:solidFill>
                  <a:schemeClr val="bg1"/>
                </a:solidFill>
                <a:latin typeface="Arial" charset="0"/>
                <a:ea typeface="ＭＳ Ｐゴシック" pitchFamily="50" charset="-128"/>
              </a:defRPr>
            </a:lvl1pPr>
            <a:lvl2pPr marL="742950" indent="-285750" eaLnBrk="0" hangingPunct="0">
              <a:defRPr kumimoji="1" sz="1600" b="1">
                <a:solidFill>
                  <a:schemeClr val="bg1"/>
                </a:solidFill>
                <a:latin typeface="Arial" charset="0"/>
                <a:ea typeface="ＭＳ Ｐゴシック" pitchFamily="50" charset="-128"/>
              </a:defRPr>
            </a:lvl2pPr>
            <a:lvl3pPr marL="1143000" indent="-228600" eaLnBrk="0" hangingPunct="0">
              <a:defRPr kumimoji="1" sz="1600" b="1">
                <a:solidFill>
                  <a:schemeClr val="bg1"/>
                </a:solidFill>
                <a:latin typeface="Arial" charset="0"/>
                <a:ea typeface="ＭＳ Ｐゴシック" pitchFamily="50" charset="-128"/>
              </a:defRPr>
            </a:lvl3pPr>
            <a:lvl4pPr marL="1600200" indent="-228600" eaLnBrk="0" hangingPunct="0">
              <a:defRPr kumimoji="1" sz="1600" b="1">
                <a:solidFill>
                  <a:schemeClr val="bg1"/>
                </a:solidFill>
                <a:latin typeface="Arial" charset="0"/>
                <a:ea typeface="ＭＳ Ｐゴシック" pitchFamily="50" charset="-128"/>
              </a:defRPr>
            </a:lvl4pPr>
            <a:lvl5pPr marL="2057400" indent="-228600" eaLnBrk="0" hangingPunct="0">
              <a:defRPr kumimoji="1" sz="1600" b="1">
                <a:solidFill>
                  <a:schemeClr val="bg1"/>
                </a:solidFill>
                <a:latin typeface="Arial" charset="0"/>
                <a:ea typeface="ＭＳ Ｐゴシック" pitchFamily="50" charset="-128"/>
              </a:defRPr>
            </a:lvl5pPr>
            <a:lvl6pPr marL="25146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6pPr>
            <a:lvl7pPr marL="29718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7pPr>
            <a:lvl8pPr marL="34290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8pPr>
            <a:lvl9pPr marL="38862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9pPr>
          </a:lstStyle>
          <a:p>
            <a:pPr eaLnBrk="1" hangingPunct="1"/>
            <a:r>
              <a:rPr lang="ja-JP" altLang="en-US" sz="2400" dirty="0" smtClean="0">
                <a:solidFill>
                  <a:srgbClr val="FFFFFF"/>
                </a:solidFill>
              </a:rPr>
              <a:t>カーポートの</a:t>
            </a:r>
            <a:r>
              <a:rPr lang="ja-JP" altLang="en-US" sz="2400" dirty="0">
                <a:solidFill>
                  <a:srgbClr val="FFFFFF"/>
                </a:solidFill>
              </a:rPr>
              <a:t>ツヤ戻し・防汚</a:t>
            </a:r>
          </a:p>
        </p:txBody>
      </p:sp>
      <p:pic>
        <p:nvPicPr>
          <p:cNvPr id="10" name="図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 y="1584961"/>
            <a:ext cx="3876675" cy="4572000"/>
          </a:xfrm>
          <a:prstGeom prst="rect">
            <a:avLst/>
          </a:prstGeom>
        </p:spPr>
      </p:pic>
      <p:pic>
        <p:nvPicPr>
          <p:cNvPr id="11" name="図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33925" y="1584961"/>
            <a:ext cx="3952875" cy="4619625"/>
          </a:xfrm>
          <a:prstGeom prst="rect">
            <a:avLst/>
          </a:prstGeom>
        </p:spPr>
      </p:pic>
      <p:pic>
        <p:nvPicPr>
          <p:cNvPr id="12" name="図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19299" y="1584961"/>
            <a:ext cx="5105400" cy="4572000"/>
          </a:xfrm>
          <a:prstGeom prst="rect">
            <a:avLst/>
          </a:prstGeom>
        </p:spPr>
      </p:pic>
    </p:spTree>
    <p:extLst>
      <p:ext uri="{BB962C8B-B14F-4D97-AF65-F5344CB8AC3E}">
        <p14:creationId xmlns:p14="http://schemas.microsoft.com/office/powerpoint/2010/main" val="893486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par>
                                <p:cTn id="18" presetID="10" presetClass="exit" presetSubtype="0" fill="hold" nodeType="withEffect">
                                  <p:stCondLst>
                                    <p:cond delay="0"/>
                                  </p:stCondLst>
                                  <p:childTnLst>
                                    <p:animEffect transition="out" filter="fade">
                                      <p:cBhvr>
                                        <p:cTn id="19" dur="500"/>
                                        <p:tgtEl>
                                          <p:spTgt spid="12"/>
                                        </p:tgtEl>
                                      </p:cBhvr>
                                    </p:animEffect>
                                    <p:set>
                                      <p:cBhvr>
                                        <p:cTn id="20"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6018" name="Rectangle 2"/>
          <p:cNvSpPr>
            <a:spLocks noGrp="1" noChangeArrowheads="1"/>
          </p:cNvSpPr>
          <p:nvPr>
            <p:ph type="title" idx="4294967295"/>
          </p:nvPr>
        </p:nvSpPr>
        <p:spPr>
          <a:xfrm>
            <a:off x="457200" y="0"/>
            <a:ext cx="8229600" cy="1143000"/>
          </a:xfrm>
        </p:spPr>
        <p:txBody>
          <a:bodyPr/>
          <a:lstStyle/>
          <a:p>
            <a:pPr eaLnBrk="1" hangingPunct="1"/>
            <a:r>
              <a:rPr lang="ja-JP" altLang="en-US">
                <a:solidFill>
                  <a:schemeClr val="bg1"/>
                </a:solidFill>
                <a:ea typeface="ＭＳ Ｐゴシック" pitchFamily="50" charset="-128"/>
              </a:rPr>
              <a:t>ステンクリーナー（</a:t>
            </a:r>
            <a:r>
              <a:rPr lang="en-US" altLang="ja-JP">
                <a:solidFill>
                  <a:schemeClr val="bg1"/>
                </a:solidFill>
                <a:ea typeface="ＭＳ Ｐゴシック" pitchFamily="50" charset="-128"/>
              </a:rPr>
              <a:t>SS-101</a:t>
            </a:r>
            <a:r>
              <a:rPr lang="ja-JP" altLang="en-US">
                <a:solidFill>
                  <a:schemeClr val="bg1"/>
                </a:solidFill>
                <a:ea typeface="ＭＳ Ｐゴシック" pitchFamily="50" charset="-128"/>
              </a:rPr>
              <a:t>）</a:t>
            </a:r>
          </a:p>
        </p:txBody>
      </p:sp>
      <p:sp>
        <p:nvSpPr>
          <p:cNvPr id="726019" name="Rectangle 3"/>
          <p:cNvSpPr>
            <a:spLocks noGrp="1" noChangeArrowheads="1"/>
          </p:cNvSpPr>
          <p:nvPr>
            <p:ph type="body" sz="half" idx="4294967295"/>
          </p:nvPr>
        </p:nvSpPr>
        <p:spPr>
          <a:xfrm>
            <a:off x="457200" y="1600200"/>
            <a:ext cx="5105400" cy="4525963"/>
          </a:xfrm>
        </p:spPr>
        <p:txBody>
          <a:bodyPr/>
          <a:lstStyle/>
          <a:p>
            <a:pPr eaLnBrk="1" hangingPunct="1"/>
            <a:r>
              <a:rPr lang="ja-JP" altLang="en-US" sz="2800">
                <a:solidFill>
                  <a:schemeClr val="bg1"/>
                </a:solidFill>
                <a:ea typeface="ＭＳ Ｐゴシック" pitchFamily="50" charset="-128"/>
              </a:rPr>
              <a:t>対象</a:t>
            </a:r>
            <a:r>
              <a:rPr lang="en-US" altLang="ja-JP" sz="2800">
                <a:solidFill>
                  <a:schemeClr val="bg1"/>
                </a:solidFill>
                <a:ea typeface="ＭＳ Ｐゴシック" pitchFamily="50" charset="-128"/>
              </a:rPr>
              <a:t>:</a:t>
            </a:r>
          </a:p>
          <a:p>
            <a:pPr lvl="1" eaLnBrk="1" hangingPunct="1"/>
            <a:r>
              <a:rPr lang="ja-JP" altLang="en-US" sz="2400">
                <a:solidFill>
                  <a:schemeClr val="bg1"/>
                </a:solidFill>
                <a:ea typeface="ＭＳ Ｐゴシック" pitchFamily="50" charset="-128"/>
              </a:rPr>
              <a:t>ステンレス製品</a:t>
            </a:r>
            <a:br>
              <a:rPr lang="ja-JP" altLang="en-US" sz="2400">
                <a:solidFill>
                  <a:schemeClr val="bg1"/>
                </a:solidFill>
                <a:ea typeface="ＭＳ Ｐゴシック" pitchFamily="50" charset="-128"/>
              </a:rPr>
            </a:br>
            <a:r>
              <a:rPr lang="ja-JP" altLang="en-US" sz="2400">
                <a:solidFill>
                  <a:schemeClr val="bg1"/>
                </a:solidFill>
                <a:ea typeface="ＭＳ Ｐゴシック" pitchFamily="50" charset="-128"/>
              </a:rPr>
              <a:t>（手摺、支柱、避難ハッチ、メールボックス、シンク、鍋など）</a:t>
            </a:r>
          </a:p>
          <a:p>
            <a:pPr lvl="1" eaLnBrk="1" hangingPunct="1">
              <a:buFontTx/>
              <a:buNone/>
            </a:pPr>
            <a:endParaRPr lang="en-US" altLang="ja-JP" sz="2400">
              <a:solidFill>
                <a:schemeClr val="bg1"/>
              </a:solidFill>
              <a:ea typeface="ＭＳ Ｐゴシック" pitchFamily="50" charset="-128"/>
            </a:endParaRPr>
          </a:p>
          <a:p>
            <a:pPr eaLnBrk="1" hangingPunct="1"/>
            <a:r>
              <a:rPr lang="ja-JP" altLang="en-US" sz="2800">
                <a:solidFill>
                  <a:schemeClr val="bg1"/>
                </a:solidFill>
                <a:ea typeface="ＭＳ Ｐゴシック" pitchFamily="50" charset="-128"/>
              </a:rPr>
              <a:t>こんな汚れに・・・</a:t>
            </a:r>
            <a:endParaRPr lang="en-US" altLang="ja-JP" sz="2800">
              <a:solidFill>
                <a:schemeClr val="bg1"/>
              </a:solidFill>
              <a:ea typeface="ＭＳ Ｐゴシック" pitchFamily="50" charset="-128"/>
            </a:endParaRPr>
          </a:p>
          <a:p>
            <a:pPr lvl="1" eaLnBrk="1" hangingPunct="1"/>
            <a:r>
              <a:rPr lang="ja-JP" altLang="en-US" sz="2400">
                <a:solidFill>
                  <a:schemeClr val="bg1"/>
                </a:solidFill>
                <a:ea typeface="ＭＳ Ｐゴシック" pitchFamily="50" charset="-128"/>
              </a:rPr>
              <a:t>ガンコな汚れ</a:t>
            </a:r>
          </a:p>
          <a:p>
            <a:pPr lvl="1" eaLnBrk="1" hangingPunct="1"/>
            <a:r>
              <a:rPr lang="ja-JP" altLang="en-US" sz="2400">
                <a:solidFill>
                  <a:schemeClr val="bg1"/>
                </a:solidFill>
                <a:ea typeface="ＭＳ Ｐゴシック" pitchFamily="50" charset="-128"/>
              </a:rPr>
              <a:t>サビ</a:t>
            </a:r>
          </a:p>
          <a:p>
            <a:pPr lvl="1" eaLnBrk="1" hangingPunct="1"/>
            <a:r>
              <a:rPr lang="ja-JP" altLang="en-US" sz="2400">
                <a:solidFill>
                  <a:schemeClr val="bg1"/>
                </a:solidFill>
                <a:ea typeface="ＭＳ Ｐゴシック" pitchFamily="50" charset="-128"/>
              </a:rPr>
              <a:t>水アカ</a:t>
            </a:r>
          </a:p>
        </p:txBody>
      </p:sp>
      <p:pic>
        <p:nvPicPr>
          <p:cNvPr id="726020" name="Picture 4" descr="SS-101_300"/>
          <p:cNvPicPr>
            <a:picLocks noGrp="1" noChangeAspect="1" noChangeArrowheads="1"/>
          </p:cNvPicPr>
          <p:nvPr>
            <p:ph sz="half" idx="4294967295"/>
          </p:nvPr>
        </p:nvPicPr>
        <p:blipFill>
          <a:blip r:embed="rId3">
            <a:extLst>
              <a:ext uri="{28A0092B-C50C-407E-A947-70E740481C1C}">
                <a14:useLocalDpi xmlns:a14="http://schemas.microsoft.com/office/drawing/2010/main" val="0"/>
              </a:ext>
            </a:extLst>
          </a:blip>
          <a:srcRect/>
          <a:stretch>
            <a:fillRect/>
          </a:stretch>
        </p:blipFill>
        <p:spPr>
          <a:xfrm>
            <a:off x="6477000" y="1219200"/>
            <a:ext cx="2203450" cy="5191125"/>
          </a:xfrm>
          <a:noFill/>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26018"/>
                                        </p:tgtEl>
                                        <p:attrNameLst>
                                          <p:attrName>style.visibility</p:attrName>
                                        </p:attrNameLst>
                                      </p:cBhvr>
                                      <p:to>
                                        <p:strVal val="visible"/>
                                      </p:to>
                                    </p:set>
                                    <p:animEffect transition="in" filter="fade">
                                      <p:cBhvr>
                                        <p:cTn id="7" dur="500"/>
                                        <p:tgtEl>
                                          <p:spTgt spid="72601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26019">
                                            <p:txEl>
                                              <p:pRg st="0" end="0"/>
                                            </p:txEl>
                                          </p:spTgt>
                                        </p:tgtEl>
                                        <p:attrNameLst>
                                          <p:attrName>style.visibility</p:attrName>
                                        </p:attrNameLst>
                                      </p:cBhvr>
                                      <p:to>
                                        <p:strVal val="visible"/>
                                      </p:to>
                                    </p:set>
                                    <p:animEffect transition="in" filter="fade">
                                      <p:cBhvr>
                                        <p:cTn id="10" dur="500"/>
                                        <p:tgtEl>
                                          <p:spTgt spid="726019">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26019">
                                            <p:txEl>
                                              <p:pRg st="1" end="1"/>
                                            </p:txEl>
                                          </p:spTgt>
                                        </p:tgtEl>
                                        <p:attrNameLst>
                                          <p:attrName>style.visibility</p:attrName>
                                        </p:attrNameLst>
                                      </p:cBhvr>
                                      <p:to>
                                        <p:strVal val="visible"/>
                                      </p:to>
                                    </p:set>
                                    <p:animEffect transition="in" filter="fade">
                                      <p:cBhvr>
                                        <p:cTn id="13" dur="500"/>
                                        <p:tgtEl>
                                          <p:spTgt spid="726019">
                                            <p:txEl>
                                              <p:pRg st="1" end="1"/>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26019">
                                            <p:txEl>
                                              <p:pRg st="3" end="3"/>
                                            </p:txEl>
                                          </p:spTgt>
                                        </p:tgtEl>
                                        <p:attrNameLst>
                                          <p:attrName>style.visibility</p:attrName>
                                        </p:attrNameLst>
                                      </p:cBhvr>
                                      <p:to>
                                        <p:strVal val="visible"/>
                                      </p:to>
                                    </p:set>
                                    <p:animEffect transition="in" filter="fade">
                                      <p:cBhvr>
                                        <p:cTn id="16" dur="500"/>
                                        <p:tgtEl>
                                          <p:spTgt spid="726019">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726019">
                                            <p:txEl>
                                              <p:pRg st="4" end="4"/>
                                            </p:txEl>
                                          </p:spTgt>
                                        </p:tgtEl>
                                        <p:attrNameLst>
                                          <p:attrName>style.visibility</p:attrName>
                                        </p:attrNameLst>
                                      </p:cBhvr>
                                      <p:to>
                                        <p:strVal val="visible"/>
                                      </p:to>
                                    </p:set>
                                    <p:animEffect transition="in" filter="fade">
                                      <p:cBhvr>
                                        <p:cTn id="19" dur="500"/>
                                        <p:tgtEl>
                                          <p:spTgt spid="726019">
                                            <p:txEl>
                                              <p:pRg st="4" end="4"/>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726019">
                                            <p:txEl>
                                              <p:pRg st="5" end="5"/>
                                            </p:txEl>
                                          </p:spTgt>
                                        </p:tgtEl>
                                        <p:attrNameLst>
                                          <p:attrName>style.visibility</p:attrName>
                                        </p:attrNameLst>
                                      </p:cBhvr>
                                      <p:to>
                                        <p:strVal val="visible"/>
                                      </p:to>
                                    </p:set>
                                    <p:animEffect transition="in" filter="fade">
                                      <p:cBhvr>
                                        <p:cTn id="22" dur="500"/>
                                        <p:tgtEl>
                                          <p:spTgt spid="726019">
                                            <p:txEl>
                                              <p:pRg st="5" end="5"/>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726019">
                                            <p:txEl>
                                              <p:pRg st="6" end="6"/>
                                            </p:txEl>
                                          </p:spTgt>
                                        </p:tgtEl>
                                        <p:attrNameLst>
                                          <p:attrName>style.visibility</p:attrName>
                                        </p:attrNameLst>
                                      </p:cBhvr>
                                      <p:to>
                                        <p:strVal val="visible"/>
                                      </p:to>
                                    </p:set>
                                    <p:animEffect transition="in" filter="fade">
                                      <p:cBhvr>
                                        <p:cTn id="25" dur="500"/>
                                        <p:tgtEl>
                                          <p:spTgt spid="726019">
                                            <p:txEl>
                                              <p:pRg st="6" end="6"/>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726020"/>
                                        </p:tgtEl>
                                        <p:attrNameLst>
                                          <p:attrName>style.visibility</p:attrName>
                                        </p:attrNameLst>
                                      </p:cBhvr>
                                      <p:to>
                                        <p:strVal val="visible"/>
                                      </p:to>
                                    </p:set>
                                    <p:animEffect transition="in" filter="fade">
                                      <p:cBhvr>
                                        <p:cTn id="28" dur="500"/>
                                        <p:tgtEl>
                                          <p:spTgt spid="7260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6018" grpId="0"/>
      <p:bldP spid="726019"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457200" y="76200"/>
            <a:ext cx="8229600" cy="1143000"/>
          </a:xfrm>
          <a:noFill/>
        </p:spPr>
        <p:txBody>
          <a:bodyPr/>
          <a:lstStyle/>
          <a:p>
            <a:pPr eaLnBrk="1" hangingPunct="1"/>
            <a:r>
              <a:rPr lang="ja-JP" altLang="en-US" dirty="0">
                <a:solidFill>
                  <a:schemeClr val="hlink"/>
                </a:solidFill>
                <a:ea typeface="ＭＳ Ｐゴシック" pitchFamily="50" charset="-128"/>
              </a:rPr>
              <a:t>ビアンコートＢ（</a:t>
            </a:r>
            <a:r>
              <a:rPr lang="en-US" altLang="ja-JP" dirty="0">
                <a:solidFill>
                  <a:schemeClr val="hlink"/>
                </a:solidFill>
                <a:ea typeface="ＭＳ Ｐゴシック" pitchFamily="50" charset="-128"/>
              </a:rPr>
              <a:t>BC-101B</a:t>
            </a:r>
            <a:r>
              <a:rPr lang="ja-JP" altLang="en-US" dirty="0">
                <a:solidFill>
                  <a:schemeClr val="hlink"/>
                </a:solidFill>
                <a:ea typeface="ＭＳ Ｐゴシック" pitchFamily="50" charset="-128"/>
              </a:rPr>
              <a:t>）</a:t>
            </a:r>
          </a:p>
        </p:txBody>
      </p:sp>
      <p:pic>
        <p:nvPicPr>
          <p:cNvPr id="5" name="Picture 35" descr="愛犬家"/>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4424" y="990600"/>
            <a:ext cx="6913563" cy="57102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9837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1"/>
          <p:cNvGrpSpPr>
            <a:grpSpLocks/>
          </p:cNvGrpSpPr>
          <p:nvPr/>
        </p:nvGrpSpPr>
        <p:grpSpPr bwMode="auto">
          <a:xfrm>
            <a:off x="228600" y="1295400"/>
            <a:ext cx="4191000" cy="3143250"/>
            <a:chOff x="144" y="816"/>
            <a:chExt cx="2640" cy="1980"/>
          </a:xfrm>
        </p:grpSpPr>
        <p:pic>
          <p:nvPicPr>
            <p:cNvPr id="220163" name="Picture 18" descr="Stainless Steel 12施工前"/>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 y="816"/>
              <a:ext cx="2640" cy="1980"/>
            </a:xfrm>
            <a:prstGeom prst="rect">
              <a:avLst/>
            </a:prstGeom>
            <a:noFill/>
            <a:ln w="28575">
              <a:solidFill>
                <a:srgbClr val="3399FF"/>
              </a:solidFill>
              <a:miter lim="800000"/>
              <a:headEnd/>
              <a:tailEnd/>
            </a:ln>
            <a:extLst>
              <a:ext uri="{909E8E84-426E-40DD-AFC4-6F175D3DCCD1}">
                <a14:hiddenFill xmlns:a14="http://schemas.microsoft.com/office/drawing/2010/main">
                  <a:solidFill>
                    <a:srgbClr val="FFFFFF"/>
                  </a:solidFill>
                </a14:hiddenFill>
              </a:ext>
            </a:extLst>
          </p:spPr>
        </p:pic>
        <p:sp>
          <p:nvSpPr>
            <p:cNvPr id="220164" name="Text Box 30"/>
            <p:cNvSpPr txBox="1">
              <a:spLocks noChangeArrowheads="1"/>
            </p:cNvSpPr>
            <p:nvPr/>
          </p:nvSpPr>
          <p:spPr bwMode="auto">
            <a:xfrm>
              <a:off x="144" y="816"/>
              <a:ext cx="1008"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0" algn="ctr">
                  <a:solidFill>
                    <a:srgbClr val="000000"/>
                  </a:solidFill>
                  <a:miter lim="800000"/>
                  <a:headEnd/>
                  <a:tailEnd/>
                </a14:hiddenLine>
              </a:ext>
            </a:extLst>
          </p:spPr>
          <p:txBody>
            <a:bodyPr>
              <a:spAutoFit/>
            </a:bodyPr>
            <a:lstStyle>
              <a:lvl1pPr eaLnBrk="0" hangingPunct="0">
                <a:defRPr kumimoji="1" sz="1600" b="1">
                  <a:solidFill>
                    <a:schemeClr val="bg1"/>
                  </a:solidFill>
                  <a:latin typeface="Arial" charset="0"/>
                  <a:ea typeface="ＭＳ Ｐゴシック" pitchFamily="50" charset="-128"/>
                </a:defRPr>
              </a:lvl1pPr>
              <a:lvl2pPr marL="742950" indent="-285750" eaLnBrk="0" hangingPunct="0">
                <a:defRPr kumimoji="1" sz="1600" b="1">
                  <a:solidFill>
                    <a:schemeClr val="bg1"/>
                  </a:solidFill>
                  <a:latin typeface="Arial" charset="0"/>
                  <a:ea typeface="ＭＳ Ｐゴシック" pitchFamily="50" charset="-128"/>
                </a:defRPr>
              </a:lvl2pPr>
              <a:lvl3pPr marL="1143000" indent="-228600" eaLnBrk="0" hangingPunct="0">
                <a:defRPr kumimoji="1" sz="1600" b="1">
                  <a:solidFill>
                    <a:schemeClr val="bg1"/>
                  </a:solidFill>
                  <a:latin typeface="Arial" charset="0"/>
                  <a:ea typeface="ＭＳ Ｐゴシック" pitchFamily="50" charset="-128"/>
                </a:defRPr>
              </a:lvl3pPr>
              <a:lvl4pPr marL="1600200" indent="-228600" eaLnBrk="0" hangingPunct="0">
                <a:defRPr kumimoji="1" sz="1600" b="1">
                  <a:solidFill>
                    <a:schemeClr val="bg1"/>
                  </a:solidFill>
                  <a:latin typeface="Arial" charset="0"/>
                  <a:ea typeface="ＭＳ Ｐゴシック" pitchFamily="50" charset="-128"/>
                </a:defRPr>
              </a:lvl4pPr>
              <a:lvl5pPr marL="2057400" indent="-228600" eaLnBrk="0" hangingPunct="0">
                <a:defRPr kumimoji="1" sz="1600" b="1">
                  <a:solidFill>
                    <a:schemeClr val="bg1"/>
                  </a:solidFill>
                  <a:latin typeface="Arial" charset="0"/>
                  <a:ea typeface="ＭＳ Ｐゴシック" pitchFamily="50" charset="-128"/>
                </a:defRPr>
              </a:lvl5pPr>
              <a:lvl6pPr marL="25146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6pPr>
              <a:lvl7pPr marL="29718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7pPr>
              <a:lvl8pPr marL="34290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8pPr>
              <a:lvl9pPr marL="38862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9pPr>
            </a:lstStyle>
            <a:p>
              <a:pPr algn="l" eaLnBrk="1" hangingPunct="1"/>
              <a:r>
                <a:rPr lang="en-US" altLang="ja-JP">
                  <a:latin typeface="ＭＳ Ｐゴシック" pitchFamily="50" charset="-128"/>
                </a:rPr>
                <a:t>Before</a:t>
              </a:r>
            </a:p>
          </p:txBody>
        </p:sp>
      </p:grpSp>
      <p:sp>
        <p:nvSpPr>
          <p:cNvPr id="220165" name="Rectangle 2"/>
          <p:cNvSpPr>
            <a:spLocks noChangeArrowheads="1"/>
          </p:cNvSpPr>
          <p:nvPr/>
        </p:nvSpPr>
        <p:spPr bwMode="auto">
          <a:xfrm>
            <a:off x="457200" y="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kumimoji="1" sz="1600" b="1">
                <a:solidFill>
                  <a:schemeClr val="bg1"/>
                </a:solidFill>
                <a:latin typeface="Arial" charset="0"/>
                <a:ea typeface="ＭＳ Ｐゴシック" pitchFamily="50" charset="-128"/>
              </a:defRPr>
            </a:lvl1pPr>
            <a:lvl2pPr marL="742950" indent="-285750" eaLnBrk="0" hangingPunct="0">
              <a:defRPr kumimoji="1" sz="1600" b="1">
                <a:solidFill>
                  <a:schemeClr val="bg1"/>
                </a:solidFill>
                <a:latin typeface="Arial" charset="0"/>
                <a:ea typeface="ＭＳ Ｐゴシック" pitchFamily="50" charset="-128"/>
              </a:defRPr>
            </a:lvl2pPr>
            <a:lvl3pPr marL="1143000" indent="-228600" eaLnBrk="0" hangingPunct="0">
              <a:defRPr kumimoji="1" sz="1600" b="1">
                <a:solidFill>
                  <a:schemeClr val="bg1"/>
                </a:solidFill>
                <a:latin typeface="Arial" charset="0"/>
                <a:ea typeface="ＭＳ Ｐゴシック" pitchFamily="50" charset="-128"/>
              </a:defRPr>
            </a:lvl3pPr>
            <a:lvl4pPr marL="1600200" indent="-228600" eaLnBrk="0" hangingPunct="0">
              <a:defRPr kumimoji="1" sz="1600" b="1">
                <a:solidFill>
                  <a:schemeClr val="bg1"/>
                </a:solidFill>
                <a:latin typeface="Arial" charset="0"/>
                <a:ea typeface="ＭＳ Ｐゴシック" pitchFamily="50" charset="-128"/>
              </a:defRPr>
            </a:lvl4pPr>
            <a:lvl5pPr marL="2057400" indent="-228600" eaLnBrk="0" hangingPunct="0">
              <a:defRPr kumimoji="1" sz="1600" b="1">
                <a:solidFill>
                  <a:schemeClr val="bg1"/>
                </a:solidFill>
                <a:latin typeface="Arial" charset="0"/>
                <a:ea typeface="ＭＳ Ｐゴシック" pitchFamily="50" charset="-128"/>
              </a:defRPr>
            </a:lvl5pPr>
            <a:lvl6pPr marL="25146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6pPr>
            <a:lvl7pPr marL="29718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7pPr>
            <a:lvl8pPr marL="34290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8pPr>
            <a:lvl9pPr marL="38862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9pPr>
          </a:lstStyle>
          <a:p>
            <a:pPr eaLnBrk="1" hangingPunct="1">
              <a:spcBef>
                <a:spcPct val="0"/>
              </a:spcBef>
            </a:pPr>
            <a:r>
              <a:rPr kumimoji="0" lang="ja-JP" altLang="en-US" sz="4400" b="0"/>
              <a:t>ステンクリーナー（</a:t>
            </a:r>
            <a:r>
              <a:rPr kumimoji="0" lang="en-US" altLang="ja-JP" sz="4400" b="0"/>
              <a:t>SS-101</a:t>
            </a:r>
            <a:r>
              <a:rPr kumimoji="0" lang="ja-JP" altLang="en-US" sz="4400" b="0"/>
              <a:t>）</a:t>
            </a:r>
          </a:p>
        </p:txBody>
      </p:sp>
      <p:pic>
        <p:nvPicPr>
          <p:cNvPr id="388100" name="Picture 4" descr="P100032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59738" y="6026150"/>
            <a:ext cx="1008062" cy="75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8101" name="Text Box 5"/>
          <p:cNvSpPr txBox="1">
            <a:spLocks noChangeArrowheads="1"/>
          </p:cNvSpPr>
          <p:nvPr/>
        </p:nvSpPr>
        <p:spPr bwMode="auto">
          <a:xfrm>
            <a:off x="3962400" y="6032500"/>
            <a:ext cx="40386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0" algn="ctr">
                <a:solidFill>
                  <a:srgbClr val="000000"/>
                </a:solidFill>
                <a:miter lim="800000"/>
                <a:headEnd/>
                <a:tailEnd/>
              </a14:hiddenLine>
            </a:ext>
          </a:extLst>
        </p:spPr>
        <p:txBody>
          <a:bodyPr>
            <a:spAutoFit/>
          </a:bodyPr>
          <a:lstStyle>
            <a:lvl1pPr eaLnBrk="0" hangingPunct="0">
              <a:defRPr kumimoji="1" sz="1600" b="1">
                <a:solidFill>
                  <a:schemeClr val="bg1"/>
                </a:solidFill>
                <a:latin typeface="Arial" charset="0"/>
                <a:ea typeface="ＭＳ Ｐゴシック" pitchFamily="50" charset="-128"/>
              </a:defRPr>
            </a:lvl1pPr>
            <a:lvl2pPr marL="742950" indent="-285750" eaLnBrk="0" hangingPunct="0">
              <a:defRPr kumimoji="1" sz="1600" b="1">
                <a:solidFill>
                  <a:schemeClr val="bg1"/>
                </a:solidFill>
                <a:latin typeface="Arial" charset="0"/>
                <a:ea typeface="ＭＳ Ｐゴシック" pitchFamily="50" charset="-128"/>
              </a:defRPr>
            </a:lvl2pPr>
            <a:lvl3pPr marL="1143000" indent="-228600" eaLnBrk="0" hangingPunct="0">
              <a:defRPr kumimoji="1" sz="1600" b="1">
                <a:solidFill>
                  <a:schemeClr val="bg1"/>
                </a:solidFill>
                <a:latin typeface="Arial" charset="0"/>
                <a:ea typeface="ＭＳ Ｐゴシック" pitchFamily="50" charset="-128"/>
              </a:defRPr>
            </a:lvl3pPr>
            <a:lvl4pPr marL="1600200" indent="-228600" eaLnBrk="0" hangingPunct="0">
              <a:defRPr kumimoji="1" sz="1600" b="1">
                <a:solidFill>
                  <a:schemeClr val="bg1"/>
                </a:solidFill>
                <a:latin typeface="Arial" charset="0"/>
                <a:ea typeface="ＭＳ Ｐゴシック" pitchFamily="50" charset="-128"/>
              </a:defRPr>
            </a:lvl4pPr>
            <a:lvl5pPr marL="2057400" indent="-228600" eaLnBrk="0" hangingPunct="0">
              <a:defRPr kumimoji="1" sz="1600" b="1">
                <a:solidFill>
                  <a:schemeClr val="bg1"/>
                </a:solidFill>
                <a:latin typeface="Arial" charset="0"/>
                <a:ea typeface="ＭＳ Ｐゴシック" pitchFamily="50" charset="-128"/>
              </a:defRPr>
            </a:lvl5pPr>
            <a:lvl6pPr marL="25146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6pPr>
            <a:lvl7pPr marL="29718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7pPr>
            <a:lvl8pPr marL="34290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8pPr>
            <a:lvl9pPr marL="38862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9pPr>
          </a:lstStyle>
          <a:p>
            <a:pPr algn="l" eaLnBrk="1" hangingPunct="1"/>
            <a:r>
              <a:rPr lang="ja-JP" altLang="en-US"/>
              <a:t>鏡面仕上げのステンレスには研磨材が含まれていない白パッドをご利用ください。</a:t>
            </a:r>
          </a:p>
        </p:txBody>
      </p:sp>
      <p:pic>
        <p:nvPicPr>
          <p:cNvPr id="388109" name="Picture 13" descr="P100032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91200" y="2590800"/>
            <a:ext cx="1981200" cy="148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8110" name="Rectangle 14"/>
          <p:cNvSpPr>
            <a:spLocks noChangeArrowheads="1"/>
          </p:cNvSpPr>
          <p:nvPr/>
        </p:nvSpPr>
        <p:spPr bwMode="auto">
          <a:xfrm>
            <a:off x="5105400" y="1905000"/>
            <a:ext cx="34290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0" algn="ctr">
                <a:solidFill>
                  <a:srgbClr val="000000"/>
                </a:solidFill>
                <a:miter lim="800000"/>
                <a:headEnd/>
                <a:tailEnd/>
              </a14:hiddenLine>
            </a:ext>
          </a:extLst>
        </p:spPr>
        <p:txBody>
          <a:bodyPr>
            <a:spAutoFit/>
          </a:bodyPr>
          <a:lstStyle>
            <a:lvl1pPr eaLnBrk="0" hangingPunct="0">
              <a:defRPr kumimoji="1" sz="1600" b="1">
                <a:solidFill>
                  <a:schemeClr val="bg1"/>
                </a:solidFill>
                <a:latin typeface="Arial" charset="0"/>
                <a:ea typeface="ＭＳ Ｐゴシック" pitchFamily="50" charset="-128"/>
              </a:defRPr>
            </a:lvl1pPr>
            <a:lvl2pPr marL="742950" indent="-285750" eaLnBrk="0" hangingPunct="0">
              <a:defRPr kumimoji="1" sz="1600" b="1">
                <a:solidFill>
                  <a:schemeClr val="bg1"/>
                </a:solidFill>
                <a:latin typeface="Arial" charset="0"/>
                <a:ea typeface="ＭＳ Ｐゴシック" pitchFamily="50" charset="-128"/>
              </a:defRPr>
            </a:lvl2pPr>
            <a:lvl3pPr marL="1143000" indent="-228600" eaLnBrk="0" hangingPunct="0">
              <a:defRPr kumimoji="1" sz="1600" b="1">
                <a:solidFill>
                  <a:schemeClr val="bg1"/>
                </a:solidFill>
                <a:latin typeface="Arial" charset="0"/>
                <a:ea typeface="ＭＳ Ｐゴシック" pitchFamily="50" charset="-128"/>
              </a:defRPr>
            </a:lvl3pPr>
            <a:lvl4pPr marL="1600200" indent="-228600" eaLnBrk="0" hangingPunct="0">
              <a:defRPr kumimoji="1" sz="1600" b="1">
                <a:solidFill>
                  <a:schemeClr val="bg1"/>
                </a:solidFill>
                <a:latin typeface="Arial" charset="0"/>
                <a:ea typeface="ＭＳ Ｐゴシック" pitchFamily="50" charset="-128"/>
              </a:defRPr>
            </a:lvl4pPr>
            <a:lvl5pPr marL="2057400" indent="-228600" eaLnBrk="0" hangingPunct="0">
              <a:defRPr kumimoji="1" sz="1600" b="1">
                <a:solidFill>
                  <a:schemeClr val="bg1"/>
                </a:solidFill>
                <a:latin typeface="Arial" charset="0"/>
                <a:ea typeface="ＭＳ Ｐゴシック" pitchFamily="50" charset="-128"/>
              </a:defRPr>
            </a:lvl5pPr>
            <a:lvl6pPr marL="25146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6pPr>
            <a:lvl7pPr marL="29718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7pPr>
            <a:lvl8pPr marL="34290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8pPr>
            <a:lvl9pPr marL="38862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9pPr>
          </a:lstStyle>
          <a:p>
            <a:pPr algn="l" eaLnBrk="1" hangingPunct="1"/>
            <a:r>
              <a:rPr lang="ja-JP" altLang="en-US"/>
              <a:t>ステンクリーナーを塗布して、スポンジ研磨材で軽く擦り洗いをします。</a:t>
            </a:r>
          </a:p>
        </p:txBody>
      </p:sp>
      <p:sp>
        <p:nvSpPr>
          <p:cNvPr id="388111" name="Rectangle 15"/>
          <p:cNvSpPr>
            <a:spLocks noChangeArrowheads="1"/>
          </p:cNvSpPr>
          <p:nvPr/>
        </p:nvSpPr>
        <p:spPr bwMode="auto">
          <a:xfrm>
            <a:off x="5105400" y="4953000"/>
            <a:ext cx="3429000"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0" algn="ctr">
                <a:solidFill>
                  <a:srgbClr val="000000"/>
                </a:solidFill>
                <a:miter lim="800000"/>
                <a:headEnd/>
                <a:tailEnd/>
              </a14:hiddenLine>
            </a:ext>
          </a:extLst>
        </p:spPr>
        <p:txBody>
          <a:bodyPr>
            <a:spAutoFit/>
          </a:bodyPr>
          <a:lstStyle>
            <a:lvl1pPr eaLnBrk="0" hangingPunct="0">
              <a:defRPr kumimoji="1" sz="1600" b="1">
                <a:solidFill>
                  <a:schemeClr val="bg1"/>
                </a:solidFill>
                <a:latin typeface="Arial" charset="0"/>
                <a:ea typeface="ＭＳ Ｐゴシック" pitchFamily="50" charset="-128"/>
              </a:defRPr>
            </a:lvl1pPr>
            <a:lvl2pPr marL="742950" indent="-285750" eaLnBrk="0" hangingPunct="0">
              <a:defRPr kumimoji="1" sz="1600" b="1">
                <a:solidFill>
                  <a:schemeClr val="bg1"/>
                </a:solidFill>
                <a:latin typeface="Arial" charset="0"/>
                <a:ea typeface="ＭＳ Ｐゴシック" pitchFamily="50" charset="-128"/>
              </a:defRPr>
            </a:lvl2pPr>
            <a:lvl3pPr marL="1143000" indent="-228600" eaLnBrk="0" hangingPunct="0">
              <a:defRPr kumimoji="1" sz="1600" b="1">
                <a:solidFill>
                  <a:schemeClr val="bg1"/>
                </a:solidFill>
                <a:latin typeface="Arial" charset="0"/>
                <a:ea typeface="ＭＳ Ｐゴシック" pitchFamily="50" charset="-128"/>
              </a:defRPr>
            </a:lvl3pPr>
            <a:lvl4pPr marL="1600200" indent="-228600" eaLnBrk="0" hangingPunct="0">
              <a:defRPr kumimoji="1" sz="1600" b="1">
                <a:solidFill>
                  <a:schemeClr val="bg1"/>
                </a:solidFill>
                <a:latin typeface="Arial" charset="0"/>
                <a:ea typeface="ＭＳ Ｐゴシック" pitchFamily="50" charset="-128"/>
              </a:defRPr>
            </a:lvl4pPr>
            <a:lvl5pPr marL="2057400" indent="-228600" eaLnBrk="0" hangingPunct="0">
              <a:defRPr kumimoji="1" sz="1600" b="1">
                <a:solidFill>
                  <a:schemeClr val="bg1"/>
                </a:solidFill>
                <a:latin typeface="Arial" charset="0"/>
                <a:ea typeface="ＭＳ Ｐゴシック" pitchFamily="50" charset="-128"/>
              </a:defRPr>
            </a:lvl5pPr>
            <a:lvl6pPr marL="25146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6pPr>
            <a:lvl7pPr marL="29718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7pPr>
            <a:lvl8pPr marL="34290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8pPr>
            <a:lvl9pPr marL="38862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9pPr>
          </a:lstStyle>
          <a:p>
            <a:pPr algn="l" eaLnBrk="1" hangingPunct="1"/>
            <a:r>
              <a:rPr lang="ja-JP" altLang="en-US"/>
              <a:t>その後、汚れと洗浄剤を水で洗い流すか、水を含ませたタオルで拭きあげます。</a:t>
            </a:r>
          </a:p>
        </p:txBody>
      </p:sp>
      <p:sp>
        <p:nvSpPr>
          <p:cNvPr id="388112" name="Rectangle 16"/>
          <p:cNvSpPr>
            <a:spLocks noChangeArrowheads="1"/>
          </p:cNvSpPr>
          <p:nvPr/>
        </p:nvSpPr>
        <p:spPr bwMode="auto">
          <a:xfrm>
            <a:off x="5105400" y="1219200"/>
            <a:ext cx="3429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0" algn="ctr">
                <a:solidFill>
                  <a:srgbClr val="000000"/>
                </a:solidFill>
                <a:miter lim="800000"/>
                <a:headEnd/>
                <a:tailEnd/>
              </a14:hiddenLine>
            </a:ext>
          </a:extLst>
        </p:spPr>
        <p:txBody>
          <a:bodyPr>
            <a:spAutoFit/>
          </a:bodyPr>
          <a:lstStyle>
            <a:lvl1pPr eaLnBrk="0" hangingPunct="0">
              <a:defRPr kumimoji="1" sz="1600" b="1">
                <a:solidFill>
                  <a:schemeClr val="bg1"/>
                </a:solidFill>
                <a:latin typeface="Arial" charset="0"/>
                <a:ea typeface="ＭＳ Ｐゴシック" pitchFamily="50" charset="-128"/>
              </a:defRPr>
            </a:lvl1pPr>
            <a:lvl2pPr marL="742950" indent="-285750" eaLnBrk="0" hangingPunct="0">
              <a:defRPr kumimoji="1" sz="1600" b="1">
                <a:solidFill>
                  <a:schemeClr val="bg1"/>
                </a:solidFill>
                <a:latin typeface="Arial" charset="0"/>
                <a:ea typeface="ＭＳ Ｐゴシック" pitchFamily="50" charset="-128"/>
              </a:defRPr>
            </a:lvl2pPr>
            <a:lvl3pPr marL="1143000" indent="-228600" eaLnBrk="0" hangingPunct="0">
              <a:defRPr kumimoji="1" sz="1600" b="1">
                <a:solidFill>
                  <a:schemeClr val="bg1"/>
                </a:solidFill>
                <a:latin typeface="Arial" charset="0"/>
                <a:ea typeface="ＭＳ Ｐゴシック" pitchFamily="50" charset="-128"/>
              </a:defRPr>
            </a:lvl3pPr>
            <a:lvl4pPr marL="1600200" indent="-228600" eaLnBrk="0" hangingPunct="0">
              <a:defRPr kumimoji="1" sz="1600" b="1">
                <a:solidFill>
                  <a:schemeClr val="bg1"/>
                </a:solidFill>
                <a:latin typeface="Arial" charset="0"/>
                <a:ea typeface="ＭＳ Ｐゴシック" pitchFamily="50" charset="-128"/>
              </a:defRPr>
            </a:lvl4pPr>
            <a:lvl5pPr marL="2057400" indent="-228600" eaLnBrk="0" hangingPunct="0">
              <a:defRPr kumimoji="1" sz="1600" b="1">
                <a:solidFill>
                  <a:schemeClr val="bg1"/>
                </a:solidFill>
                <a:latin typeface="Arial" charset="0"/>
                <a:ea typeface="ＭＳ Ｐゴシック" pitchFamily="50" charset="-128"/>
              </a:defRPr>
            </a:lvl5pPr>
            <a:lvl6pPr marL="25146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6pPr>
            <a:lvl7pPr marL="29718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7pPr>
            <a:lvl8pPr marL="34290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8pPr>
            <a:lvl9pPr marL="38862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9pPr>
          </a:lstStyle>
          <a:p>
            <a:pPr algn="l" eaLnBrk="1" hangingPunct="1"/>
            <a:endParaRPr lang="en-US" altLang="ja-JP">
              <a:solidFill>
                <a:schemeClr val="hlink"/>
              </a:solidFill>
            </a:endParaRPr>
          </a:p>
          <a:p>
            <a:pPr algn="l" eaLnBrk="1" hangingPunct="1"/>
            <a:endParaRPr lang="ja-JP" altLang="en-US">
              <a:solidFill>
                <a:schemeClr val="hlink"/>
              </a:solidFill>
            </a:endParaRPr>
          </a:p>
        </p:txBody>
      </p:sp>
      <p:sp>
        <p:nvSpPr>
          <p:cNvPr id="388113" name="Rectangle 17"/>
          <p:cNvSpPr>
            <a:spLocks noChangeArrowheads="1"/>
          </p:cNvSpPr>
          <p:nvPr/>
        </p:nvSpPr>
        <p:spPr bwMode="auto">
          <a:xfrm>
            <a:off x="5105400" y="4191000"/>
            <a:ext cx="34290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0" algn="ctr">
                <a:solidFill>
                  <a:srgbClr val="000000"/>
                </a:solidFill>
                <a:miter lim="800000"/>
                <a:headEnd/>
                <a:tailEnd/>
              </a14:hiddenLine>
            </a:ext>
          </a:extLst>
        </p:spPr>
        <p:txBody>
          <a:bodyPr>
            <a:spAutoFit/>
          </a:bodyPr>
          <a:lstStyle>
            <a:lvl1pPr eaLnBrk="0" hangingPunct="0">
              <a:defRPr kumimoji="1" sz="1600" b="1">
                <a:solidFill>
                  <a:schemeClr val="bg1"/>
                </a:solidFill>
                <a:latin typeface="Arial" charset="0"/>
                <a:ea typeface="ＭＳ Ｐゴシック" pitchFamily="50" charset="-128"/>
              </a:defRPr>
            </a:lvl1pPr>
            <a:lvl2pPr marL="742950" indent="-285750" eaLnBrk="0" hangingPunct="0">
              <a:defRPr kumimoji="1" sz="1600" b="1">
                <a:solidFill>
                  <a:schemeClr val="bg1"/>
                </a:solidFill>
                <a:latin typeface="Arial" charset="0"/>
                <a:ea typeface="ＭＳ Ｐゴシック" pitchFamily="50" charset="-128"/>
              </a:defRPr>
            </a:lvl2pPr>
            <a:lvl3pPr marL="1143000" indent="-228600" eaLnBrk="0" hangingPunct="0">
              <a:defRPr kumimoji="1" sz="1600" b="1">
                <a:solidFill>
                  <a:schemeClr val="bg1"/>
                </a:solidFill>
                <a:latin typeface="Arial" charset="0"/>
                <a:ea typeface="ＭＳ Ｐゴシック" pitchFamily="50" charset="-128"/>
              </a:defRPr>
            </a:lvl3pPr>
            <a:lvl4pPr marL="1600200" indent="-228600" eaLnBrk="0" hangingPunct="0">
              <a:defRPr kumimoji="1" sz="1600" b="1">
                <a:solidFill>
                  <a:schemeClr val="bg1"/>
                </a:solidFill>
                <a:latin typeface="Arial" charset="0"/>
                <a:ea typeface="ＭＳ Ｐゴシック" pitchFamily="50" charset="-128"/>
              </a:defRPr>
            </a:lvl4pPr>
            <a:lvl5pPr marL="2057400" indent="-228600" eaLnBrk="0" hangingPunct="0">
              <a:defRPr kumimoji="1" sz="1600" b="1">
                <a:solidFill>
                  <a:schemeClr val="bg1"/>
                </a:solidFill>
                <a:latin typeface="Arial" charset="0"/>
                <a:ea typeface="ＭＳ Ｐゴシック" pitchFamily="50" charset="-128"/>
              </a:defRPr>
            </a:lvl5pPr>
            <a:lvl6pPr marL="25146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6pPr>
            <a:lvl7pPr marL="29718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7pPr>
            <a:lvl8pPr marL="34290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8pPr>
            <a:lvl9pPr marL="38862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9pPr>
          </a:lstStyle>
          <a:p>
            <a:pPr algn="l" eaLnBrk="1" hangingPunct="1"/>
            <a:r>
              <a:rPr lang="ja-JP" altLang="en-US"/>
              <a:t>素材を傷めず、素手でも安全に、ガンコなサビと汚れを綺麗に取り除きます。</a:t>
            </a:r>
          </a:p>
        </p:txBody>
      </p:sp>
      <p:pic>
        <p:nvPicPr>
          <p:cNvPr id="388118" name="Picture 22" descr="Stainless Steel 14擦り洗い"/>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8600" y="1295400"/>
            <a:ext cx="4191000" cy="3143250"/>
          </a:xfrm>
          <a:prstGeom prst="rect">
            <a:avLst/>
          </a:prstGeom>
          <a:noFill/>
          <a:ln w="28575">
            <a:solidFill>
              <a:srgbClr val="3399FF"/>
            </a:solidFill>
            <a:miter lim="800000"/>
            <a:headEnd/>
            <a:tailEnd/>
          </a:ln>
          <a:extLst>
            <a:ext uri="{909E8E84-426E-40DD-AFC4-6F175D3DCCD1}">
              <a14:hiddenFill xmlns:a14="http://schemas.microsoft.com/office/drawing/2010/main">
                <a:solidFill>
                  <a:srgbClr val="FFFFFF"/>
                </a:solidFill>
              </a14:hiddenFill>
            </a:ext>
          </a:extLst>
        </p:spPr>
      </p:pic>
      <p:pic>
        <p:nvPicPr>
          <p:cNvPr id="388120" name="Picture 24" descr="Stainless Steel 15拭き取り"/>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8600" y="1295400"/>
            <a:ext cx="4191000" cy="3143250"/>
          </a:xfrm>
          <a:prstGeom prst="rect">
            <a:avLst/>
          </a:prstGeom>
          <a:noFill/>
          <a:ln w="28575">
            <a:solidFill>
              <a:srgbClr val="3399FF"/>
            </a:solidFill>
            <a:miter lim="800000"/>
            <a:headEnd/>
            <a:tailEnd/>
          </a:ln>
          <a:extLst>
            <a:ext uri="{909E8E84-426E-40DD-AFC4-6F175D3DCCD1}">
              <a14:hiddenFill xmlns:a14="http://schemas.microsoft.com/office/drawing/2010/main">
                <a:solidFill>
                  <a:srgbClr val="FFFFFF"/>
                </a:solidFill>
              </a14:hiddenFill>
            </a:ext>
          </a:extLst>
        </p:spPr>
      </p:pic>
      <p:grpSp>
        <p:nvGrpSpPr>
          <p:cNvPr id="3" name="Group 33"/>
          <p:cNvGrpSpPr>
            <a:grpSpLocks/>
          </p:cNvGrpSpPr>
          <p:nvPr/>
        </p:nvGrpSpPr>
        <p:grpSpPr bwMode="auto">
          <a:xfrm>
            <a:off x="152400" y="1295400"/>
            <a:ext cx="4419600" cy="3143250"/>
            <a:chOff x="192" y="2160"/>
            <a:chExt cx="2784" cy="1980"/>
          </a:xfrm>
        </p:grpSpPr>
        <p:grpSp>
          <p:nvGrpSpPr>
            <p:cNvPr id="220176" name="Group 29"/>
            <p:cNvGrpSpPr>
              <a:grpSpLocks/>
            </p:cNvGrpSpPr>
            <p:nvPr/>
          </p:nvGrpSpPr>
          <p:grpSpPr bwMode="auto">
            <a:xfrm>
              <a:off x="192" y="2160"/>
              <a:ext cx="2784" cy="1980"/>
              <a:chOff x="96" y="816"/>
              <a:chExt cx="2784" cy="1980"/>
            </a:xfrm>
          </p:grpSpPr>
          <p:pic>
            <p:nvPicPr>
              <p:cNvPr id="220177" name="Picture 26" descr="Stainless Steel 16施工後"/>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4" y="816"/>
                <a:ext cx="2640" cy="1980"/>
              </a:xfrm>
              <a:prstGeom prst="rect">
                <a:avLst/>
              </a:prstGeom>
              <a:noFill/>
              <a:ln w="28575">
                <a:solidFill>
                  <a:srgbClr val="3399FF"/>
                </a:solidFill>
                <a:miter lim="800000"/>
                <a:headEnd/>
                <a:tailEnd/>
              </a:ln>
              <a:extLst>
                <a:ext uri="{909E8E84-426E-40DD-AFC4-6F175D3DCCD1}">
                  <a14:hiddenFill xmlns:a14="http://schemas.microsoft.com/office/drawing/2010/main">
                    <a:solidFill>
                      <a:srgbClr val="FFFFFF"/>
                    </a:solidFill>
                  </a14:hiddenFill>
                </a:ext>
              </a:extLst>
            </p:spPr>
          </p:pic>
          <p:sp>
            <p:nvSpPr>
              <p:cNvPr id="220178" name="Oval 28"/>
              <p:cNvSpPr>
                <a:spLocks noChangeArrowheads="1"/>
              </p:cNvSpPr>
              <p:nvPr/>
            </p:nvSpPr>
            <p:spPr bwMode="auto">
              <a:xfrm>
                <a:off x="96" y="1248"/>
                <a:ext cx="2784" cy="1056"/>
              </a:xfrm>
              <a:prstGeom prst="ellipse">
                <a:avLst/>
              </a:prstGeom>
              <a:noFill/>
              <a:ln w="28575" algn="ctr">
                <a:solidFill>
                  <a:schemeClr val="bg1"/>
                </a:solidFill>
                <a:prstDash val="dash"/>
                <a:round/>
                <a:headEnd/>
                <a:tailEnd/>
              </a:ln>
              <a:extLst>
                <a:ext uri="{909E8E84-426E-40DD-AFC4-6F175D3DCCD1}">
                  <a14:hiddenFill xmlns:a14="http://schemas.microsoft.com/office/drawing/2010/main">
                    <a:solidFill>
                      <a:srgbClr val="FFFFFF"/>
                    </a:solidFill>
                  </a14:hiddenFill>
                </a:ext>
              </a:extLst>
            </p:spPr>
            <p:txBody>
              <a:bodyPr anchor="ctr">
                <a:spAutoFit/>
              </a:bodyPr>
              <a:lstStyle>
                <a:lvl1pPr eaLnBrk="0" hangingPunct="0">
                  <a:defRPr kumimoji="1" sz="1600" b="1">
                    <a:solidFill>
                      <a:schemeClr val="bg1"/>
                    </a:solidFill>
                    <a:latin typeface="Arial" charset="0"/>
                    <a:ea typeface="ＭＳ Ｐゴシック" pitchFamily="50" charset="-128"/>
                  </a:defRPr>
                </a:lvl1pPr>
                <a:lvl2pPr marL="742950" indent="-285750" eaLnBrk="0" hangingPunct="0">
                  <a:defRPr kumimoji="1" sz="1600" b="1">
                    <a:solidFill>
                      <a:schemeClr val="bg1"/>
                    </a:solidFill>
                    <a:latin typeface="Arial" charset="0"/>
                    <a:ea typeface="ＭＳ Ｐゴシック" pitchFamily="50" charset="-128"/>
                  </a:defRPr>
                </a:lvl2pPr>
                <a:lvl3pPr marL="1143000" indent="-228600" eaLnBrk="0" hangingPunct="0">
                  <a:defRPr kumimoji="1" sz="1600" b="1">
                    <a:solidFill>
                      <a:schemeClr val="bg1"/>
                    </a:solidFill>
                    <a:latin typeface="Arial" charset="0"/>
                    <a:ea typeface="ＭＳ Ｐゴシック" pitchFamily="50" charset="-128"/>
                  </a:defRPr>
                </a:lvl3pPr>
                <a:lvl4pPr marL="1600200" indent="-228600" eaLnBrk="0" hangingPunct="0">
                  <a:defRPr kumimoji="1" sz="1600" b="1">
                    <a:solidFill>
                      <a:schemeClr val="bg1"/>
                    </a:solidFill>
                    <a:latin typeface="Arial" charset="0"/>
                    <a:ea typeface="ＭＳ Ｐゴシック" pitchFamily="50" charset="-128"/>
                  </a:defRPr>
                </a:lvl4pPr>
                <a:lvl5pPr marL="2057400" indent="-228600" eaLnBrk="0" hangingPunct="0">
                  <a:defRPr kumimoji="1" sz="1600" b="1">
                    <a:solidFill>
                      <a:schemeClr val="bg1"/>
                    </a:solidFill>
                    <a:latin typeface="Arial" charset="0"/>
                    <a:ea typeface="ＭＳ Ｐゴシック" pitchFamily="50" charset="-128"/>
                  </a:defRPr>
                </a:lvl5pPr>
                <a:lvl6pPr marL="25146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6pPr>
                <a:lvl7pPr marL="29718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7pPr>
                <a:lvl8pPr marL="34290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8pPr>
                <a:lvl9pPr marL="38862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9pPr>
              </a:lstStyle>
              <a:p>
                <a:pPr eaLnBrk="1" hangingPunct="1"/>
                <a:endParaRPr lang="ja-JP" altLang="en-US"/>
              </a:p>
            </p:txBody>
          </p:sp>
        </p:grpSp>
        <p:sp>
          <p:nvSpPr>
            <p:cNvPr id="220179" name="Text Box 32"/>
            <p:cNvSpPr txBox="1">
              <a:spLocks noChangeArrowheads="1"/>
            </p:cNvSpPr>
            <p:nvPr/>
          </p:nvSpPr>
          <p:spPr bwMode="auto">
            <a:xfrm>
              <a:off x="240" y="2160"/>
              <a:ext cx="912"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0" algn="ctr">
                  <a:solidFill>
                    <a:srgbClr val="000000"/>
                  </a:solidFill>
                  <a:miter lim="800000"/>
                  <a:headEnd/>
                  <a:tailEnd/>
                </a14:hiddenLine>
              </a:ext>
            </a:extLst>
          </p:spPr>
          <p:txBody>
            <a:bodyPr>
              <a:spAutoFit/>
            </a:bodyPr>
            <a:lstStyle>
              <a:lvl1pPr eaLnBrk="0" hangingPunct="0">
                <a:defRPr kumimoji="1" sz="1600" b="1">
                  <a:solidFill>
                    <a:schemeClr val="bg1"/>
                  </a:solidFill>
                  <a:latin typeface="Arial" charset="0"/>
                  <a:ea typeface="ＭＳ Ｐゴシック" pitchFamily="50" charset="-128"/>
                </a:defRPr>
              </a:lvl1pPr>
              <a:lvl2pPr marL="742950" indent="-285750" eaLnBrk="0" hangingPunct="0">
                <a:defRPr kumimoji="1" sz="1600" b="1">
                  <a:solidFill>
                    <a:schemeClr val="bg1"/>
                  </a:solidFill>
                  <a:latin typeface="Arial" charset="0"/>
                  <a:ea typeface="ＭＳ Ｐゴシック" pitchFamily="50" charset="-128"/>
                </a:defRPr>
              </a:lvl2pPr>
              <a:lvl3pPr marL="1143000" indent="-228600" eaLnBrk="0" hangingPunct="0">
                <a:defRPr kumimoji="1" sz="1600" b="1">
                  <a:solidFill>
                    <a:schemeClr val="bg1"/>
                  </a:solidFill>
                  <a:latin typeface="Arial" charset="0"/>
                  <a:ea typeface="ＭＳ Ｐゴシック" pitchFamily="50" charset="-128"/>
                </a:defRPr>
              </a:lvl3pPr>
              <a:lvl4pPr marL="1600200" indent="-228600" eaLnBrk="0" hangingPunct="0">
                <a:defRPr kumimoji="1" sz="1600" b="1">
                  <a:solidFill>
                    <a:schemeClr val="bg1"/>
                  </a:solidFill>
                  <a:latin typeface="Arial" charset="0"/>
                  <a:ea typeface="ＭＳ Ｐゴシック" pitchFamily="50" charset="-128"/>
                </a:defRPr>
              </a:lvl4pPr>
              <a:lvl5pPr marL="2057400" indent="-228600" eaLnBrk="0" hangingPunct="0">
                <a:defRPr kumimoji="1" sz="1600" b="1">
                  <a:solidFill>
                    <a:schemeClr val="bg1"/>
                  </a:solidFill>
                  <a:latin typeface="Arial" charset="0"/>
                  <a:ea typeface="ＭＳ Ｐゴシック" pitchFamily="50" charset="-128"/>
                </a:defRPr>
              </a:lvl5pPr>
              <a:lvl6pPr marL="25146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6pPr>
              <a:lvl7pPr marL="29718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7pPr>
              <a:lvl8pPr marL="34290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8pPr>
              <a:lvl9pPr marL="38862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9pPr>
            </a:lstStyle>
            <a:p>
              <a:pPr algn="l" eaLnBrk="1" hangingPunct="1"/>
              <a:r>
                <a:rPr lang="en-US" altLang="ja-JP">
                  <a:latin typeface="ＭＳ Ｐゴシック" pitchFamily="50" charset="-128"/>
                </a:rPr>
                <a:t>After</a:t>
              </a:r>
            </a:p>
          </p:txBody>
        </p:sp>
      </p:grpSp>
      <p:sp>
        <p:nvSpPr>
          <p:cNvPr id="388130" name="Text Box 34"/>
          <p:cNvSpPr txBox="1">
            <a:spLocks noChangeArrowheads="1"/>
          </p:cNvSpPr>
          <p:nvPr/>
        </p:nvSpPr>
        <p:spPr bwMode="auto">
          <a:xfrm>
            <a:off x="1295400" y="4953000"/>
            <a:ext cx="65532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0" algn="ctr">
                <a:solidFill>
                  <a:srgbClr val="000000"/>
                </a:solidFill>
                <a:miter lim="800000"/>
                <a:headEnd/>
                <a:tailEnd/>
              </a14:hiddenLine>
            </a:ext>
          </a:extLst>
        </p:spPr>
        <p:txBody>
          <a:bodyPr>
            <a:spAutoFit/>
          </a:bodyPr>
          <a:lstStyle>
            <a:lvl1pPr eaLnBrk="0" hangingPunct="0">
              <a:defRPr kumimoji="1" sz="1600" b="1">
                <a:solidFill>
                  <a:schemeClr val="bg1"/>
                </a:solidFill>
                <a:latin typeface="Arial" charset="0"/>
                <a:ea typeface="ＭＳ Ｐゴシック" pitchFamily="50" charset="-128"/>
              </a:defRPr>
            </a:lvl1pPr>
            <a:lvl2pPr marL="742950" indent="-285750" eaLnBrk="0" hangingPunct="0">
              <a:defRPr kumimoji="1" sz="1600" b="1">
                <a:solidFill>
                  <a:schemeClr val="bg1"/>
                </a:solidFill>
                <a:latin typeface="Arial" charset="0"/>
                <a:ea typeface="ＭＳ Ｐゴシック" pitchFamily="50" charset="-128"/>
              </a:defRPr>
            </a:lvl2pPr>
            <a:lvl3pPr marL="1143000" indent="-228600" eaLnBrk="0" hangingPunct="0">
              <a:defRPr kumimoji="1" sz="1600" b="1">
                <a:solidFill>
                  <a:schemeClr val="bg1"/>
                </a:solidFill>
                <a:latin typeface="Arial" charset="0"/>
                <a:ea typeface="ＭＳ Ｐゴシック" pitchFamily="50" charset="-128"/>
              </a:defRPr>
            </a:lvl3pPr>
            <a:lvl4pPr marL="1600200" indent="-228600" eaLnBrk="0" hangingPunct="0">
              <a:defRPr kumimoji="1" sz="1600" b="1">
                <a:solidFill>
                  <a:schemeClr val="bg1"/>
                </a:solidFill>
                <a:latin typeface="Arial" charset="0"/>
                <a:ea typeface="ＭＳ Ｐゴシック" pitchFamily="50" charset="-128"/>
              </a:defRPr>
            </a:lvl4pPr>
            <a:lvl5pPr marL="2057400" indent="-228600" eaLnBrk="0" hangingPunct="0">
              <a:defRPr kumimoji="1" sz="1600" b="1">
                <a:solidFill>
                  <a:schemeClr val="bg1"/>
                </a:solidFill>
                <a:latin typeface="Arial" charset="0"/>
                <a:ea typeface="ＭＳ Ｐゴシック" pitchFamily="50" charset="-128"/>
              </a:defRPr>
            </a:lvl5pPr>
            <a:lvl6pPr marL="25146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6pPr>
            <a:lvl7pPr marL="29718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7pPr>
            <a:lvl8pPr marL="34290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8pPr>
            <a:lvl9pPr marL="38862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9pPr>
          </a:lstStyle>
          <a:p>
            <a:pPr eaLnBrk="1" hangingPunct="1"/>
            <a:r>
              <a:rPr lang="ja-JP" altLang="en-US" sz="2000"/>
              <a:t>サビと汚れが除去されステンレス本来の質感が</a:t>
            </a:r>
            <a:br>
              <a:rPr lang="ja-JP" altLang="en-US" sz="2000"/>
            </a:br>
            <a:r>
              <a:rPr lang="ja-JP" altLang="en-US" sz="2000"/>
              <a:t>取り戻されています。</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nodePh="1">
                                  <p:stCondLst>
                                    <p:cond delay="0"/>
                                  </p:stCondLst>
                                  <p:endCondLst>
                                    <p:cond evt="begin" delay="0">
                                      <p:tn val="8"/>
                                    </p:cond>
                                  </p:endCondLst>
                                  <p:childTnLst>
                                    <p:set>
                                      <p:cBhvr>
                                        <p:cTn id="9" dur="1" fill="hold">
                                          <p:stCondLst>
                                            <p:cond delay="0"/>
                                          </p:stCondLst>
                                        </p:cTn>
                                        <p:tgtEl>
                                          <p:spTgt spid="388112"/>
                                        </p:tgtEl>
                                        <p:attrNameLst>
                                          <p:attrName>style.visibility</p:attrName>
                                        </p:attrNameLst>
                                      </p:cBhvr>
                                      <p:to>
                                        <p:strVal val="visible"/>
                                      </p:to>
                                    </p:set>
                                    <p:animEffect transition="in" filter="fade">
                                      <p:cBhvr>
                                        <p:cTn id="10" dur="500"/>
                                        <p:tgtEl>
                                          <p:spTgt spid="388112"/>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xit" presetSubtype="0" fill="hold" nodeType="clickEffect">
                                  <p:stCondLst>
                                    <p:cond delay="0"/>
                                  </p:stCondLst>
                                  <p:childTnLst>
                                    <p:animEffect transition="out" filter="fade">
                                      <p:cBhvr>
                                        <p:cTn id="14" dur="500"/>
                                        <p:tgtEl>
                                          <p:spTgt spid="2"/>
                                        </p:tgtEl>
                                      </p:cBhvr>
                                    </p:animEffect>
                                    <p:set>
                                      <p:cBhvr>
                                        <p:cTn id="15" dur="1" fill="hold">
                                          <p:stCondLst>
                                            <p:cond delay="499"/>
                                          </p:stCondLst>
                                        </p:cTn>
                                        <p:tgtEl>
                                          <p:spTgt spid="2"/>
                                        </p:tgtEl>
                                        <p:attrNameLst>
                                          <p:attrName>style.visibility</p:attrName>
                                        </p:attrNameLst>
                                      </p:cBhvr>
                                      <p:to>
                                        <p:strVal val="hidden"/>
                                      </p:to>
                                    </p:set>
                                  </p:childTnLst>
                                </p:cTn>
                              </p:par>
                              <p:par>
                                <p:cTn id="16" presetID="3" presetClass="emph" presetSubtype="2" fill="hold" grpId="1" nodeType="withEffect" nodePh="1">
                                  <p:stCondLst>
                                    <p:cond delay="0"/>
                                  </p:stCondLst>
                                  <p:endCondLst>
                                    <p:cond evt="begin" delay="0">
                                      <p:tn val="16"/>
                                    </p:cond>
                                  </p:endCondLst>
                                  <p:childTnLst>
                                    <p:animClr clrSpc="rgb" dir="cw">
                                      <p:cBhvr override="childStyle">
                                        <p:cTn id="17" dur="500" fill="hold"/>
                                        <p:tgtEl>
                                          <p:spTgt spid="388112"/>
                                        </p:tgtEl>
                                        <p:attrNameLst>
                                          <p:attrName>style.color</p:attrName>
                                        </p:attrNameLst>
                                      </p:cBhvr>
                                      <p:to>
                                        <a:srgbClr val="99CCFF"/>
                                      </p:to>
                                    </p:animClr>
                                  </p:childTnLst>
                                </p:cTn>
                              </p:par>
                              <p:par>
                                <p:cTn id="18" presetID="10" presetClass="entr" presetSubtype="0" fill="hold" nodeType="withEffect">
                                  <p:stCondLst>
                                    <p:cond delay="0"/>
                                  </p:stCondLst>
                                  <p:childTnLst>
                                    <p:set>
                                      <p:cBhvr>
                                        <p:cTn id="19" dur="1" fill="hold">
                                          <p:stCondLst>
                                            <p:cond delay="0"/>
                                          </p:stCondLst>
                                        </p:cTn>
                                        <p:tgtEl>
                                          <p:spTgt spid="388118"/>
                                        </p:tgtEl>
                                        <p:attrNameLst>
                                          <p:attrName>style.visibility</p:attrName>
                                        </p:attrNameLst>
                                      </p:cBhvr>
                                      <p:to>
                                        <p:strVal val="visible"/>
                                      </p:to>
                                    </p:set>
                                    <p:animEffect transition="in" filter="fade">
                                      <p:cBhvr>
                                        <p:cTn id="20" dur="500"/>
                                        <p:tgtEl>
                                          <p:spTgt spid="388118"/>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88110"/>
                                        </p:tgtEl>
                                        <p:attrNameLst>
                                          <p:attrName>style.visibility</p:attrName>
                                        </p:attrNameLst>
                                      </p:cBhvr>
                                      <p:to>
                                        <p:strVal val="visible"/>
                                      </p:to>
                                    </p:set>
                                    <p:animEffect transition="in" filter="fade">
                                      <p:cBhvr>
                                        <p:cTn id="23" dur="500"/>
                                        <p:tgtEl>
                                          <p:spTgt spid="388110"/>
                                        </p:tgtEl>
                                      </p:cBhvr>
                                    </p:animEffect>
                                  </p:childTnLst>
                                </p:cTn>
                              </p:par>
                              <p:par>
                                <p:cTn id="24" presetID="10" presetClass="entr" presetSubtype="0" fill="hold" nodeType="withEffect">
                                  <p:stCondLst>
                                    <p:cond delay="0"/>
                                  </p:stCondLst>
                                  <p:childTnLst>
                                    <p:set>
                                      <p:cBhvr>
                                        <p:cTn id="25" dur="1" fill="hold">
                                          <p:stCondLst>
                                            <p:cond delay="0"/>
                                          </p:stCondLst>
                                        </p:cTn>
                                        <p:tgtEl>
                                          <p:spTgt spid="388109"/>
                                        </p:tgtEl>
                                        <p:attrNameLst>
                                          <p:attrName>style.visibility</p:attrName>
                                        </p:attrNameLst>
                                      </p:cBhvr>
                                      <p:to>
                                        <p:strVal val="visible"/>
                                      </p:to>
                                    </p:set>
                                    <p:animEffect transition="in" filter="fade">
                                      <p:cBhvr>
                                        <p:cTn id="26" dur="500"/>
                                        <p:tgtEl>
                                          <p:spTgt spid="388109"/>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88113"/>
                                        </p:tgtEl>
                                        <p:attrNameLst>
                                          <p:attrName>style.visibility</p:attrName>
                                        </p:attrNameLst>
                                      </p:cBhvr>
                                      <p:to>
                                        <p:strVal val="visible"/>
                                      </p:to>
                                    </p:set>
                                    <p:animEffect transition="in" filter="fade">
                                      <p:cBhvr>
                                        <p:cTn id="29" dur="500"/>
                                        <p:tgtEl>
                                          <p:spTgt spid="388113"/>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10" presetClass="exit" presetSubtype="0" fill="hold" nodeType="clickEffect">
                                  <p:stCondLst>
                                    <p:cond delay="0"/>
                                  </p:stCondLst>
                                  <p:childTnLst>
                                    <p:animEffect transition="out" filter="fade">
                                      <p:cBhvr>
                                        <p:cTn id="33" dur="500"/>
                                        <p:tgtEl>
                                          <p:spTgt spid="388118"/>
                                        </p:tgtEl>
                                      </p:cBhvr>
                                    </p:animEffect>
                                    <p:set>
                                      <p:cBhvr>
                                        <p:cTn id="34" dur="1" fill="hold">
                                          <p:stCondLst>
                                            <p:cond delay="499"/>
                                          </p:stCondLst>
                                        </p:cTn>
                                        <p:tgtEl>
                                          <p:spTgt spid="388118"/>
                                        </p:tgtEl>
                                        <p:attrNameLst>
                                          <p:attrName>style.visibility</p:attrName>
                                        </p:attrNameLst>
                                      </p:cBhvr>
                                      <p:to>
                                        <p:strVal val="hidden"/>
                                      </p:to>
                                    </p:set>
                                  </p:childTnLst>
                                </p:cTn>
                              </p:par>
                              <p:par>
                                <p:cTn id="35" presetID="3" presetClass="emph" presetSubtype="2" fill="hold" grpId="1" nodeType="withEffect">
                                  <p:stCondLst>
                                    <p:cond delay="0"/>
                                  </p:stCondLst>
                                  <p:childTnLst>
                                    <p:animClr clrSpc="rgb" dir="cw">
                                      <p:cBhvr override="childStyle">
                                        <p:cTn id="36" dur="500" fill="hold"/>
                                        <p:tgtEl>
                                          <p:spTgt spid="388110"/>
                                        </p:tgtEl>
                                        <p:attrNameLst>
                                          <p:attrName>style.color</p:attrName>
                                        </p:attrNameLst>
                                      </p:cBhvr>
                                      <p:to>
                                        <a:srgbClr val="99CCFF"/>
                                      </p:to>
                                    </p:animClr>
                                  </p:childTnLst>
                                </p:cTn>
                              </p:par>
                              <p:par>
                                <p:cTn id="37" presetID="3" presetClass="emph" presetSubtype="2" fill="hold" grpId="1" nodeType="withEffect">
                                  <p:stCondLst>
                                    <p:cond delay="0"/>
                                  </p:stCondLst>
                                  <p:childTnLst>
                                    <p:animClr clrSpc="rgb" dir="cw">
                                      <p:cBhvr override="childStyle">
                                        <p:cTn id="38" dur="500" fill="hold"/>
                                        <p:tgtEl>
                                          <p:spTgt spid="388113"/>
                                        </p:tgtEl>
                                        <p:attrNameLst>
                                          <p:attrName>style.color</p:attrName>
                                        </p:attrNameLst>
                                      </p:cBhvr>
                                      <p:to>
                                        <a:srgbClr val="99CCFF"/>
                                      </p:to>
                                    </p:animClr>
                                  </p:childTnLst>
                                </p:cTn>
                              </p:par>
                              <p:par>
                                <p:cTn id="39" presetID="5" presetClass="entr" presetSubtype="10" fill="hold" grpId="0" nodeType="withEffect">
                                  <p:stCondLst>
                                    <p:cond delay="0"/>
                                  </p:stCondLst>
                                  <p:childTnLst>
                                    <p:set>
                                      <p:cBhvr>
                                        <p:cTn id="40" dur="1" fill="hold">
                                          <p:stCondLst>
                                            <p:cond delay="0"/>
                                          </p:stCondLst>
                                        </p:cTn>
                                        <p:tgtEl>
                                          <p:spTgt spid="388111"/>
                                        </p:tgtEl>
                                        <p:attrNameLst>
                                          <p:attrName>style.visibility</p:attrName>
                                        </p:attrNameLst>
                                      </p:cBhvr>
                                      <p:to>
                                        <p:strVal val="visible"/>
                                      </p:to>
                                    </p:set>
                                    <p:animEffect transition="in" filter="checkerboard(across)">
                                      <p:cBhvr>
                                        <p:cTn id="41" dur="500"/>
                                        <p:tgtEl>
                                          <p:spTgt spid="388111"/>
                                        </p:tgtEl>
                                      </p:cBhvr>
                                    </p:animEffect>
                                  </p:childTnLst>
                                </p:cTn>
                              </p:par>
                              <p:par>
                                <p:cTn id="42" presetID="10" presetClass="entr" presetSubtype="0" fill="hold" nodeType="withEffect">
                                  <p:stCondLst>
                                    <p:cond delay="0"/>
                                  </p:stCondLst>
                                  <p:childTnLst>
                                    <p:set>
                                      <p:cBhvr>
                                        <p:cTn id="43" dur="1" fill="hold">
                                          <p:stCondLst>
                                            <p:cond delay="0"/>
                                          </p:stCondLst>
                                        </p:cTn>
                                        <p:tgtEl>
                                          <p:spTgt spid="388120"/>
                                        </p:tgtEl>
                                        <p:attrNameLst>
                                          <p:attrName>style.visibility</p:attrName>
                                        </p:attrNameLst>
                                      </p:cBhvr>
                                      <p:to>
                                        <p:strVal val="visible"/>
                                      </p:to>
                                    </p:set>
                                    <p:animEffect transition="in" filter="fade">
                                      <p:cBhvr>
                                        <p:cTn id="44" dur="500"/>
                                        <p:tgtEl>
                                          <p:spTgt spid="388120"/>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10" presetClass="entr" presetSubtype="0" fill="hold" nodeType="clickEffect">
                                  <p:stCondLst>
                                    <p:cond delay="0"/>
                                  </p:stCondLst>
                                  <p:childTnLst>
                                    <p:set>
                                      <p:cBhvr>
                                        <p:cTn id="48" dur="1" fill="hold">
                                          <p:stCondLst>
                                            <p:cond delay="0"/>
                                          </p:stCondLst>
                                        </p:cTn>
                                        <p:tgtEl>
                                          <p:spTgt spid="3"/>
                                        </p:tgtEl>
                                        <p:attrNameLst>
                                          <p:attrName>style.visibility</p:attrName>
                                        </p:attrNameLst>
                                      </p:cBhvr>
                                      <p:to>
                                        <p:strVal val="visible"/>
                                      </p:to>
                                    </p:set>
                                    <p:animEffect transition="in" filter="fade">
                                      <p:cBhvr>
                                        <p:cTn id="49" dur="500"/>
                                        <p:tgtEl>
                                          <p:spTgt spid="3"/>
                                        </p:tgtEl>
                                      </p:cBhvr>
                                    </p:animEffect>
                                  </p:childTnLst>
                                </p:cTn>
                              </p:par>
                              <p:par>
                                <p:cTn id="50" presetID="5" presetClass="entr" presetSubtype="10" fill="hold" grpId="0" nodeType="withEffect">
                                  <p:stCondLst>
                                    <p:cond delay="0"/>
                                  </p:stCondLst>
                                  <p:childTnLst>
                                    <p:set>
                                      <p:cBhvr>
                                        <p:cTn id="51" dur="1" fill="hold">
                                          <p:stCondLst>
                                            <p:cond delay="0"/>
                                          </p:stCondLst>
                                        </p:cTn>
                                        <p:tgtEl>
                                          <p:spTgt spid="388101"/>
                                        </p:tgtEl>
                                        <p:attrNameLst>
                                          <p:attrName>style.visibility</p:attrName>
                                        </p:attrNameLst>
                                      </p:cBhvr>
                                      <p:to>
                                        <p:strVal val="visible"/>
                                      </p:to>
                                    </p:set>
                                    <p:animEffect transition="in" filter="checkerboard(across)">
                                      <p:cBhvr>
                                        <p:cTn id="52" dur="500"/>
                                        <p:tgtEl>
                                          <p:spTgt spid="388101"/>
                                        </p:tgtEl>
                                      </p:cBhvr>
                                    </p:animEffect>
                                  </p:childTnLst>
                                </p:cTn>
                              </p:par>
                              <p:par>
                                <p:cTn id="53" presetID="10" presetClass="entr" presetSubtype="0" fill="hold" nodeType="withEffect">
                                  <p:stCondLst>
                                    <p:cond delay="0"/>
                                  </p:stCondLst>
                                  <p:childTnLst>
                                    <p:set>
                                      <p:cBhvr>
                                        <p:cTn id="54" dur="1" fill="hold">
                                          <p:stCondLst>
                                            <p:cond delay="0"/>
                                          </p:stCondLst>
                                        </p:cTn>
                                        <p:tgtEl>
                                          <p:spTgt spid="388100"/>
                                        </p:tgtEl>
                                        <p:attrNameLst>
                                          <p:attrName>style.visibility</p:attrName>
                                        </p:attrNameLst>
                                      </p:cBhvr>
                                      <p:to>
                                        <p:strVal val="visible"/>
                                      </p:to>
                                    </p:set>
                                    <p:animEffect transition="in" filter="fade">
                                      <p:cBhvr>
                                        <p:cTn id="55" dur="500"/>
                                        <p:tgtEl>
                                          <p:spTgt spid="388100"/>
                                        </p:tgtEl>
                                      </p:cBhvr>
                                    </p:animEffect>
                                  </p:childTnLst>
                                </p:cTn>
                              </p:par>
                              <p:par>
                                <p:cTn id="56" presetID="10" presetClass="entr" presetSubtype="0" fill="hold" nodeType="withEffect">
                                  <p:stCondLst>
                                    <p:cond delay="0"/>
                                  </p:stCondLst>
                                  <p:childTnLst>
                                    <p:set>
                                      <p:cBhvr>
                                        <p:cTn id="57" dur="1" fill="hold">
                                          <p:stCondLst>
                                            <p:cond delay="0"/>
                                          </p:stCondLst>
                                        </p:cTn>
                                        <p:tgtEl>
                                          <p:spTgt spid="2"/>
                                        </p:tgtEl>
                                        <p:attrNameLst>
                                          <p:attrName>style.visibility</p:attrName>
                                        </p:attrNameLst>
                                      </p:cBhvr>
                                      <p:to>
                                        <p:strVal val="visible"/>
                                      </p:to>
                                    </p:set>
                                    <p:animEffect transition="in" filter="fade">
                                      <p:cBhvr>
                                        <p:cTn id="58" dur="500"/>
                                        <p:tgtEl>
                                          <p:spTgt spid="2"/>
                                        </p:tgtEl>
                                      </p:cBhvr>
                                    </p:animEffect>
                                  </p:childTnLst>
                                </p:cTn>
                              </p:par>
                              <p:par>
                                <p:cTn id="59" presetID="10" presetClass="exit" presetSubtype="0" fill="hold" grpId="1" nodeType="withEffect">
                                  <p:stCondLst>
                                    <p:cond delay="0"/>
                                  </p:stCondLst>
                                  <p:childTnLst>
                                    <p:animEffect transition="out" filter="fade">
                                      <p:cBhvr>
                                        <p:cTn id="60" dur="500"/>
                                        <p:tgtEl>
                                          <p:spTgt spid="388111"/>
                                        </p:tgtEl>
                                      </p:cBhvr>
                                    </p:animEffect>
                                    <p:set>
                                      <p:cBhvr>
                                        <p:cTn id="61" dur="1" fill="hold">
                                          <p:stCondLst>
                                            <p:cond delay="499"/>
                                          </p:stCondLst>
                                        </p:cTn>
                                        <p:tgtEl>
                                          <p:spTgt spid="388111"/>
                                        </p:tgtEl>
                                        <p:attrNameLst>
                                          <p:attrName>style.visibility</p:attrName>
                                        </p:attrNameLst>
                                      </p:cBhvr>
                                      <p:to>
                                        <p:strVal val="hidden"/>
                                      </p:to>
                                    </p:set>
                                  </p:childTnLst>
                                </p:cTn>
                              </p:par>
                              <p:par>
                                <p:cTn id="62" presetID="10" presetClass="exit" presetSubtype="0" fill="hold" grpId="2" nodeType="withEffect">
                                  <p:stCondLst>
                                    <p:cond delay="0"/>
                                  </p:stCondLst>
                                  <p:childTnLst>
                                    <p:animEffect transition="out" filter="fade">
                                      <p:cBhvr>
                                        <p:cTn id="63" dur="500"/>
                                        <p:tgtEl>
                                          <p:spTgt spid="388113"/>
                                        </p:tgtEl>
                                      </p:cBhvr>
                                    </p:animEffect>
                                    <p:set>
                                      <p:cBhvr>
                                        <p:cTn id="64" dur="1" fill="hold">
                                          <p:stCondLst>
                                            <p:cond delay="499"/>
                                          </p:stCondLst>
                                        </p:cTn>
                                        <p:tgtEl>
                                          <p:spTgt spid="388113"/>
                                        </p:tgtEl>
                                        <p:attrNameLst>
                                          <p:attrName>style.visibility</p:attrName>
                                        </p:attrNameLst>
                                      </p:cBhvr>
                                      <p:to>
                                        <p:strVal val="hidden"/>
                                      </p:to>
                                    </p:set>
                                  </p:childTnLst>
                                </p:cTn>
                              </p:par>
                              <p:par>
                                <p:cTn id="65" presetID="10" presetClass="exit" presetSubtype="0" fill="hold" nodeType="withEffect">
                                  <p:stCondLst>
                                    <p:cond delay="0"/>
                                  </p:stCondLst>
                                  <p:childTnLst>
                                    <p:animEffect transition="out" filter="fade">
                                      <p:cBhvr>
                                        <p:cTn id="66" dur="500"/>
                                        <p:tgtEl>
                                          <p:spTgt spid="388109"/>
                                        </p:tgtEl>
                                      </p:cBhvr>
                                    </p:animEffect>
                                    <p:set>
                                      <p:cBhvr>
                                        <p:cTn id="67" dur="1" fill="hold">
                                          <p:stCondLst>
                                            <p:cond delay="499"/>
                                          </p:stCondLst>
                                        </p:cTn>
                                        <p:tgtEl>
                                          <p:spTgt spid="388109"/>
                                        </p:tgtEl>
                                        <p:attrNameLst>
                                          <p:attrName>style.visibility</p:attrName>
                                        </p:attrNameLst>
                                      </p:cBhvr>
                                      <p:to>
                                        <p:strVal val="hidden"/>
                                      </p:to>
                                    </p:set>
                                  </p:childTnLst>
                                </p:cTn>
                              </p:par>
                              <p:par>
                                <p:cTn id="68" presetID="10" presetClass="exit" presetSubtype="0" fill="hold" grpId="2" nodeType="withEffect">
                                  <p:stCondLst>
                                    <p:cond delay="0"/>
                                  </p:stCondLst>
                                  <p:childTnLst>
                                    <p:animEffect transition="out" filter="fade">
                                      <p:cBhvr>
                                        <p:cTn id="69" dur="500"/>
                                        <p:tgtEl>
                                          <p:spTgt spid="388110"/>
                                        </p:tgtEl>
                                      </p:cBhvr>
                                    </p:animEffect>
                                    <p:set>
                                      <p:cBhvr>
                                        <p:cTn id="70" dur="1" fill="hold">
                                          <p:stCondLst>
                                            <p:cond delay="499"/>
                                          </p:stCondLst>
                                        </p:cTn>
                                        <p:tgtEl>
                                          <p:spTgt spid="388110"/>
                                        </p:tgtEl>
                                        <p:attrNameLst>
                                          <p:attrName>style.visibility</p:attrName>
                                        </p:attrNameLst>
                                      </p:cBhvr>
                                      <p:to>
                                        <p:strVal val="hidden"/>
                                      </p:to>
                                    </p:set>
                                  </p:childTnLst>
                                </p:cTn>
                              </p:par>
                              <p:par>
                                <p:cTn id="71" presetID="10" presetClass="exit" presetSubtype="0" fill="hold" grpId="2" nodeType="withEffect" nodePh="1">
                                  <p:stCondLst>
                                    <p:cond delay="0"/>
                                  </p:stCondLst>
                                  <p:endCondLst>
                                    <p:cond evt="begin" delay="0">
                                      <p:tn val="71"/>
                                    </p:cond>
                                  </p:endCondLst>
                                  <p:childTnLst>
                                    <p:animEffect transition="out" filter="fade">
                                      <p:cBhvr>
                                        <p:cTn id="72" dur="500"/>
                                        <p:tgtEl>
                                          <p:spTgt spid="388112"/>
                                        </p:tgtEl>
                                      </p:cBhvr>
                                    </p:animEffect>
                                    <p:set>
                                      <p:cBhvr>
                                        <p:cTn id="73" dur="1" fill="hold">
                                          <p:stCondLst>
                                            <p:cond delay="499"/>
                                          </p:stCondLst>
                                        </p:cTn>
                                        <p:tgtEl>
                                          <p:spTgt spid="388112"/>
                                        </p:tgtEl>
                                        <p:attrNameLst>
                                          <p:attrName>style.visibility</p:attrName>
                                        </p:attrNameLst>
                                      </p:cBhvr>
                                      <p:to>
                                        <p:strVal val="hidden"/>
                                      </p:to>
                                    </p:set>
                                  </p:childTnLst>
                                </p:cTn>
                              </p:par>
                              <p:par>
                                <p:cTn id="74" presetID="0" presetClass="path" presetSubtype="0" accel="50000" decel="50000" fill="hold" nodeType="withEffect">
                                  <p:stCondLst>
                                    <p:cond delay="0"/>
                                  </p:stCondLst>
                                  <p:childTnLst>
                                    <p:animMotion origin="layout" path="M -0.00833 1.17484E-6 L 0.5 1.17484E-6 " pathEditMode="relative" rAng="0" ptsTypes="AA">
                                      <p:cBhvr>
                                        <p:cTn id="75" dur="500" fill="hold"/>
                                        <p:tgtEl>
                                          <p:spTgt spid="3"/>
                                        </p:tgtEl>
                                        <p:attrNameLst>
                                          <p:attrName>ppt_x</p:attrName>
                                          <p:attrName>ppt_y</p:attrName>
                                        </p:attrNameLst>
                                      </p:cBhvr>
                                      <p:rCtr x="25417" y="0"/>
                                    </p:animMotion>
                                  </p:childTnLst>
                                </p:cTn>
                              </p:par>
                              <p:par>
                                <p:cTn id="76" presetID="23" presetClass="entr" presetSubtype="16" fill="hold" grpId="0" nodeType="withEffect">
                                  <p:stCondLst>
                                    <p:cond delay="0"/>
                                  </p:stCondLst>
                                  <p:childTnLst>
                                    <p:set>
                                      <p:cBhvr>
                                        <p:cTn id="77" dur="1" fill="hold">
                                          <p:stCondLst>
                                            <p:cond delay="0"/>
                                          </p:stCondLst>
                                        </p:cTn>
                                        <p:tgtEl>
                                          <p:spTgt spid="388130"/>
                                        </p:tgtEl>
                                        <p:attrNameLst>
                                          <p:attrName>style.visibility</p:attrName>
                                        </p:attrNameLst>
                                      </p:cBhvr>
                                      <p:to>
                                        <p:strVal val="visible"/>
                                      </p:to>
                                    </p:set>
                                    <p:anim calcmode="lin" valueType="num">
                                      <p:cBhvr>
                                        <p:cTn id="78" dur="500" fill="hold"/>
                                        <p:tgtEl>
                                          <p:spTgt spid="388130"/>
                                        </p:tgtEl>
                                        <p:attrNameLst>
                                          <p:attrName>ppt_w</p:attrName>
                                        </p:attrNameLst>
                                      </p:cBhvr>
                                      <p:tavLst>
                                        <p:tav tm="0">
                                          <p:val>
                                            <p:fltVal val="0"/>
                                          </p:val>
                                        </p:tav>
                                        <p:tav tm="100000">
                                          <p:val>
                                            <p:strVal val="#ppt_w"/>
                                          </p:val>
                                        </p:tav>
                                      </p:tavLst>
                                    </p:anim>
                                    <p:anim calcmode="lin" valueType="num">
                                      <p:cBhvr>
                                        <p:cTn id="79" dur="500" fill="hold"/>
                                        <p:tgtEl>
                                          <p:spTgt spid="388130"/>
                                        </p:tgtEl>
                                        <p:attrNameLst>
                                          <p:attrName>ppt_h</p:attrName>
                                        </p:attrNameLst>
                                      </p:cBhvr>
                                      <p:tavLst>
                                        <p:tav tm="0">
                                          <p:val>
                                            <p:fltVal val="0"/>
                                          </p:val>
                                        </p:tav>
                                        <p:tav tm="100000">
                                          <p:val>
                                            <p:strVal val="#ppt_h"/>
                                          </p:val>
                                        </p:tav>
                                      </p:tavLst>
                                    </p:anim>
                                  </p:childTnLst>
                                </p:cTn>
                              </p:par>
                              <p:par>
                                <p:cTn id="80" presetID="10" presetClass="exit" presetSubtype="0" fill="hold" nodeType="withEffect">
                                  <p:stCondLst>
                                    <p:cond delay="0"/>
                                  </p:stCondLst>
                                  <p:childTnLst>
                                    <p:animEffect transition="out" filter="fade">
                                      <p:cBhvr>
                                        <p:cTn id="81" dur="500"/>
                                        <p:tgtEl>
                                          <p:spTgt spid="388120"/>
                                        </p:tgtEl>
                                      </p:cBhvr>
                                    </p:animEffect>
                                    <p:set>
                                      <p:cBhvr>
                                        <p:cTn id="82" dur="1" fill="hold">
                                          <p:stCondLst>
                                            <p:cond delay="499"/>
                                          </p:stCondLst>
                                        </p:cTn>
                                        <p:tgtEl>
                                          <p:spTgt spid="3881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8101" grpId="0"/>
      <p:bldP spid="388110" grpId="0"/>
      <p:bldP spid="388110" grpId="1"/>
      <p:bldP spid="388110" grpId="2"/>
      <p:bldP spid="388111" grpId="0"/>
      <p:bldP spid="388111" grpId="1"/>
      <p:bldP spid="388112" grpId="0"/>
      <p:bldP spid="388112" grpId="1"/>
      <p:bldP spid="388112" grpId="2"/>
      <p:bldP spid="388113" grpId="0"/>
      <p:bldP spid="388113" grpId="1"/>
      <p:bldP spid="388113" grpId="2"/>
      <p:bldP spid="388130" grpId="0"/>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1143000"/>
            <a:ext cx="4191000" cy="3200400"/>
          </a:xfrm>
          <a:prstGeom prst="rect">
            <a:avLst/>
          </a:prstGeom>
          <a:ln w="28575">
            <a:solidFill>
              <a:srgbClr val="3399FF"/>
            </a:solidFill>
          </a:ln>
        </p:spPr>
      </p:pic>
      <p:pic>
        <p:nvPicPr>
          <p:cNvPr id="4" name="図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78519" y="1143000"/>
            <a:ext cx="5965481" cy="4834128"/>
          </a:xfrm>
          <a:prstGeom prst="rect">
            <a:avLst/>
          </a:prstGeom>
          <a:ln w="28575">
            <a:solidFill>
              <a:srgbClr val="3399FF"/>
            </a:solidFill>
          </a:ln>
        </p:spPr>
      </p:pic>
      <p:sp>
        <p:nvSpPr>
          <p:cNvPr id="723972" name="Text Box 4"/>
          <p:cNvSpPr txBox="1">
            <a:spLocks noChangeArrowheads="1"/>
          </p:cNvSpPr>
          <p:nvPr/>
        </p:nvSpPr>
        <p:spPr bwMode="auto">
          <a:xfrm>
            <a:off x="5651500" y="6019800"/>
            <a:ext cx="230505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0" algn="ctr">
                <a:solidFill>
                  <a:srgbClr val="000000"/>
                </a:solidFill>
                <a:miter lim="800000"/>
                <a:headEnd/>
                <a:tailEnd/>
              </a14:hiddenLine>
            </a:ext>
          </a:extLst>
        </p:spPr>
        <p:txBody>
          <a:bodyPr>
            <a:spAutoFit/>
          </a:bodyPr>
          <a:lstStyle>
            <a:lvl1pPr eaLnBrk="0" hangingPunct="0">
              <a:defRPr kumimoji="1" sz="1600" b="1">
                <a:solidFill>
                  <a:schemeClr val="bg1"/>
                </a:solidFill>
                <a:latin typeface="Arial" charset="0"/>
                <a:ea typeface="ＭＳ Ｐゴシック" pitchFamily="50" charset="-128"/>
              </a:defRPr>
            </a:lvl1pPr>
            <a:lvl2pPr marL="742950" indent="-285750" eaLnBrk="0" hangingPunct="0">
              <a:defRPr kumimoji="1" sz="1600" b="1">
                <a:solidFill>
                  <a:schemeClr val="bg1"/>
                </a:solidFill>
                <a:latin typeface="Arial" charset="0"/>
                <a:ea typeface="ＭＳ Ｐゴシック" pitchFamily="50" charset="-128"/>
              </a:defRPr>
            </a:lvl2pPr>
            <a:lvl3pPr marL="1143000" indent="-228600" eaLnBrk="0" hangingPunct="0">
              <a:defRPr kumimoji="1" sz="1600" b="1">
                <a:solidFill>
                  <a:schemeClr val="bg1"/>
                </a:solidFill>
                <a:latin typeface="Arial" charset="0"/>
                <a:ea typeface="ＭＳ Ｐゴシック" pitchFamily="50" charset="-128"/>
              </a:defRPr>
            </a:lvl3pPr>
            <a:lvl4pPr marL="1600200" indent="-228600" eaLnBrk="0" hangingPunct="0">
              <a:defRPr kumimoji="1" sz="1600" b="1">
                <a:solidFill>
                  <a:schemeClr val="bg1"/>
                </a:solidFill>
                <a:latin typeface="Arial" charset="0"/>
                <a:ea typeface="ＭＳ Ｐゴシック" pitchFamily="50" charset="-128"/>
              </a:defRPr>
            </a:lvl4pPr>
            <a:lvl5pPr marL="2057400" indent="-228600" eaLnBrk="0" hangingPunct="0">
              <a:defRPr kumimoji="1" sz="1600" b="1">
                <a:solidFill>
                  <a:schemeClr val="bg1"/>
                </a:solidFill>
                <a:latin typeface="Arial" charset="0"/>
                <a:ea typeface="ＭＳ Ｐゴシック" pitchFamily="50" charset="-128"/>
              </a:defRPr>
            </a:lvl5pPr>
            <a:lvl6pPr marL="25146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6pPr>
            <a:lvl7pPr marL="29718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7pPr>
            <a:lvl8pPr marL="34290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8pPr>
            <a:lvl9pPr marL="38862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9pPr>
          </a:lstStyle>
          <a:p>
            <a:pPr eaLnBrk="1" hangingPunct="1"/>
            <a:r>
              <a:rPr lang="ja-JP" altLang="en-US" sz="4000">
                <a:solidFill>
                  <a:srgbClr val="FFFFFF"/>
                </a:solidFill>
                <a:latin typeface="Times New Roman" pitchFamily="18" charset="0"/>
              </a:rPr>
              <a:t>施工後</a:t>
            </a:r>
          </a:p>
        </p:txBody>
      </p:sp>
      <p:sp>
        <p:nvSpPr>
          <p:cNvPr id="250885" name="Rectangle 5"/>
          <p:cNvSpPr>
            <a:spLocks noGrp="1" noChangeArrowheads="1"/>
          </p:cNvSpPr>
          <p:nvPr>
            <p:ph type="title" idx="4294967295"/>
          </p:nvPr>
        </p:nvSpPr>
        <p:spPr>
          <a:xfrm>
            <a:off x="457200" y="0"/>
            <a:ext cx="8229600" cy="1143000"/>
          </a:xfrm>
          <a:noFill/>
        </p:spPr>
        <p:txBody>
          <a:bodyPr/>
          <a:lstStyle/>
          <a:p>
            <a:pPr eaLnBrk="1" hangingPunct="1"/>
            <a:r>
              <a:rPr lang="ja-JP" altLang="en-US" dirty="0">
                <a:solidFill>
                  <a:schemeClr val="bg1"/>
                </a:solidFill>
                <a:ea typeface="ＭＳ Ｐゴシック" pitchFamily="50" charset="-128"/>
              </a:rPr>
              <a:t>ステンクリーナー（</a:t>
            </a:r>
            <a:r>
              <a:rPr lang="en-US" altLang="ja-JP" dirty="0">
                <a:solidFill>
                  <a:schemeClr val="bg1"/>
                </a:solidFill>
                <a:ea typeface="ＭＳ Ｐゴシック" pitchFamily="50" charset="-128"/>
              </a:rPr>
              <a:t>SS-101</a:t>
            </a:r>
            <a:r>
              <a:rPr lang="ja-JP" altLang="en-US" dirty="0">
                <a:solidFill>
                  <a:schemeClr val="bg1"/>
                </a:solidFill>
                <a:ea typeface="ＭＳ Ｐゴシック" pitchFamily="50" charset="-128"/>
              </a:rPr>
              <a:t>）</a:t>
            </a:r>
          </a:p>
        </p:txBody>
      </p:sp>
      <p:sp>
        <p:nvSpPr>
          <p:cNvPr id="723974" name="Text Box 6"/>
          <p:cNvSpPr txBox="1">
            <a:spLocks noChangeArrowheads="1"/>
          </p:cNvSpPr>
          <p:nvPr/>
        </p:nvSpPr>
        <p:spPr bwMode="auto">
          <a:xfrm>
            <a:off x="914400" y="4419600"/>
            <a:ext cx="230505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0" algn="ctr">
                <a:solidFill>
                  <a:srgbClr val="000000"/>
                </a:solidFill>
                <a:miter lim="800000"/>
                <a:headEnd/>
                <a:tailEnd/>
              </a14:hiddenLine>
            </a:ext>
          </a:extLst>
        </p:spPr>
        <p:txBody>
          <a:bodyPr>
            <a:spAutoFit/>
          </a:bodyPr>
          <a:lstStyle>
            <a:lvl1pPr eaLnBrk="0" hangingPunct="0">
              <a:defRPr kumimoji="1" sz="1600" b="1">
                <a:solidFill>
                  <a:schemeClr val="bg1"/>
                </a:solidFill>
                <a:latin typeface="Arial" charset="0"/>
                <a:ea typeface="ＭＳ Ｐゴシック" pitchFamily="50" charset="-128"/>
              </a:defRPr>
            </a:lvl1pPr>
            <a:lvl2pPr marL="742950" indent="-285750" eaLnBrk="0" hangingPunct="0">
              <a:defRPr kumimoji="1" sz="1600" b="1">
                <a:solidFill>
                  <a:schemeClr val="bg1"/>
                </a:solidFill>
                <a:latin typeface="Arial" charset="0"/>
                <a:ea typeface="ＭＳ Ｐゴシック" pitchFamily="50" charset="-128"/>
              </a:defRPr>
            </a:lvl2pPr>
            <a:lvl3pPr marL="1143000" indent="-228600" eaLnBrk="0" hangingPunct="0">
              <a:defRPr kumimoji="1" sz="1600" b="1">
                <a:solidFill>
                  <a:schemeClr val="bg1"/>
                </a:solidFill>
                <a:latin typeface="Arial" charset="0"/>
                <a:ea typeface="ＭＳ Ｐゴシック" pitchFamily="50" charset="-128"/>
              </a:defRPr>
            </a:lvl3pPr>
            <a:lvl4pPr marL="1600200" indent="-228600" eaLnBrk="0" hangingPunct="0">
              <a:defRPr kumimoji="1" sz="1600" b="1">
                <a:solidFill>
                  <a:schemeClr val="bg1"/>
                </a:solidFill>
                <a:latin typeface="Arial" charset="0"/>
                <a:ea typeface="ＭＳ Ｐゴシック" pitchFamily="50" charset="-128"/>
              </a:defRPr>
            </a:lvl4pPr>
            <a:lvl5pPr marL="2057400" indent="-228600" eaLnBrk="0" hangingPunct="0">
              <a:defRPr kumimoji="1" sz="1600" b="1">
                <a:solidFill>
                  <a:schemeClr val="bg1"/>
                </a:solidFill>
                <a:latin typeface="Arial" charset="0"/>
                <a:ea typeface="ＭＳ Ｐゴシック" pitchFamily="50" charset="-128"/>
              </a:defRPr>
            </a:lvl5pPr>
            <a:lvl6pPr marL="25146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6pPr>
            <a:lvl7pPr marL="29718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7pPr>
            <a:lvl8pPr marL="34290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8pPr>
            <a:lvl9pPr marL="38862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9pPr>
          </a:lstStyle>
          <a:p>
            <a:pPr eaLnBrk="1" hangingPunct="1"/>
            <a:r>
              <a:rPr lang="ja-JP" altLang="en-US" sz="4000">
                <a:solidFill>
                  <a:srgbClr val="FFFFFF"/>
                </a:solidFill>
                <a:latin typeface="Times New Roman" pitchFamily="18" charset="0"/>
              </a:rPr>
              <a:t>施工前</a:t>
            </a:r>
          </a:p>
        </p:txBody>
      </p:sp>
    </p:spTree>
    <p:extLst>
      <p:ext uri="{BB962C8B-B14F-4D97-AF65-F5344CB8AC3E}">
        <p14:creationId xmlns:p14="http://schemas.microsoft.com/office/powerpoint/2010/main" val="97378772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23974"/>
                                        </p:tgtEl>
                                        <p:attrNameLst>
                                          <p:attrName>style.visibility</p:attrName>
                                        </p:attrNameLst>
                                      </p:cBhvr>
                                      <p:to>
                                        <p:strVal val="visible"/>
                                      </p:to>
                                    </p:set>
                                    <p:animEffect transition="in" filter="fade">
                                      <p:cBhvr>
                                        <p:cTn id="7" dur="500"/>
                                        <p:tgtEl>
                                          <p:spTgt spid="723974"/>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3" presetClass="entr" presetSubtype="16"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500" fill="hold"/>
                                        <p:tgtEl>
                                          <p:spTgt spid="4"/>
                                        </p:tgtEl>
                                        <p:attrNameLst>
                                          <p:attrName>ppt_w</p:attrName>
                                        </p:attrNameLst>
                                      </p:cBhvr>
                                      <p:tavLst>
                                        <p:tav tm="0">
                                          <p:val>
                                            <p:fltVal val="0"/>
                                          </p:val>
                                        </p:tav>
                                        <p:tav tm="100000">
                                          <p:val>
                                            <p:strVal val="#ppt_w"/>
                                          </p:val>
                                        </p:tav>
                                      </p:tavLst>
                                    </p:anim>
                                    <p:anim calcmode="lin" valueType="num">
                                      <p:cBhvr>
                                        <p:cTn id="16" dur="500" fill="hold"/>
                                        <p:tgtEl>
                                          <p:spTgt spid="4"/>
                                        </p:tgtEl>
                                        <p:attrNameLst>
                                          <p:attrName>ppt_h</p:attrName>
                                        </p:attrNameLst>
                                      </p:cBhvr>
                                      <p:tavLst>
                                        <p:tav tm="0">
                                          <p:val>
                                            <p:fltVal val="0"/>
                                          </p:val>
                                        </p:tav>
                                        <p:tav tm="100000">
                                          <p:val>
                                            <p:strVal val="#ppt_h"/>
                                          </p:val>
                                        </p:tav>
                                      </p:tavLst>
                                    </p:anim>
                                  </p:childTnLst>
                                </p:cTn>
                              </p:par>
                              <p:par>
                                <p:cTn id="17" presetID="23" presetClass="entr" presetSubtype="16" fill="hold" grpId="0" nodeType="withEffect">
                                  <p:stCondLst>
                                    <p:cond delay="0"/>
                                  </p:stCondLst>
                                  <p:childTnLst>
                                    <p:set>
                                      <p:cBhvr>
                                        <p:cTn id="18" dur="1" fill="hold">
                                          <p:stCondLst>
                                            <p:cond delay="0"/>
                                          </p:stCondLst>
                                        </p:cTn>
                                        <p:tgtEl>
                                          <p:spTgt spid="723972"/>
                                        </p:tgtEl>
                                        <p:attrNameLst>
                                          <p:attrName>style.visibility</p:attrName>
                                        </p:attrNameLst>
                                      </p:cBhvr>
                                      <p:to>
                                        <p:strVal val="visible"/>
                                      </p:to>
                                    </p:set>
                                    <p:anim calcmode="lin" valueType="num">
                                      <p:cBhvr>
                                        <p:cTn id="19" dur="500" fill="hold"/>
                                        <p:tgtEl>
                                          <p:spTgt spid="723972"/>
                                        </p:tgtEl>
                                        <p:attrNameLst>
                                          <p:attrName>ppt_w</p:attrName>
                                        </p:attrNameLst>
                                      </p:cBhvr>
                                      <p:tavLst>
                                        <p:tav tm="0">
                                          <p:val>
                                            <p:fltVal val="0"/>
                                          </p:val>
                                        </p:tav>
                                        <p:tav tm="100000">
                                          <p:val>
                                            <p:strVal val="#ppt_w"/>
                                          </p:val>
                                        </p:tav>
                                      </p:tavLst>
                                    </p:anim>
                                    <p:anim calcmode="lin" valueType="num">
                                      <p:cBhvr>
                                        <p:cTn id="20" dur="500" fill="hold"/>
                                        <p:tgtEl>
                                          <p:spTgt spid="72397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3972" grpId="0"/>
      <p:bldP spid="723974" grpId="0"/>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3970" name="Picture 2" descr="Stainless Steel 20施工前"/>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rcRect/>
          <a:stretch>
            <a:fillRect/>
          </a:stretch>
        </p:blipFill>
        <p:spPr>
          <a:xfrm>
            <a:off x="0" y="1143000"/>
            <a:ext cx="4191000" cy="3165475"/>
          </a:xfrm>
          <a:noFill/>
          <a:ln w="28575">
            <a:solidFill>
              <a:srgbClr val="0099FF"/>
            </a:solidFill>
            <a:miter lim="800000"/>
            <a:headEnd/>
            <a:tailEnd/>
          </a:ln>
        </p:spPr>
      </p:pic>
      <p:pic>
        <p:nvPicPr>
          <p:cNvPr id="723971" name="Picture 3" descr="Stainless Steel 21施工後"/>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00400" y="1143000"/>
            <a:ext cx="5943600" cy="4800600"/>
          </a:xfrm>
          <a:prstGeom prst="rect">
            <a:avLst/>
          </a:prstGeom>
          <a:noFill/>
          <a:ln w="28575">
            <a:solidFill>
              <a:srgbClr val="0099FF"/>
            </a:solidFill>
            <a:miter lim="800000"/>
            <a:headEnd/>
            <a:tailEnd/>
          </a:ln>
          <a:extLst>
            <a:ext uri="{909E8E84-426E-40DD-AFC4-6F175D3DCCD1}">
              <a14:hiddenFill xmlns:a14="http://schemas.microsoft.com/office/drawing/2010/main">
                <a:solidFill>
                  <a:srgbClr val="FFFFFF"/>
                </a:solidFill>
              </a14:hiddenFill>
            </a:ext>
          </a:extLst>
        </p:spPr>
      </p:pic>
      <p:sp>
        <p:nvSpPr>
          <p:cNvPr id="723972" name="Text Box 4"/>
          <p:cNvSpPr txBox="1">
            <a:spLocks noChangeArrowheads="1"/>
          </p:cNvSpPr>
          <p:nvPr/>
        </p:nvSpPr>
        <p:spPr bwMode="auto">
          <a:xfrm>
            <a:off x="5651500" y="6019800"/>
            <a:ext cx="230505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0" algn="ctr">
                <a:solidFill>
                  <a:srgbClr val="000000"/>
                </a:solidFill>
                <a:miter lim="800000"/>
                <a:headEnd/>
                <a:tailEnd/>
              </a14:hiddenLine>
            </a:ext>
          </a:extLst>
        </p:spPr>
        <p:txBody>
          <a:bodyPr>
            <a:spAutoFit/>
          </a:bodyPr>
          <a:lstStyle>
            <a:lvl1pPr eaLnBrk="0" hangingPunct="0">
              <a:defRPr kumimoji="1" sz="1600" b="1">
                <a:solidFill>
                  <a:schemeClr val="bg1"/>
                </a:solidFill>
                <a:latin typeface="Arial" charset="0"/>
                <a:ea typeface="ＭＳ Ｐゴシック" pitchFamily="50" charset="-128"/>
              </a:defRPr>
            </a:lvl1pPr>
            <a:lvl2pPr marL="742950" indent="-285750" eaLnBrk="0" hangingPunct="0">
              <a:defRPr kumimoji="1" sz="1600" b="1">
                <a:solidFill>
                  <a:schemeClr val="bg1"/>
                </a:solidFill>
                <a:latin typeface="Arial" charset="0"/>
                <a:ea typeface="ＭＳ Ｐゴシック" pitchFamily="50" charset="-128"/>
              </a:defRPr>
            </a:lvl2pPr>
            <a:lvl3pPr marL="1143000" indent="-228600" eaLnBrk="0" hangingPunct="0">
              <a:defRPr kumimoji="1" sz="1600" b="1">
                <a:solidFill>
                  <a:schemeClr val="bg1"/>
                </a:solidFill>
                <a:latin typeface="Arial" charset="0"/>
                <a:ea typeface="ＭＳ Ｐゴシック" pitchFamily="50" charset="-128"/>
              </a:defRPr>
            </a:lvl3pPr>
            <a:lvl4pPr marL="1600200" indent="-228600" eaLnBrk="0" hangingPunct="0">
              <a:defRPr kumimoji="1" sz="1600" b="1">
                <a:solidFill>
                  <a:schemeClr val="bg1"/>
                </a:solidFill>
                <a:latin typeface="Arial" charset="0"/>
                <a:ea typeface="ＭＳ Ｐゴシック" pitchFamily="50" charset="-128"/>
              </a:defRPr>
            </a:lvl4pPr>
            <a:lvl5pPr marL="2057400" indent="-228600" eaLnBrk="0" hangingPunct="0">
              <a:defRPr kumimoji="1" sz="1600" b="1">
                <a:solidFill>
                  <a:schemeClr val="bg1"/>
                </a:solidFill>
                <a:latin typeface="Arial" charset="0"/>
                <a:ea typeface="ＭＳ Ｐゴシック" pitchFamily="50" charset="-128"/>
              </a:defRPr>
            </a:lvl5pPr>
            <a:lvl6pPr marL="25146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6pPr>
            <a:lvl7pPr marL="29718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7pPr>
            <a:lvl8pPr marL="34290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8pPr>
            <a:lvl9pPr marL="38862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9pPr>
          </a:lstStyle>
          <a:p>
            <a:pPr eaLnBrk="1" hangingPunct="1"/>
            <a:r>
              <a:rPr lang="ja-JP" altLang="en-US" sz="4000">
                <a:latin typeface="Times New Roman" pitchFamily="18" charset="0"/>
              </a:rPr>
              <a:t>施工後</a:t>
            </a:r>
          </a:p>
        </p:txBody>
      </p:sp>
      <p:sp>
        <p:nvSpPr>
          <p:cNvPr id="250885" name="Rectangle 5"/>
          <p:cNvSpPr>
            <a:spLocks noGrp="1" noChangeArrowheads="1"/>
          </p:cNvSpPr>
          <p:nvPr>
            <p:ph type="title" idx="4294967295"/>
          </p:nvPr>
        </p:nvSpPr>
        <p:spPr>
          <a:xfrm>
            <a:off x="457200" y="0"/>
            <a:ext cx="8229600" cy="1143000"/>
          </a:xfrm>
          <a:noFill/>
        </p:spPr>
        <p:txBody>
          <a:bodyPr/>
          <a:lstStyle/>
          <a:p>
            <a:pPr eaLnBrk="1" hangingPunct="1"/>
            <a:r>
              <a:rPr lang="ja-JP" altLang="en-US">
                <a:solidFill>
                  <a:schemeClr val="bg1"/>
                </a:solidFill>
                <a:ea typeface="ＭＳ Ｐゴシック" pitchFamily="50" charset="-128"/>
              </a:rPr>
              <a:t>ステンクリーナー（</a:t>
            </a:r>
            <a:r>
              <a:rPr lang="en-US" altLang="ja-JP">
                <a:solidFill>
                  <a:schemeClr val="bg1"/>
                </a:solidFill>
                <a:ea typeface="ＭＳ Ｐゴシック" pitchFamily="50" charset="-128"/>
              </a:rPr>
              <a:t>SS-101</a:t>
            </a:r>
            <a:r>
              <a:rPr lang="ja-JP" altLang="en-US">
                <a:solidFill>
                  <a:schemeClr val="bg1"/>
                </a:solidFill>
                <a:ea typeface="ＭＳ Ｐゴシック" pitchFamily="50" charset="-128"/>
              </a:rPr>
              <a:t>）</a:t>
            </a:r>
          </a:p>
        </p:txBody>
      </p:sp>
      <p:sp>
        <p:nvSpPr>
          <p:cNvPr id="723974" name="Text Box 6"/>
          <p:cNvSpPr txBox="1">
            <a:spLocks noChangeArrowheads="1"/>
          </p:cNvSpPr>
          <p:nvPr/>
        </p:nvSpPr>
        <p:spPr bwMode="auto">
          <a:xfrm>
            <a:off x="914400" y="4419600"/>
            <a:ext cx="230505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0" algn="ctr">
                <a:solidFill>
                  <a:srgbClr val="000000"/>
                </a:solidFill>
                <a:miter lim="800000"/>
                <a:headEnd/>
                <a:tailEnd/>
              </a14:hiddenLine>
            </a:ext>
          </a:extLst>
        </p:spPr>
        <p:txBody>
          <a:bodyPr>
            <a:spAutoFit/>
          </a:bodyPr>
          <a:lstStyle>
            <a:lvl1pPr eaLnBrk="0" hangingPunct="0">
              <a:defRPr kumimoji="1" sz="1600" b="1">
                <a:solidFill>
                  <a:schemeClr val="bg1"/>
                </a:solidFill>
                <a:latin typeface="Arial" charset="0"/>
                <a:ea typeface="ＭＳ Ｐゴシック" pitchFamily="50" charset="-128"/>
              </a:defRPr>
            </a:lvl1pPr>
            <a:lvl2pPr marL="742950" indent="-285750" eaLnBrk="0" hangingPunct="0">
              <a:defRPr kumimoji="1" sz="1600" b="1">
                <a:solidFill>
                  <a:schemeClr val="bg1"/>
                </a:solidFill>
                <a:latin typeface="Arial" charset="0"/>
                <a:ea typeface="ＭＳ Ｐゴシック" pitchFamily="50" charset="-128"/>
              </a:defRPr>
            </a:lvl2pPr>
            <a:lvl3pPr marL="1143000" indent="-228600" eaLnBrk="0" hangingPunct="0">
              <a:defRPr kumimoji="1" sz="1600" b="1">
                <a:solidFill>
                  <a:schemeClr val="bg1"/>
                </a:solidFill>
                <a:latin typeface="Arial" charset="0"/>
                <a:ea typeface="ＭＳ Ｐゴシック" pitchFamily="50" charset="-128"/>
              </a:defRPr>
            </a:lvl3pPr>
            <a:lvl4pPr marL="1600200" indent="-228600" eaLnBrk="0" hangingPunct="0">
              <a:defRPr kumimoji="1" sz="1600" b="1">
                <a:solidFill>
                  <a:schemeClr val="bg1"/>
                </a:solidFill>
                <a:latin typeface="Arial" charset="0"/>
                <a:ea typeface="ＭＳ Ｐゴシック" pitchFamily="50" charset="-128"/>
              </a:defRPr>
            </a:lvl4pPr>
            <a:lvl5pPr marL="2057400" indent="-228600" eaLnBrk="0" hangingPunct="0">
              <a:defRPr kumimoji="1" sz="1600" b="1">
                <a:solidFill>
                  <a:schemeClr val="bg1"/>
                </a:solidFill>
                <a:latin typeface="Arial" charset="0"/>
                <a:ea typeface="ＭＳ Ｐゴシック" pitchFamily="50" charset="-128"/>
              </a:defRPr>
            </a:lvl5pPr>
            <a:lvl6pPr marL="25146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6pPr>
            <a:lvl7pPr marL="29718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7pPr>
            <a:lvl8pPr marL="34290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8pPr>
            <a:lvl9pPr marL="38862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9pPr>
          </a:lstStyle>
          <a:p>
            <a:pPr eaLnBrk="1" hangingPunct="1"/>
            <a:r>
              <a:rPr lang="ja-JP" altLang="en-US" sz="4000">
                <a:solidFill>
                  <a:schemeClr val="hlink"/>
                </a:solidFill>
                <a:latin typeface="Times New Roman" pitchFamily="18" charset="0"/>
              </a:rPr>
              <a:t>施工前</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723970"/>
                                        </p:tgtEl>
                                        <p:attrNameLst>
                                          <p:attrName>style.visibility</p:attrName>
                                        </p:attrNameLst>
                                      </p:cBhvr>
                                      <p:to>
                                        <p:strVal val="visible"/>
                                      </p:to>
                                    </p:set>
                                    <p:animEffect transition="in" filter="fade">
                                      <p:cBhvr>
                                        <p:cTn id="7" dur="500"/>
                                        <p:tgtEl>
                                          <p:spTgt spid="72397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23974"/>
                                        </p:tgtEl>
                                        <p:attrNameLst>
                                          <p:attrName>style.visibility</p:attrName>
                                        </p:attrNameLst>
                                      </p:cBhvr>
                                      <p:to>
                                        <p:strVal val="visible"/>
                                      </p:to>
                                    </p:set>
                                    <p:animEffect transition="in" filter="fade">
                                      <p:cBhvr>
                                        <p:cTn id="10" dur="500"/>
                                        <p:tgtEl>
                                          <p:spTgt spid="723974"/>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16" fill="hold" nodeType="clickEffect">
                                  <p:stCondLst>
                                    <p:cond delay="0"/>
                                  </p:stCondLst>
                                  <p:childTnLst>
                                    <p:set>
                                      <p:cBhvr>
                                        <p:cTn id="14" dur="1" fill="hold">
                                          <p:stCondLst>
                                            <p:cond delay="0"/>
                                          </p:stCondLst>
                                        </p:cTn>
                                        <p:tgtEl>
                                          <p:spTgt spid="723971"/>
                                        </p:tgtEl>
                                        <p:attrNameLst>
                                          <p:attrName>style.visibility</p:attrName>
                                        </p:attrNameLst>
                                      </p:cBhvr>
                                      <p:to>
                                        <p:strVal val="visible"/>
                                      </p:to>
                                    </p:set>
                                    <p:anim calcmode="lin" valueType="num">
                                      <p:cBhvr>
                                        <p:cTn id="15" dur="500" fill="hold"/>
                                        <p:tgtEl>
                                          <p:spTgt spid="723971"/>
                                        </p:tgtEl>
                                        <p:attrNameLst>
                                          <p:attrName>ppt_w</p:attrName>
                                        </p:attrNameLst>
                                      </p:cBhvr>
                                      <p:tavLst>
                                        <p:tav tm="0">
                                          <p:val>
                                            <p:fltVal val="0"/>
                                          </p:val>
                                        </p:tav>
                                        <p:tav tm="100000">
                                          <p:val>
                                            <p:strVal val="#ppt_w"/>
                                          </p:val>
                                        </p:tav>
                                      </p:tavLst>
                                    </p:anim>
                                    <p:anim calcmode="lin" valueType="num">
                                      <p:cBhvr>
                                        <p:cTn id="16" dur="500" fill="hold"/>
                                        <p:tgtEl>
                                          <p:spTgt spid="723971"/>
                                        </p:tgtEl>
                                        <p:attrNameLst>
                                          <p:attrName>ppt_h</p:attrName>
                                        </p:attrNameLst>
                                      </p:cBhvr>
                                      <p:tavLst>
                                        <p:tav tm="0">
                                          <p:val>
                                            <p:fltVal val="0"/>
                                          </p:val>
                                        </p:tav>
                                        <p:tav tm="100000">
                                          <p:val>
                                            <p:strVal val="#ppt_h"/>
                                          </p:val>
                                        </p:tav>
                                      </p:tavLst>
                                    </p:anim>
                                  </p:childTnLst>
                                </p:cTn>
                              </p:par>
                              <p:par>
                                <p:cTn id="17" presetID="23" presetClass="entr" presetSubtype="16" fill="hold" grpId="0" nodeType="withEffect">
                                  <p:stCondLst>
                                    <p:cond delay="0"/>
                                  </p:stCondLst>
                                  <p:childTnLst>
                                    <p:set>
                                      <p:cBhvr>
                                        <p:cTn id="18" dur="1" fill="hold">
                                          <p:stCondLst>
                                            <p:cond delay="0"/>
                                          </p:stCondLst>
                                        </p:cTn>
                                        <p:tgtEl>
                                          <p:spTgt spid="723972"/>
                                        </p:tgtEl>
                                        <p:attrNameLst>
                                          <p:attrName>style.visibility</p:attrName>
                                        </p:attrNameLst>
                                      </p:cBhvr>
                                      <p:to>
                                        <p:strVal val="visible"/>
                                      </p:to>
                                    </p:set>
                                    <p:anim calcmode="lin" valueType="num">
                                      <p:cBhvr>
                                        <p:cTn id="19" dur="500" fill="hold"/>
                                        <p:tgtEl>
                                          <p:spTgt spid="723972"/>
                                        </p:tgtEl>
                                        <p:attrNameLst>
                                          <p:attrName>ppt_w</p:attrName>
                                        </p:attrNameLst>
                                      </p:cBhvr>
                                      <p:tavLst>
                                        <p:tav tm="0">
                                          <p:val>
                                            <p:fltVal val="0"/>
                                          </p:val>
                                        </p:tav>
                                        <p:tav tm="100000">
                                          <p:val>
                                            <p:strVal val="#ppt_w"/>
                                          </p:val>
                                        </p:tav>
                                      </p:tavLst>
                                    </p:anim>
                                    <p:anim calcmode="lin" valueType="num">
                                      <p:cBhvr>
                                        <p:cTn id="20" dur="500" fill="hold"/>
                                        <p:tgtEl>
                                          <p:spTgt spid="72397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3972" grpId="0"/>
      <p:bldP spid="723974" grpId="0"/>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91" name="Picture 7" descr="SSｺｰﾄ甲子園01施工前"/>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268413"/>
            <a:ext cx="4067175" cy="3051175"/>
          </a:xfrm>
          <a:prstGeom prst="rect">
            <a:avLst/>
          </a:prstGeom>
          <a:noFill/>
          <a:ln w="38100">
            <a:solidFill>
              <a:srgbClr val="3399FF"/>
            </a:solidFill>
            <a:miter lim="800000"/>
            <a:headEnd/>
            <a:tailEnd/>
          </a:ln>
          <a:extLst>
            <a:ext uri="{909E8E84-426E-40DD-AFC4-6F175D3DCCD1}">
              <a14:hiddenFill xmlns:a14="http://schemas.microsoft.com/office/drawing/2010/main">
                <a:solidFill>
                  <a:srgbClr val="FFFFFF"/>
                </a:solidFill>
              </a14:hiddenFill>
            </a:ext>
          </a:extLst>
        </p:spPr>
      </p:pic>
      <p:pic>
        <p:nvPicPr>
          <p:cNvPr id="246794" name="Picture 10" descr="SSｺｰﾄ甲子園02施工後"/>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92438" y="1289050"/>
            <a:ext cx="6151562" cy="4614863"/>
          </a:xfrm>
          <a:prstGeom prst="rect">
            <a:avLst/>
          </a:prstGeom>
          <a:noFill/>
          <a:ln w="38100">
            <a:solidFill>
              <a:srgbClr val="3399FF"/>
            </a:solidFill>
            <a:miter lim="800000"/>
            <a:headEnd/>
            <a:tailEnd/>
          </a:ln>
          <a:extLst>
            <a:ext uri="{909E8E84-426E-40DD-AFC4-6F175D3DCCD1}">
              <a14:hiddenFill xmlns:a14="http://schemas.microsoft.com/office/drawing/2010/main">
                <a:solidFill>
                  <a:srgbClr val="FFFFFF"/>
                </a:solidFill>
              </a14:hiddenFill>
            </a:ext>
          </a:extLst>
        </p:spPr>
      </p:pic>
      <p:sp>
        <p:nvSpPr>
          <p:cNvPr id="723972" name="Text Box 4"/>
          <p:cNvSpPr txBox="1">
            <a:spLocks noChangeArrowheads="1"/>
          </p:cNvSpPr>
          <p:nvPr/>
        </p:nvSpPr>
        <p:spPr bwMode="auto">
          <a:xfrm>
            <a:off x="4953000" y="6019800"/>
            <a:ext cx="230505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0" algn="ctr">
                <a:solidFill>
                  <a:srgbClr val="000000"/>
                </a:solidFill>
                <a:miter lim="800000"/>
                <a:headEnd/>
                <a:tailEnd/>
              </a14:hiddenLine>
            </a:ext>
          </a:extLst>
        </p:spPr>
        <p:txBody>
          <a:bodyPr>
            <a:spAutoFit/>
          </a:bodyPr>
          <a:lstStyle>
            <a:lvl1pPr eaLnBrk="0" hangingPunct="0">
              <a:defRPr kumimoji="1" sz="1600" b="1">
                <a:solidFill>
                  <a:schemeClr val="bg1"/>
                </a:solidFill>
                <a:latin typeface="Arial" charset="0"/>
                <a:ea typeface="ＭＳ Ｐゴシック" pitchFamily="50" charset="-128"/>
              </a:defRPr>
            </a:lvl1pPr>
            <a:lvl2pPr marL="742950" indent="-285750" eaLnBrk="0" hangingPunct="0">
              <a:defRPr kumimoji="1" sz="1600" b="1">
                <a:solidFill>
                  <a:schemeClr val="bg1"/>
                </a:solidFill>
                <a:latin typeface="Arial" charset="0"/>
                <a:ea typeface="ＭＳ Ｐゴシック" pitchFamily="50" charset="-128"/>
              </a:defRPr>
            </a:lvl2pPr>
            <a:lvl3pPr marL="1143000" indent="-228600" eaLnBrk="0" hangingPunct="0">
              <a:defRPr kumimoji="1" sz="1600" b="1">
                <a:solidFill>
                  <a:schemeClr val="bg1"/>
                </a:solidFill>
                <a:latin typeface="Arial" charset="0"/>
                <a:ea typeface="ＭＳ Ｐゴシック" pitchFamily="50" charset="-128"/>
              </a:defRPr>
            </a:lvl3pPr>
            <a:lvl4pPr marL="1600200" indent="-228600" eaLnBrk="0" hangingPunct="0">
              <a:defRPr kumimoji="1" sz="1600" b="1">
                <a:solidFill>
                  <a:schemeClr val="bg1"/>
                </a:solidFill>
                <a:latin typeface="Arial" charset="0"/>
                <a:ea typeface="ＭＳ Ｐゴシック" pitchFamily="50" charset="-128"/>
              </a:defRPr>
            </a:lvl4pPr>
            <a:lvl5pPr marL="2057400" indent="-228600" eaLnBrk="0" hangingPunct="0">
              <a:defRPr kumimoji="1" sz="1600" b="1">
                <a:solidFill>
                  <a:schemeClr val="bg1"/>
                </a:solidFill>
                <a:latin typeface="Arial" charset="0"/>
                <a:ea typeface="ＭＳ Ｐゴシック" pitchFamily="50" charset="-128"/>
              </a:defRPr>
            </a:lvl5pPr>
            <a:lvl6pPr marL="25146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6pPr>
            <a:lvl7pPr marL="29718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7pPr>
            <a:lvl8pPr marL="34290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8pPr>
            <a:lvl9pPr marL="38862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9pPr>
          </a:lstStyle>
          <a:p>
            <a:pPr eaLnBrk="1" hangingPunct="1"/>
            <a:r>
              <a:rPr lang="ja-JP" altLang="en-US" sz="4000">
                <a:latin typeface="Times New Roman" pitchFamily="18" charset="0"/>
              </a:rPr>
              <a:t>施工後</a:t>
            </a:r>
          </a:p>
        </p:txBody>
      </p:sp>
      <p:sp>
        <p:nvSpPr>
          <p:cNvPr id="246798" name="Rectangle 5"/>
          <p:cNvSpPr>
            <a:spLocks noChangeArrowheads="1"/>
          </p:cNvSpPr>
          <p:nvPr/>
        </p:nvSpPr>
        <p:spPr bwMode="auto">
          <a:xfrm>
            <a:off x="457200" y="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0"/>
              </a:spcBef>
              <a:defRPr sz="4400">
                <a:solidFill>
                  <a:schemeClr val="tx2"/>
                </a:solidFill>
                <a:latin typeface="Arial" charset="0"/>
              </a:defRPr>
            </a:lvl1pPr>
            <a:lvl2pPr eaLnBrk="0" hangingPunct="0">
              <a:spcBef>
                <a:spcPct val="0"/>
              </a:spcBef>
              <a:defRPr sz="4400">
                <a:solidFill>
                  <a:schemeClr val="tx2"/>
                </a:solidFill>
                <a:latin typeface="Arial" charset="0"/>
              </a:defRPr>
            </a:lvl2pPr>
            <a:lvl3pPr eaLnBrk="0" hangingPunct="0">
              <a:spcBef>
                <a:spcPct val="0"/>
              </a:spcBef>
              <a:defRPr sz="4400">
                <a:solidFill>
                  <a:schemeClr val="tx2"/>
                </a:solidFill>
                <a:latin typeface="Arial" charset="0"/>
              </a:defRPr>
            </a:lvl3pPr>
            <a:lvl4pPr eaLnBrk="0" hangingPunct="0">
              <a:spcBef>
                <a:spcPct val="0"/>
              </a:spcBef>
              <a:defRPr sz="4400">
                <a:solidFill>
                  <a:schemeClr val="tx2"/>
                </a:solidFill>
                <a:latin typeface="Arial" charset="0"/>
              </a:defRPr>
            </a:lvl4pPr>
            <a:lvl5pPr eaLnBrk="0" hangingPunct="0">
              <a:spcBef>
                <a:spcPct val="0"/>
              </a:spcBef>
              <a:defRPr sz="4400">
                <a:solidFill>
                  <a:schemeClr val="tx2"/>
                </a:solidFill>
                <a:latin typeface="Arial" charset="0"/>
              </a:defRPr>
            </a:lvl5pPr>
            <a:lvl6pPr marL="457200" algn="ctr" eaLnBrk="0" fontAlgn="base" hangingPunct="0">
              <a:spcBef>
                <a:spcPct val="0"/>
              </a:spcBef>
              <a:spcAft>
                <a:spcPct val="0"/>
              </a:spcAft>
              <a:defRPr sz="4400">
                <a:solidFill>
                  <a:schemeClr val="tx2"/>
                </a:solidFill>
                <a:latin typeface="Arial" charset="0"/>
              </a:defRPr>
            </a:lvl6pPr>
            <a:lvl7pPr marL="914400" algn="ctr" eaLnBrk="0" fontAlgn="base" hangingPunct="0">
              <a:spcBef>
                <a:spcPct val="0"/>
              </a:spcBef>
              <a:spcAft>
                <a:spcPct val="0"/>
              </a:spcAft>
              <a:defRPr sz="4400">
                <a:solidFill>
                  <a:schemeClr val="tx2"/>
                </a:solidFill>
                <a:latin typeface="Arial" charset="0"/>
              </a:defRPr>
            </a:lvl7pPr>
            <a:lvl8pPr marL="1371600" algn="ctr" eaLnBrk="0" fontAlgn="base" hangingPunct="0">
              <a:spcBef>
                <a:spcPct val="0"/>
              </a:spcBef>
              <a:spcAft>
                <a:spcPct val="0"/>
              </a:spcAft>
              <a:defRPr sz="4400">
                <a:solidFill>
                  <a:schemeClr val="tx2"/>
                </a:solidFill>
                <a:latin typeface="Arial" charset="0"/>
              </a:defRPr>
            </a:lvl8pPr>
            <a:lvl9pPr marL="1828800" algn="ctr" eaLnBrk="0" fontAlgn="base" hangingPunct="0">
              <a:spcBef>
                <a:spcPct val="0"/>
              </a:spcBef>
              <a:spcAft>
                <a:spcPct val="0"/>
              </a:spcAft>
              <a:defRPr sz="4400">
                <a:solidFill>
                  <a:schemeClr val="tx2"/>
                </a:solidFill>
                <a:latin typeface="Arial" charset="0"/>
              </a:defRPr>
            </a:lvl9pPr>
          </a:lstStyle>
          <a:p>
            <a:pPr eaLnBrk="1" hangingPunct="1"/>
            <a:r>
              <a:rPr kumimoji="0" lang="ja-JP" altLang="en-US" b="0">
                <a:solidFill>
                  <a:schemeClr val="bg1"/>
                </a:solidFill>
              </a:rPr>
              <a:t>ステンクリーナー（</a:t>
            </a:r>
            <a:r>
              <a:rPr kumimoji="0" lang="en-US" altLang="ja-JP" b="0">
                <a:solidFill>
                  <a:schemeClr val="bg1"/>
                </a:solidFill>
              </a:rPr>
              <a:t>SS-101</a:t>
            </a:r>
            <a:r>
              <a:rPr kumimoji="0" lang="ja-JP" altLang="en-US" b="0">
                <a:solidFill>
                  <a:schemeClr val="bg1"/>
                </a:solidFill>
              </a:rPr>
              <a:t>）</a:t>
            </a:r>
          </a:p>
        </p:txBody>
      </p:sp>
      <p:sp>
        <p:nvSpPr>
          <p:cNvPr id="723974" name="Text Box 6"/>
          <p:cNvSpPr txBox="1">
            <a:spLocks noChangeArrowheads="1"/>
          </p:cNvSpPr>
          <p:nvPr/>
        </p:nvSpPr>
        <p:spPr bwMode="auto">
          <a:xfrm>
            <a:off x="914400" y="4419600"/>
            <a:ext cx="230505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0" algn="ctr">
                <a:solidFill>
                  <a:srgbClr val="000000"/>
                </a:solidFill>
                <a:miter lim="800000"/>
                <a:headEnd/>
                <a:tailEnd/>
              </a14:hiddenLine>
            </a:ext>
          </a:extLst>
        </p:spPr>
        <p:txBody>
          <a:bodyPr>
            <a:spAutoFit/>
          </a:bodyPr>
          <a:lstStyle>
            <a:lvl1pPr eaLnBrk="0" hangingPunct="0">
              <a:defRPr kumimoji="1" sz="1600" b="1">
                <a:solidFill>
                  <a:schemeClr val="bg1"/>
                </a:solidFill>
                <a:latin typeface="Arial" charset="0"/>
                <a:ea typeface="ＭＳ Ｐゴシック" pitchFamily="50" charset="-128"/>
              </a:defRPr>
            </a:lvl1pPr>
            <a:lvl2pPr marL="742950" indent="-285750" eaLnBrk="0" hangingPunct="0">
              <a:defRPr kumimoji="1" sz="1600" b="1">
                <a:solidFill>
                  <a:schemeClr val="bg1"/>
                </a:solidFill>
                <a:latin typeface="Arial" charset="0"/>
                <a:ea typeface="ＭＳ Ｐゴシック" pitchFamily="50" charset="-128"/>
              </a:defRPr>
            </a:lvl2pPr>
            <a:lvl3pPr marL="1143000" indent="-228600" eaLnBrk="0" hangingPunct="0">
              <a:defRPr kumimoji="1" sz="1600" b="1">
                <a:solidFill>
                  <a:schemeClr val="bg1"/>
                </a:solidFill>
                <a:latin typeface="Arial" charset="0"/>
                <a:ea typeface="ＭＳ Ｐゴシック" pitchFamily="50" charset="-128"/>
              </a:defRPr>
            </a:lvl3pPr>
            <a:lvl4pPr marL="1600200" indent="-228600" eaLnBrk="0" hangingPunct="0">
              <a:defRPr kumimoji="1" sz="1600" b="1">
                <a:solidFill>
                  <a:schemeClr val="bg1"/>
                </a:solidFill>
                <a:latin typeface="Arial" charset="0"/>
                <a:ea typeface="ＭＳ Ｐゴシック" pitchFamily="50" charset="-128"/>
              </a:defRPr>
            </a:lvl4pPr>
            <a:lvl5pPr marL="2057400" indent="-228600" eaLnBrk="0" hangingPunct="0">
              <a:defRPr kumimoji="1" sz="1600" b="1">
                <a:solidFill>
                  <a:schemeClr val="bg1"/>
                </a:solidFill>
                <a:latin typeface="Arial" charset="0"/>
                <a:ea typeface="ＭＳ Ｐゴシック" pitchFamily="50" charset="-128"/>
              </a:defRPr>
            </a:lvl5pPr>
            <a:lvl6pPr marL="25146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6pPr>
            <a:lvl7pPr marL="29718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7pPr>
            <a:lvl8pPr marL="34290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8pPr>
            <a:lvl9pPr marL="38862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9pPr>
          </a:lstStyle>
          <a:p>
            <a:pPr eaLnBrk="1" hangingPunct="1"/>
            <a:r>
              <a:rPr lang="ja-JP" altLang="en-US" sz="4000">
                <a:solidFill>
                  <a:schemeClr val="hlink"/>
                </a:solidFill>
                <a:latin typeface="Times New Roman" pitchFamily="18" charset="0"/>
              </a:rPr>
              <a:t>施工前</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23974"/>
                                        </p:tgtEl>
                                        <p:attrNameLst>
                                          <p:attrName>style.visibility</p:attrName>
                                        </p:attrNameLst>
                                      </p:cBhvr>
                                      <p:to>
                                        <p:strVal val="visible"/>
                                      </p:to>
                                    </p:set>
                                    <p:animEffect transition="in" filter="fade">
                                      <p:cBhvr>
                                        <p:cTn id="7" dur="500"/>
                                        <p:tgtEl>
                                          <p:spTgt spid="723974"/>
                                        </p:tgtEl>
                                      </p:cBhvr>
                                    </p:animEffect>
                                  </p:childTnLst>
                                </p:cTn>
                              </p:par>
                              <p:par>
                                <p:cTn id="8" presetID="10" presetClass="entr" presetSubtype="0" fill="hold" nodeType="withEffect">
                                  <p:stCondLst>
                                    <p:cond delay="0"/>
                                  </p:stCondLst>
                                  <p:childTnLst>
                                    <p:set>
                                      <p:cBhvr>
                                        <p:cTn id="9" dur="1" fill="hold">
                                          <p:stCondLst>
                                            <p:cond delay="0"/>
                                          </p:stCondLst>
                                        </p:cTn>
                                        <p:tgtEl>
                                          <p:spTgt spid="246791"/>
                                        </p:tgtEl>
                                        <p:attrNameLst>
                                          <p:attrName>style.visibility</p:attrName>
                                        </p:attrNameLst>
                                      </p:cBhvr>
                                      <p:to>
                                        <p:strVal val="visible"/>
                                      </p:to>
                                    </p:set>
                                    <p:animEffect transition="in" filter="fade">
                                      <p:cBhvr>
                                        <p:cTn id="10" dur="400"/>
                                        <p:tgtEl>
                                          <p:spTgt spid="246791"/>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16" fill="hold" grpId="0" nodeType="clickEffect">
                                  <p:stCondLst>
                                    <p:cond delay="0"/>
                                  </p:stCondLst>
                                  <p:childTnLst>
                                    <p:set>
                                      <p:cBhvr>
                                        <p:cTn id="14" dur="1" fill="hold">
                                          <p:stCondLst>
                                            <p:cond delay="0"/>
                                          </p:stCondLst>
                                        </p:cTn>
                                        <p:tgtEl>
                                          <p:spTgt spid="723972"/>
                                        </p:tgtEl>
                                        <p:attrNameLst>
                                          <p:attrName>style.visibility</p:attrName>
                                        </p:attrNameLst>
                                      </p:cBhvr>
                                      <p:to>
                                        <p:strVal val="visible"/>
                                      </p:to>
                                    </p:set>
                                    <p:anim calcmode="lin" valueType="num">
                                      <p:cBhvr>
                                        <p:cTn id="15" dur="500" fill="hold"/>
                                        <p:tgtEl>
                                          <p:spTgt spid="723972"/>
                                        </p:tgtEl>
                                        <p:attrNameLst>
                                          <p:attrName>ppt_w</p:attrName>
                                        </p:attrNameLst>
                                      </p:cBhvr>
                                      <p:tavLst>
                                        <p:tav tm="0">
                                          <p:val>
                                            <p:fltVal val="0"/>
                                          </p:val>
                                        </p:tav>
                                        <p:tav tm="100000">
                                          <p:val>
                                            <p:strVal val="#ppt_w"/>
                                          </p:val>
                                        </p:tav>
                                      </p:tavLst>
                                    </p:anim>
                                    <p:anim calcmode="lin" valueType="num">
                                      <p:cBhvr>
                                        <p:cTn id="16" dur="500" fill="hold"/>
                                        <p:tgtEl>
                                          <p:spTgt spid="723972"/>
                                        </p:tgtEl>
                                        <p:attrNameLst>
                                          <p:attrName>ppt_h</p:attrName>
                                        </p:attrNameLst>
                                      </p:cBhvr>
                                      <p:tavLst>
                                        <p:tav tm="0">
                                          <p:val>
                                            <p:fltVal val="0"/>
                                          </p:val>
                                        </p:tav>
                                        <p:tav tm="100000">
                                          <p:val>
                                            <p:strVal val="#ppt_h"/>
                                          </p:val>
                                        </p:tav>
                                      </p:tavLst>
                                    </p:anim>
                                  </p:childTnLst>
                                </p:cTn>
                              </p:par>
                              <p:par>
                                <p:cTn id="17" presetID="23" presetClass="entr" presetSubtype="16" fill="hold" nodeType="withEffect">
                                  <p:stCondLst>
                                    <p:cond delay="0"/>
                                  </p:stCondLst>
                                  <p:childTnLst>
                                    <p:set>
                                      <p:cBhvr>
                                        <p:cTn id="18" dur="1" fill="hold">
                                          <p:stCondLst>
                                            <p:cond delay="0"/>
                                          </p:stCondLst>
                                        </p:cTn>
                                        <p:tgtEl>
                                          <p:spTgt spid="246794"/>
                                        </p:tgtEl>
                                        <p:attrNameLst>
                                          <p:attrName>style.visibility</p:attrName>
                                        </p:attrNameLst>
                                      </p:cBhvr>
                                      <p:to>
                                        <p:strVal val="visible"/>
                                      </p:to>
                                    </p:set>
                                    <p:anim calcmode="lin" valueType="num">
                                      <p:cBhvr>
                                        <p:cTn id="19" dur="500" fill="hold"/>
                                        <p:tgtEl>
                                          <p:spTgt spid="246794"/>
                                        </p:tgtEl>
                                        <p:attrNameLst>
                                          <p:attrName>ppt_w</p:attrName>
                                        </p:attrNameLst>
                                      </p:cBhvr>
                                      <p:tavLst>
                                        <p:tav tm="0">
                                          <p:val>
                                            <p:fltVal val="0"/>
                                          </p:val>
                                        </p:tav>
                                        <p:tav tm="100000">
                                          <p:val>
                                            <p:strVal val="#ppt_w"/>
                                          </p:val>
                                        </p:tav>
                                      </p:tavLst>
                                    </p:anim>
                                    <p:anim calcmode="lin" valueType="num">
                                      <p:cBhvr>
                                        <p:cTn id="20" dur="500" fill="hold"/>
                                        <p:tgtEl>
                                          <p:spTgt spid="24679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3972" grpId="0"/>
      <p:bldP spid="723974" grpId="0"/>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8840" name="Picture 8" descr="SS避難ハッチ01施工前"/>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303338"/>
            <a:ext cx="3886200" cy="2976562"/>
          </a:xfrm>
          <a:prstGeom prst="rect">
            <a:avLst/>
          </a:prstGeom>
          <a:noFill/>
          <a:ln w="38100">
            <a:solidFill>
              <a:srgbClr val="3399FF"/>
            </a:solidFill>
            <a:miter lim="800000"/>
            <a:headEnd/>
            <a:tailEnd/>
          </a:ln>
          <a:extLst>
            <a:ext uri="{909E8E84-426E-40DD-AFC4-6F175D3DCCD1}">
              <a14:hiddenFill xmlns:a14="http://schemas.microsoft.com/office/drawing/2010/main">
                <a:solidFill>
                  <a:srgbClr val="FFFFFF"/>
                </a:solidFill>
              </a14:hiddenFill>
            </a:ext>
          </a:extLst>
        </p:spPr>
      </p:pic>
      <p:pic>
        <p:nvPicPr>
          <p:cNvPr id="248839" name="Picture 7" descr="SS避難ハッチ02施工後"/>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76600" y="1295400"/>
            <a:ext cx="5867400" cy="4511675"/>
          </a:xfrm>
          <a:prstGeom prst="rect">
            <a:avLst/>
          </a:prstGeom>
          <a:noFill/>
          <a:ln w="38100">
            <a:solidFill>
              <a:srgbClr val="3399FF"/>
            </a:solidFill>
            <a:miter lim="800000"/>
            <a:headEnd/>
            <a:tailEnd/>
          </a:ln>
          <a:extLst>
            <a:ext uri="{909E8E84-426E-40DD-AFC4-6F175D3DCCD1}">
              <a14:hiddenFill xmlns:a14="http://schemas.microsoft.com/office/drawing/2010/main">
                <a:solidFill>
                  <a:srgbClr val="FFFFFF"/>
                </a:solidFill>
              </a14:hiddenFill>
            </a:ext>
          </a:extLst>
        </p:spPr>
      </p:pic>
      <p:sp>
        <p:nvSpPr>
          <p:cNvPr id="723972" name="Text Box 4"/>
          <p:cNvSpPr txBox="1">
            <a:spLocks noChangeArrowheads="1"/>
          </p:cNvSpPr>
          <p:nvPr/>
        </p:nvSpPr>
        <p:spPr bwMode="auto">
          <a:xfrm>
            <a:off x="4876800" y="5791200"/>
            <a:ext cx="230505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0" algn="ctr">
                <a:solidFill>
                  <a:srgbClr val="000000"/>
                </a:solidFill>
                <a:miter lim="800000"/>
                <a:headEnd/>
                <a:tailEnd/>
              </a14:hiddenLine>
            </a:ext>
          </a:extLst>
        </p:spPr>
        <p:txBody>
          <a:bodyPr>
            <a:spAutoFit/>
          </a:bodyPr>
          <a:lstStyle>
            <a:lvl1pPr eaLnBrk="0" hangingPunct="0">
              <a:defRPr kumimoji="1" sz="1600" b="1">
                <a:solidFill>
                  <a:schemeClr val="bg1"/>
                </a:solidFill>
                <a:latin typeface="Arial" charset="0"/>
                <a:ea typeface="ＭＳ Ｐゴシック" pitchFamily="50" charset="-128"/>
              </a:defRPr>
            </a:lvl1pPr>
            <a:lvl2pPr marL="742950" indent="-285750" eaLnBrk="0" hangingPunct="0">
              <a:defRPr kumimoji="1" sz="1600" b="1">
                <a:solidFill>
                  <a:schemeClr val="bg1"/>
                </a:solidFill>
                <a:latin typeface="Arial" charset="0"/>
                <a:ea typeface="ＭＳ Ｐゴシック" pitchFamily="50" charset="-128"/>
              </a:defRPr>
            </a:lvl2pPr>
            <a:lvl3pPr marL="1143000" indent="-228600" eaLnBrk="0" hangingPunct="0">
              <a:defRPr kumimoji="1" sz="1600" b="1">
                <a:solidFill>
                  <a:schemeClr val="bg1"/>
                </a:solidFill>
                <a:latin typeface="Arial" charset="0"/>
                <a:ea typeface="ＭＳ Ｐゴシック" pitchFamily="50" charset="-128"/>
              </a:defRPr>
            </a:lvl3pPr>
            <a:lvl4pPr marL="1600200" indent="-228600" eaLnBrk="0" hangingPunct="0">
              <a:defRPr kumimoji="1" sz="1600" b="1">
                <a:solidFill>
                  <a:schemeClr val="bg1"/>
                </a:solidFill>
                <a:latin typeface="Arial" charset="0"/>
                <a:ea typeface="ＭＳ Ｐゴシック" pitchFamily="50" charset="-128"/>
              </a:defRPr>
            </a:lvl4pPr>
            <a:lvl5pPr marL="2057400" indent="-228600" eaLnBrk="0" hangingPunct="0">
              <a:defRPr kumimoji="1" sz="1600" b="1">
                <a:solidFill>
                  <a:schemeClr val="bg1"/>
                </a:solidFill>
                <a:latin typeface="Arial" charset="0"/>
                <a:ea typeface="ＭＳ Ｐゴシック" pitchFamily="50" charset="-128"/>
              </a:defRPr>
            </a:lvl5pPr>
            <a:lvl6pPr marL="25146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6pPr>
            <a:lvl7pPr marL="29718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7pPr>
            <a:lvl8pPr marL="34290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8pPr>
            <a:lvl9pPr marL="38862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9pPr>
          </a:lstStyle>
          <a:p>
            <a:pPr eaLnBrk="1" hangingPunct="1"/>
            <a:r>
              <a:rPr lang="ja-JP" altLang="en-US" sz="4000">
                <a:latin typeface="Times New Roman" pitchFamily="18" charset="0"/>
              </a:rPr>
              <a:t>施工後</a:t>
            </a:r>
          </a:p>
        </p:txBody>
      </p:sp>
      <p:sp>
        <p:nvSpPr>
          <p:cNvPr id="248845" name="Rectangle 5"/>
          <p:cNvSpPr>
            <a:spLocks noChangeArrowheads="1"/>
          </p:cNvSpPr>
          <p:nvPr/>
        </p:nvSpPr>
        <p:spPr bwMode="auto">
          <a:xfrm>
            <a:off x="457200" y="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0"/>
              </a:spcBef>
              <a:defRPr sz="4400">
                <a:solidFill>
                  <a:schemeClr val="tx2"/>
                </a:solidFill>
                <a:latin typeface="Arial" charset="0"/>
              </a:defRPr>
            </a:lvl1pPr>
            <a:lvl2pPr eaLnBrk="0" hangingPunct="0">
              <a:spcBef>
                <a:spcPct val="0"/>
              </a:spcBef>
              <a:defRPr sz="4400">
                <a:solidFill>
                  <a:schemeClr val="tx2"/>
                </a:solidFill>
                <a:latin typeface="Arial" charset="0"/>
              </a:defRPr>
            </a:lvl2pPr>
            <a:lvl3pPr eaLnBrk="0" hangingPunct="0">
              <a:spcBef>
                <a:spcPct val="0"/>
              </a:spcBef>
              <a:defRPr sz="4400">
                <a:solidFill>
                  <a:schemeClr val="tx2"/>
                </a:solidFill>
                <a:latin typeface="Arial" charset="0"/>
              </a:defRPr>
            </a:lvl3pPr>
            <a:lvl4pPr eaLnBrk="0" hangingPunct="0">
              <a:spcBef>
                <a:spcPct val="0"/>
              </a:spcBef>
              <a:defRPr sz="4400">
                <a:solidFill>
                  <a:schemeClr val="tx2"/>
                </a:solidFill>
                <a:latin typeface="Arial" charset="0"/>
              </a:defRPr>
            </a:lvl4pPr>
            <a:lvl5pPr eaLnBrk="0" hangingPunct="0">
              <a:spcBef>
                <a:spcPct val="0"/>
              </a:spcBef>
              <a:defRPr sz="4400">
                <a:solidFill>
                  <a:schemeClr val="tx2"/>
                </a:solidFill>
                <a:latin typeface="Arial" charset="0"/>
              </a:defRPr>
            </a:lvl5pPr>
            <a:lvl6pPr marL="457200" algn="ctr" eaLnBrk="0" fontAlgn="base" hangingPunct="0">
              <a:spcBef>
                <a:spcPct val="0"/>
              </a:spcBef>
              <a:spcAft>
                <a:spcPct val="0"/>
              </a:spcAft>
              <a:defRPr sz="4400">
                <a:solidFill>
                  <a:schemeClr val="tx2"/>
                </a:solidFill>
                <a:latin typeface="Arial" charset="0"/>
              </a:defRPr>
            </a:lvl6pPr>
            <a:lvl7pPr marL="914400" algn="ctr" eaLnBrk="0" fontAlgn="base" hangingPunct="0">
              <a:spcBef>
                <a:spcPct val="0"/>
              </a:spcBef>
              <a:spcAft>
                <a:spcPct val="0"/>
              </a:spcAft>
              <a:defRPr sz="4400">
                <a:solidFill>
                  <a:schemeClr val="tx2"/>
                </a:solidFill>
                <a:latin typeface="Arial" charset="0"/>
              </a:defRPr>
            </a:lvl7pPr>
            <a:lvl8pPr marL="1371600" algn="ctr" eaLnBrk="0" fontAlgn="base" hangingPunct="0">
              <a:spcBef>
                <a:spcPct val="0"/>
              </a:spcBef>
              <a:spcAft>
                <a:spcPct val="0"/>
              </a:spcAft>
              <a:defRPr sz="4400">
                <a:solidFill>
                  <a:schemeClr val="tx2"/>
                </a:solidFill>
                <a:latin typeface="Arial" charset="0"/>
              </a:defRPr>
            </a:lvl8pPr>
            <a:lvl9pPr marL="1828800" algn="ctr" eaLnBrk="0" fontAlgn="base" hangingPunct="0">
              <a:spcBef>
                <a:spcPct val="0"/>
              </a:spcBef>
              <a:spcAft>
                <a:spcPct val="0"/>
              </a:spcAft>
              <a:defRPr sz="4400">
                <a:solidFill>
                  <a:schemeClr val="tx2"/>
                </a:solidFill>
                <a:latin typeface="Arial" charset="0"/>
              </a:defRPr>
            </a:lvl9pPr>
          </a:lstStyle>
          <a:p>
            <a:pPr eaLnBrk="1" hangingPunct="1"/>
            <a:r>
              <a:rPr kumimoji="0" lang="ja-JP" altLang="en-US" b="0">
                <a:solidFill>
                  <a:schemeClr val="bg1"/>
                </a:solidFill>
              </a:rPr>
              <a:t>ステンクリーナー（</a:t>
            </a:r>
            <a:r>
              <a:rPr kumimoji="0" lang="en-US" altLang="ja-JP" b="0">
                <a:solidFill>
                  <a:schemeClr val="bg1"/>
                </a:solidFill>
              </a:rPr>
              <a:t>SS-101</a:t>
            </a:r>
            <a:r>
              <a:rPr kumimoji="0" lang="ja-JP" altLang="en-US" b="0">
                <a:solidFill>
                  <a:schemeClr val="bg1"/>
                </a:solidFill>
              </a:rPr>
              <a:t>）</a:t>
            </a:r>
          </a:p>
        </p:txBody>
      </p:sp>
      <p:sp>
        <p:nvSpPr>
          <p:cNvPr id="723974" name="Text Box 6"/>
          <p:cNvSpPr txBox="1">
            <a:spLocks noChangeArrowheads="1"/>
          </p:cNvSpPr>
          <p:nvPr/>
        </p:nvSpPr>
        <p:spPr bwMode="auto">
          <a:xfrm>
            <a:off x="609600" y="4267200"/>
            <a:ext cx="230505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0" algn="ctr">
                <a:solidFill>
                  <a:srgbClr val="000000"/>
                </a:solidFill>
                <a:miter lim="800000"/>
                <a:headEnd/>
                <a:tailEnd/>
              </a14:hiddenLine>
            </a:ext>
          </a:extLst>
        </p:spPr>
        <p:txBody>
          <a:bodyPr>
            <a:spAutoFit/>
          </a:bodyPr>
          <a:lstStyle>
            <a:lvl1pPr eaLnBrk="0" hangingPunct="0">
              <a:defRPr kumimoji="1" sz="1600" b="1">
                <a:solidFill>
                  <a:schemeClr val="bg1"/>
                </a:solidFill>
                <a:latin typeface="Arial" charset="0"/>
                <a:ea typeface="ＭＳ Ｐゴシック" pitchFamily="50" charset="-128"/>
              </a:defRPr>
            </a:lvl1pPr>
            <a:lvl2pPr marL="742950" indent="-285750" eaLnBrk="0" hangingPunct="0">
              <a:defRPr kumimoji="1" sz="1600" b="1">
                <a:solidFill>
                  <a:schemeClr val="bg1"/>
                </a:solidFill>
                <a:latin typeface="Arial" charset="0"/>
                <a:ea typeface="ＭＳ Ｐゴシック" pitchFamily="50" charset="-128"/>
              </a:defRPr>
            </a:lvl2pPr>
            <a:lvl3pPr marL="1143000" indent="-228600" eaLnBrk="0" hangingPunct="0">
              <a:defRPr kumimoji="1" sz="1600" b="1">
                <a:solidFill>
                  <a:schemeClr val="bg1"/>
                </a:solidFill>
                <a:latin typeface="Arial" charset="0"/>
                <a:ea typeface="ＭＳ Ｐゴシック" pitchFamily="50" charset="-128"/>
              </a:defRPr>
            </a:lvl3pPr>
            <a:lvl4pPr marL="1600200" indent="-228600" eaLnBrk="0" hangingPunct="0">
              <a:defRPr kumimoji="1" sz="1600" b="1">
                <a:solidFill>
                  <a:schemeClr val="bg1"/>
                </a:solidFill>
                <a:latin typeface="Arial" charset="0"/>
                <a:ea typeface="ＭＳ Ｐゴシック" pitchFamily="50" charset="-128"/>
              </a:defRPr>
            </a:lvl4pPr>
            <a:lvl5pPr marL="2057400" indent="-228600" eaLnBrk="0" hangingPunct="0">
              <a:defRPr kumimoji="1" sz="1600" b="1">
                <a:solidFill>
                  <a:schemeClr val="bg1"/>
                </a:solidFill>
                <a:latin typeface="Arial" charset="0"/>
                <a:ea typeface="ＭＳ Ｐゴシック" pitchFamily="50" charset="-128"/>
              </a:defRPr>
            </a:lvl5pPr>
            <a:lvl6pPr marL="25146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6pPr>
            <a:lvl7pPr marL="29718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7pPr>
            <a:lvl8pPr marL="34290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8pPr>
            <a:lvl9pPr marL="38862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9pPr>
          </a:lstStyle>
          <a:p>
            <a:pPr eaLnBrk="1" hangingPunct="1"/>
            <a:r>
              <a:rPr lang="ja-JP" altLang="en-US" sz="4000">
                <a:solidFill>
                  <a:schemeClr val="hlink"/>
                </a:solidFill>
                <a:latin typeface="Times New Roman" pitchFamily="18" charset="0"/>
              </a:rPr>
              <a:t>施工前</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23974"/>
                                        </p:tgtEl>
                                        <p:attrNameLst>
                                          <p:attrName>style.visibility</p:attrName>
                                        </p:attrNameLst>
                                      </p:cBhvr>
                                      <p:to>
                                        <p:strVal val="visible"/>
                                      </p:to>
                                    </p:set>
                                    <p:animEffect transition="in" filter="fade">
                                      <p:cBhvr>
                                        <p:cTn id="7" dur="500"/>
                                        <p:tgtEl>
                                          <p:spTgt spid="723974"/>
                                        </p:tgtEl>
                                      </p:cBhvr>
                                    </p:animEffect>
                                  </p:childTnLst>
                                </p:cTn>
                              </p:par>
                              <p:par>
                                <p:cTn id="8" presetID="10" presetClass="entr" presetSubtype="0" fill="hold" nodeType="withEffect">
                                  <p:stCondLst>
                                    <p:cond delay="0"/>
                                  </p:stCondLst>
                                  <p:childTnLst>
                                    <p:set>
                                      <p:cBhvr>
                                        <p:cTn id="9" dur="1" fill="hold">
                                          <p:stCondLst>
                                            <p:cond delay="0"/>
                                          </p:stCondLst>
                                        </p:cTn>
                                        <p:tgtEl>
                                          <p:spTgt spid="248840"/>
                                        </p:tgtEl>
                                        <p:attrNameLst>
                                          <p:attrName>style.visibility</p:attrName>
                                        </p:attrNameLst>
                                      </p:cBhvr>
                                      <p:to>
                                        <p:strVal val="visible"/>
                                      </p:to>
                                    </p:set>
                                    <p:animEffect transition="in" filter="fade">
                                      <p:cBhvr>
                                        <p:cTn id="10" dur="500"/>
                                        <p:tgtEl>
                                          <p:spTgt spid="248840"/>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16" fill="hold" grpId="0" nodeType="clickEffect">
                                  <p:stCondLst>
                                    <p:cond delay="0"/>
                                  </p:stCondLst>
                                  <p:childTnLst>
                                    <p:set>
                                      <p:cBhvr>
                                        <p:cTn id="14" dur="1" fill="hold">
                                          <p:stCondLst>
                                            <p:cond delay="0"/>
                                          </p:stCondLst>
                                        </p:cTn>
                                        <p:tgtEl>
                                          <p:spTgt spid="723972"/>
                                        </p:tgtEl>
                                        <p:attrNameLst>
                                          <p:attrName>style.visibility</p:attrName>
                                        </p:attrNameLst>
                                      </p:cBhvr>
                                      <p:to>
                                        <p:strVal val="visible"/>
                                      </p:to>
                                    </p:set>
                                    <p:anim calcmode="lin" valueType="num">
                                      <p:cBhvr>
                                        <p:cTn id="15" dur="500" fill="hold"/>
                                        <p:tgtEl>
                                          <p:spTgt spid="723972"/>
                                        </p:tgtEl>
                                        <p:attrNameLst>
                                          <p:attrName>ppt_w</p:attrName>
                                        </p:attrNameLst>
                                      </p:cBhvr>
                                      <p:tavLst>
                                        <p:tav tm="0">
                                          <p:val>
                                            <p:fltVal val="0"/>
                                          </p:val>
                                        </p:tav>
                                        <p:tav tm="100000">
                                          <p:val>
                                            <p:strVal val="#ppt_w"/>
                                          </p:val>
                                        </p:tav>
                                      </p:tavLst>
                                    </p:anim>
                                    <p:anim calcmode="lin" valueType="num">
                                      <p:cBhvr>
                                        <p:cTn id="16" dur="500" fill="hold"/>
                                        <p:tgtEl>
                                          <p:spTgt spid="723972"/>
                                        </p:tgtEl>
                                        <p:attrNameLst>
                                          <p:attrName>ppt_h</p:attrName>
                                        </p:attrNameLst>
                                      </p:cBhvr>
                                      <p:tavLst>
                                        <p:tav tm="0">
                                          <p:val>
                                            <p:fltVal val="0"/>
                                          </p:val>
                                        </p:tav>
                                        <p:tav tm="100000">
                                          <p:val>
                                            <p:strVal val="#ppt_h"/>
                                          </p:val>
                                        </p:tav>
                                      </p:tavLst>
                                    </p:anim>
                                  </p:childTnLst>
                                </p:cTn>
                              </p:par>
                              <p:par>
                                <p:cTn id="17" presetID="23" presetClass="entr" presetSubtype="16" fill="hold" nodeType="withEffect">
                                  <p:stCondLst>
                                    <p:cond delay="0"/>
                                  </p:stCondLst>
                                  <p:childTnLst>
                                    <p:set>
                                      <p:cBhvr>
                                        <p:cTn id="18" dur="1" fill="hold">
                                          <p:stCondLst>
                                            <p:cond delay="0"/>
                                          </p:stCondLst>
                                        </p:cTn>
                                        <p:tgtEl>
                                          <p:spTgt spid="248839"/>
                                        </p:tgtEl>
                                        <p:attrNameLst>
                                          <p:attrName>style.visibility</p:attrName>
                                        </p:attrNameLst>
                                      </p:cBhvr>
                                      <p:to>
                                        <p:strVal val="visible"/>
                                      </p:to>
                                    </p:set>
                                    <p:anim calcmode="lin" valueType="num">
                                      <p:cBhvr>
                                        <p:cTn id="19" dur="500" fill="hold"/>
                                        <p:tgtEl>
                                          <p:spTgt spid="248839"/>
                                        </p:tgtEl>
                                        <p:attrNameLst>
                                          <p:attrName>ppt_w</p:attrName>
                                        </p:attrNameLst>
                                      </p:cBhvr>
                                      <p:tavLst>
                                        <p:tav tm="0">
                                          <p:val>
                                            <p:fltVal val="0"/>
                                          </p:val>
                                        </p:tav>
                                        <p:tav tm="100000">
                                          <p:val>
                                            <p:strVal val="#ppt_w"/>
                                          </p:val>
                                        </p:tav>
                                      </p:tavLst>
                                    </p:anim>
                                    <p:anim calcmode="lin" valueType="num">
                                      <p:cBhvr>
                                        <p:cTn id="20" dur="500" fill="hold"/>
                                        <p:tgtEl>
                                          <p:spTgt spid="24883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3972" grpId="0"/>
      <p:bldP spid="723974" grpId="0"/>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Rectangle 12"/>
          <p:cNvSpPr>
            <a:spLocks noChangeArrowheads="1"/>
          </p:cNvSpPr>
          <p:nvPr/>
        </p:nvSpPr>
        <p:spPr bwMode="auto">
          <a:xfrm>
            <a:off x="457200" y="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kumimoji="1" sz="1600" b="1">
                <a:solidFill>
                  <a:schemeClr val="bg1"/>
                </a:solidFill>
                <a:latin typeface="Arial" charset="0"/>
                <a:ea typeface="ＭＳ Ｐゴシック" pitchFamily="50" charset="-128"/>
              </a:defRPr>
            </a:lvl1pPr>
            <a:lvl2pPr marL="742950" indent="-285750" eaLnBrk="0" hangingPunct="0">
              <a:defRPr kumimoji="1" sz="1600" b="1">
                <a:solidFill>
                  <a:schemeClr val="bg1"/>
                </a:solidFill>
                <a:latin typeface="Arial" charset="0"/>
                <a:ea typeface="ＭＳ Ｐゴシック" pitchFamily="50" charset="-128"/>
              </a:defRPr>
            </a:lvl2pPr>
            <a:lvl3pPr marL="1143000" indent="-228600" eaLnBrk="0" hangingPunct="0">
              <a:defRPr kumimoji="1" sz="1600" b="1">
                <a:solidFill>
                  <a:schemeClr val="bg1"/>
                </a:solidFill>
                <a:latin typeface="Arial" charset="0"/>
                <a:ea typeface="ＭＳ Ｐゴシック" pitchFamily="50" charset="-128"/>
              </a:defRPr>
            </a:lvl3pPr>
            <a:lvl4pPr marL="1600200" indent="-228600" eaLnBrk="0" hangingPunct="0">
              <a:defRPr kumimoji="1" sz="1600" b="1">
                <a:solidFill>
                  <a:schemeClr val="bg1"/>
                </a:solidFill>
                <a:latin typeface="Arial" charset="0"/>
                <a:ea typeface="ＭＳ Ｐゴシック" pitchFamily="50" charset="-128"/>
              </a:defRPr>
            </a:lvl4pPr>
            <a:lvl5pPr marL="2057400" indent="-228600" eaLnBrk="0" hangingPunct="0">
              <a:defRPr kumimoji="1" sz="1600" b="1">
                <a:solidFill>
                  <a:schemeClr val="bg1"/>
                </a:solidFill>
                <a:latin typeface="Arial" charset="0"/>
                <a:ea typeface="ＭＳ Ｐゴシック" pitchFamily="50" charset="-128"/>
              </a:defRPr>
            </a:lvl5pPr>
            <a:lvl6pPr marL="25146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6pPr>
            <a:lvl7pPr marL="29718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7pPr>
            <a:lvl8pPr marL="34290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8pPr>
            <a:lvl9pPr marL="38862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9pPr>
          </a:lstStyle>
          <a:p>
            <a:pPr eaLnBrk="1" hangingPunct="1">
              <a:spcBef>
                <a:spcPct val="0"/>
              </a:spcBef>
            </a:pPr>
            <a:r>
              <a:rPr kumimoji="0" lang="ja-JP" altLang="en-US" sz="4400" b="0"/>
              <a:t>ステンクリーナー（</a:t>
            </a:r>
            <a:r>
              <a:rPr kumimoji="0" lang="en-US" altLang="ja-JP" sz="4400" b="0"/>
              <a:t>SS-101</a:t>
            </a:r>
            <a:r>
              <a:rPr kumimoji="0" lang="ja-JP" altLang="en-US" sz="4400" b="0"/>
              <a:t>）</a:t>
            </a:r>
          </a:p>
        </p:txBody>
      </p:sp>
      <p:grpSp>
        <p:nvGrpSpPr>
          <p:cNvPr id="2" name="Group 17"/>
          <p:cNvGrpSpPr>
            <a:grpSpLocks/>
          </p:cNvGrpSpPr>
          <p:nvPr/>
        </p:nvGrpSpPr>
        <p:grpSpPr bwMode="auto">
          <a:xfrm>
            <a:off x="0" y="1143000"/>
            <a:ext cx="4114800" cy="3086100"/>
            <a:chOff x="0" y="720"/>
            <a:chExt cx="2592" cy="1944"/>
          </a:xfrm>
        </p:grpSpPr>
        <p:pic>
          <p:nvPicPr>
            <p:cNvPr id="226308" name="Picture 13" descr="4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20"/>
              <a:ext cx="2592" cy="1944"/>
            </a:xfrm>
            <a:prstGeom prst="rect">
              <a:avLst/>
            </a:prstGeom>
            <a:noFill/>
            <a:ln w="28575">
              <a:solidFill>
                <a:srgbClr val="3399FF"/>
              </a:solidFill>
              <a:miter lim="800000"/>
              <a:headEnd/>
              <a:tailEnd/>
            </a:ln>
            <a:extLst>
              <a:ext uri="{909E8E84-426E-40DD-AFC4-6F175D3DCCD1}">
                <a14:hiddenFill xmlns:a14="http://schemas.microsoft.com/office/drawing/2010/main">
                  <a:solidFill>
                    <a:srgbClr val="FFFFFF"/>
                  </a:solidFill>
                </a14:hiddenFill>
              </a:ext>
            </a:extLst>
          </p:spPr>
        </p:pic>
        <p:sp>
          <p:nvSpPr>
            <p:cNvPr id="226309" name="Text Box 18"/>
            <p:cNvSpPr txBox="1">
              <a:spLocks noChangeArrowheads="1"/>
            </p:cNvSpPr>
            <p:nvPr/>
          </p:nvSpPr>
          <p:spPr bwMode="auto">
            <a:xfrm>
              <a:off x="96" y="768"/>
              <a:ext cx="960"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1600" b="1">
                  <a:solidFill>
                    <a:schemeClr val="bg1"/>
                  </a:solidFill>
                  <a:latin typeface="Arial" charset="0"/>
                  <a:ea typeface="ＭＳ Ｐゴシック" pitchFamily="50" charset="-128"/>
                </a:defRPr>
              </a:lvl1pPr>
              <a:lvl2pPr marL="742950" indent="-285750" eaLnBrk="0" hangingPunct="0">
                <a:defRPr kumimoji="1" sz="1600" b="1">
                  <a:solidFill>
                    <a:schemeClr val="bg1"/>
                  </a:solidFill>
                  <a:latin typeface="Arial" charset="0"/>
                  <a:ea typeface="ＭＳ Ｐゴシック" pitchFamily="50" charset="-128"/>
                </a:defRPr>
              </a:lvl2pPr>
              <a:lvl3pPr marL="1143000" indent="-228600" eaLnBrk="0" hangingPunct="0">
                <a:defRPr kumimoji="1" sz="1600" b="1">
                  <a:solidFill>
                    <a:schemeClr val="bg1"/>
                  </a:solidFill>
                  <a:latin typeface="Arial" charset="0"/>
                  <a:ea typeface="ＭＳ Ｐゴシック" pitchFamily="50" charset="-128"/>
                </a:defRPr>
              </a:lvl3pPr>
              <a:lvl4pPr marL="1600200" indent="-228600" eaLnBrk="0" hangingPunct="0">
                <a:defRPr kumimoji="1" sz="1600" b="1">
                  <a:solidFill>
                    <a:schemeClr val="bg1"/>
                  </a:solidFill>
                  <a:latin typeface="Arial" charset="0"/>
                  <a:ea typeface="ＭＳ Ｐゴシック" pitchFamily="50" charset="-128"/>
                </a:defRPr>
              </a:lvl4pPr>
              <a:lvl5pPr marL="2057400" indent="-228600" eaLnBrk="0" hangingPunct="0">
                <a:defRPr kumimoji="1" sz="1600" b="1">
                  <a:solidFill>
                    <a:schemeClr val="bg1"/>
                  </a:solidFill>
                  <a:latin typeface="Arial" charset="0"/>
                  <a:ea typeface="ＭＳ Ｐゴシック" pitchFamily="50" charset="-128"/>
                </a:defRPr>
              </a:lvl5pPr>
              <a:lvl6pPr marL="25146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6pPr>
              <a:lvl7pPr marL="29718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7pPr>
              <a:lvl8pPr marL="34290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8pPr>
              <a:lvl9pPr marL="38862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9pPr>
            </a:lstStyle>
            <a:p>
              <a:pPr algn="l" eaLnBrk="1" hangingPunct="1"/>
              <a:r>
                <a:rPr kumimoji="0" lang="en-US" altLang="ja-JP" sz="1800" b="0"/>
                <a:t>Before</a:t>
              </a:r>
            </a:p>
          </p:txBody>
        </p:sp>
      </p:grpSp>
      <p:grpSp>
        <p:nvGrpSpPr>
          <p:cNvPr id="3" name="Group 18"/>
          <p:cNvGrpSpPr>
            <a:grpSpLocks/>
          </p:cNvGrpSpPr>
          <p:nvPr/>
        </p:nvGrpSpPr>
        <p:grpSpPr bwMode="auto">
          <a:xfrm>
            <a:off x="2743200" y="1143000"/>
            <a:ext cx="6400800" cy="4800600"/>
            <a:chOff x="1728" y="720"/>
            <a:chExt cx="4032" cy="3024"/>
          </a:xfrm>
        </p:grpSpPr>
        <p:pic>
          <p:nvPicPr>
            <p:cNvPr id="226311" name="Picture 15" descr="4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28" y="720"/>
              <a:ext cx="4032" cy="3024"/>
            </a:xfrm>
            <a:prstGeom prst="rect">
              <a:avLst/>
            </a:prstGeom>
            <a:noFill/>
            <a:ln w="28575">
              <a:solidFill>
                <a:srgbClr val="3399FF"/>
              </a:solidFill>
              <a:miter lim="800000"/>
              <a:headEnd/>
              <a:tailEnd/>
            </a:ln>
            <a:extLst>
              <a:ext uri="{909E8E84-426E-40DD-AFC4-6F175D3DCCD1}">
                <a14:hiddenFill xmlns:a14="http://schemas.microsoft.com/office/drawing/2010/main">
                  <a:solidFill>
                    <a:srgbClr val="FFFFFF"/>
                  </a:solidFill>
                </a14:hiddenFill>
              </a:ext>
            </a:extLst>
          </p:spPr>
        </p:pic>
        <p:sp>
          <p:nvSpPr>
            <p:cNvPr id="226312" name="Text Box 19"/>
            <p:cNvSpPr txBox="1">
              <a:spLocks noChangeArrowheads="1"/>
            </p:cNvSpPr>
            <p:nvPr/>
          </p:nvSpPr>
          <p:spPr bwMode="auto">
            <a:xfrm>
              <a:off x="2064" y="768"/>
              <a:ext cx="960"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1600" b="1">
                  <a:solidFill>
                    <a:schemeClr val="bg1"/>
                  </a:solidFill>
                  <a:latin typeface="Arial" charset="0"/>
                  <a:ea typeface="ＭＳ Ｐゴシック" pitchFamily="50" charset="-128"/>
                </a:defRPr>
              </a:lvl1pPr>
              <a:lvl2pPr marL="742950" indent="-285750" eaLnBrk="0" hangingPunct="0">
                <a:defRPr kumimoji="1" sz="1600" b="1">
                  <a:solidFill>
                    <a:schemeClr val="bg1"/>
                  </a:solidFill>
                  <a:latin typeface="Arial" charset="0"/>
                  <a:ea typeface="ＭＳ Ｐゴシック" pitchFamily="50" charset="-128"/>
                </a:defRPr>
              </a:lvl2pPr>
              <a:lvl3pPr marL="1143000" indent="-228600" eaLnBrk="0" hangingPunct="0">
                <a:defRPr kumimoji="1" sz="1600" b="1">
                  <a:solidFill>
                    <a:schemeClr val="bg1"/>
                  </a:solidFill>
                  <a:latin typeface="Arial" charset="0"/>
                  <a:ea typeface="ＭＳ Ｐゴシック" pitchFamily="50" charset="-128"/>
                </a:defRPr>
              </a:lvl3pPr>
              <a:lvl4pPr marL="1600200" indent="-228600" eaLnBrk="0" hangingPunct="0">
                <a:defRPr kumimoji="1" sz="1600" b="1">
                  <a:solidFill>
                    <a:schemeClr val="bg1"/>
                  </a:solidFill>
                  <a:latin typeface="Arial" charset="0"/>
                  <a:ea typeface="ＭＳ Ｐゴシック" pitchFamily="50" charset="-128"/>
                </a:defRPr>
              </a:lvl4pPr>
              <a:lvl5pPr marL="2057400" indent="-228600" eaLnBrk="0" hangingPunct="0">
                <a:defRPr kumimoji="1" sz="1600" b="1">
                  <a:solidFill>
                    <a:schemeClr val="bg1"/>
                  </a:solidFill>
                  <a:latin typeface="Arial" charset="0"/>
                  <a:ea typeface="ＭＳ Ｐゴシック" pitchFamily="50" charset="-128"/>
                </a:defRPr>
              </a:lvl5pPr>
              <a:lvl6pPr marL="25146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6pPr>
              <a:lvl7pPr marL="29718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7pPr>
              <a:lvl8pPr marL="34290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8pPr>
              <a:lvl9pPr marL="38862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9pPr>
            </a:lstStyle>
            <a:p>
              <a:pPr algn="l" eaLnBrk="1" hangingPunct="1"/>
              <a:r>
                <a:rPr kumimoji="0" lang="en-US" altLang="ja-JP" sz="1800" b="0"/>
                <a:t>after</a:t>
              </a:r>
            </a:p>
          </p:txBody>
        </p:sp>
      </p:grpSp>
      <p:sp>
        <p:nvSpPr>
          <p:cNvPr id="834566" name="Text Box 6"/>
          <p:cNvSpPr txBox="1">
            <a:spLocks noChangeArrowheads="1"/>
          </p:cNvSpPr>
          <p:nvPr/>
        </p:nvSpPr>
        <p:spPr bwMode="auto">
          <a:xfrm>
            <a:off x="1104900" y="6172200"/>
            <a:ext cx="6934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prstDash val="dash"/>
                <a:miter lim="800000"/>
                <a:headEnd/>
                <a:tailEnd/>
              </a14:hiddenLine>
            </a:ext>
          </a:extLst>
        </p:spPr>
        <p:txBody>
          <a:bodyPr>
            <a:spAutoFit/>
          </a:bodyPr>
          <a:lstStyle>
            <a:lvl1pPr eaLnBrk="0" hangingPunct="0">
              <a:defRPr kumimoji="1" sz="1600" b="1">
                <a:solidFill>
                  <a:schemeClr val="bg1"/>
                </a:solidFill>
                <a:latin typeface="Arial" charset="0"/>
                <a:ea typeface="ＭＳ Ｐゴシック" pitchFamily="50" charset="-128"/>
              </a:defRPr>
            </a:lvl1pPr>
            <a:lvl2pPr marL="742950" indent="-285750" eaLnBrk="0" hangingPunct="0">
              <a:defRPr kumimoji="1" sz="1600" b="1">
                <a:solidFill>
                  <a:schemeClr val="bg1"/>
                </a:solidFill>
                <a:latin typeface="Arial" charset="0"/>
                <a:ea typeface="ＭＳ Ｐゴシック" pitchFamily="50" charset="-128"/>
              </a:defRPr>
            </a:lvl2pPr>
            <a:lvl3pPr marL="1143000" indent="-228600" eaLnBrk="0" hangingPunct="0">
              <a:defRPr kumimoji="1" sz="1600" b="1">
                <a:solidFill>
                  <a:schemeClr val="bg1"/>
                </a:solidFill>
                <a:latin typeface="Arial" charset="0"/>
                <a:ea typeface="ＭＳ Ｐゴシック" pitchFamily="50" charset="-128"/>
              </a:defRPr>
            </a:lvl3pPr>
            <a:lvl4pPr marL="1600200" indent="-228600" eaLnBrk="0" hangingPunct="0">
              <a:defRPr kumimoji="1" sz="1600" b="1">
                <a:solidFill>
                  <a:schemeClr val="bg1"/>
                </a:solidFill>
                <a:latin typeface="Arial" charset="0"/>
                <a:ea typeface="ＭＳ Ｐゴシック" pitchFamily="50" charset="-128"/>
              </a:defRPr>
            </a:lvl4pPr>
            <a:lvl5pPr marL="2057400" indent="-228600" eaLnBrk="0" hangingPunct="0">
              <a:defRPr kumimoji="1" sz="1600" b="1">
                <a:solidFill>
                  <a:schemeClr val="bg1"/>
                </a:solidFill>
                <a:latin typeface="Arial" charset="0"/>
                <a:ea typeface="ＭＳ Ｐゴシック" pitchFamily="50" charset="-128"/>
              </a:defRPr>
            </a:lvl5pPr>
            <a:lvl6pPr marL="25146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6pPr>
            <a:lvl7pPr marL="29718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7pPr>
            <a:lvl8pPr marL="34290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8pPr>
            <a:lvl9pPr marL="38862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9pPr>
          </a:lstStyle>
          <a:p>
            <a:pPr eaLnBrk="1" hangingPunct="1"/>
            <a:r>
              <a:rPr lang="ja-JP" altLang="en-US" sz="2400"/>
              <a:t>鉄道車両のステンレス部材の洗浄にも活躍します。</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34566"/>
                                        </p:tgtEl>
                                        <p:attrNameLst>
                                          <p:attrName>style.visibility</p:attrName>
                                        </p:attrNameLst>
                                      </p:cBhvr>
                                      <p:to>
                                        <p:strVal val="visible"/>
                                      </p:to>
                                    </p:set>
                                    <p:animEffect transition="in" filter="fade">
                                      <p:cBhvr>
                                        <p:cTn id="7" dur="500"/>
                                        <p:tgtEl>
                                          <p:spTgt spid="834566"/>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16"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p:cTn id="15" dur="500" fill="hold"/>
                                        <p:tgtEl>
                                          <p:spTgt spid="3"/>
                                        </p:tgtEl>
                                        <p:attrNameLst>
                                          <p:attrName>ppt_w</p:attrName>
                                        </p:attrNameLst>
                                      </p:cBhvr>
                                      <p:tavLst>
                                        <p:tav tm="0">
                                          <p:val>
                                            <p:fltVal val="0"/>
                                          </p:val>
                                        </p:tav>
                                        <p:tav tm="100000">
                                          <p:val>
                                            <p:strVal val="#ppt_w"/>
                                          </p:val>
                                        </p:tav>
                                      </p:tavLst>
                                    </p:anim>
                                    <p:anim calcmode="lin" valueType="num">
                                      <p:cBhvr>
                                        <p:cTn id="16" dur="500" fill="hold"/>
                                        <p:tgtEl>
                                          <p:spTgt spid="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4566" grpId="0"/>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5826" name="Rectangle 2"/>
          <p:cNvSpPr>
            <a:spLocks noGrp="1" noChangeArrowheads="1"/>
          </p:cNvSpPr>
          <p:nvPr>
            <p:ph type="title"/>
          </p:nvPr>
        </p:nvSpPr>
        <p:spPr>
          <a:xfrm>
            <a:off x="457200" y="0"/>
            <a:ext cx="8229600" cy="1143000"/>
          </a:xfrm>
        </p:spPr>
        <p:txBody>
          <a:bodyPr/>
          <a:lstStyle/>
          <a:p>
            <a:pPr eaLnBrk="1" hangingPunct="1"/>
            <a:r>
              <a:rPr lang="ja-JP" altLang="en-US">
                <a:solidFill>
                  <a:schemeClr val="bg1"/>
                </a:solidFill>
                <a:ea typeface="ＭＳ Ｐゴシック" pitchFamily="50" charset="-128"/>
              </a:rPr>
              <a:t>御影石クリーナー（</a:t>
            </a:r>
            <a:r>
              <a:rPr lang="en-US" altLang="ja-JP">
                <a:solidFill>
                  <a:schemeClr val="bg1"/>
                </a:solidFill>
                <a:ea typeface="ＭＳ Ｐゴシック" pitchFamily="50" charset="-128"/>
              </a:rPr>
              <a:t>GS-101</a:t>
            </a:r>
            <a:r>
              <a:rPr lang="ja-JP" altLang="en-US">
                <a:solidFill>
                  <a:schemeClr val="bg1"/>
                </a:solidFill>
                <a:ea typeface="ＭＳ Ｐゴシック" pitchFamily="50" charset="-128"/>
              </a:rPr>
              <a:t>）</a:t>
            </a:r>
          </a:p>
        </p:txBody>
      </p:sp>
      <p:sp>
        <p:nvSpPr>
          <p:cNvPr id="845827" name="Rectangle 3"/>
          <p:cNvSpPr>
            <a:spLocks noGrp="1" noChangeArrowheads="1"/>
          </p:cNvSpPr>
          <p:nvPr>
            <p:ph type="body" sz="half" idx="1"/>
          </p:nvPr>
        </p:nvSpPr>
        <p:spPr>
          <a:xfrm>
            <a:off x="457200" y="1600200"/>
            <a:ext cx="5791200" cy="4525963"/>
          </a:xfrm>
        </p:spPr>
        <p:txBody>
          <a:bodyPr/>
          <a:lstStyle/>
          <a:p>
            <a:pPr eaLnBrk="1" hangingPunct="1"/>
            <a:r>
              <a:rPr lang="ja-JP" altLang="en-US" sz="2800">
                <a:solidFill>
                  <a:schemeClr val="bg1"/>
                </a:solidFill>
                <a:ea typeface="ＭＳ Ｐゴシック" pitchFamily="50" charset="-128"/>
              </a:rPr>
              <a:t>対象</a:t>
            </a:r>
            <a:r>
              <a:rPr lang="en-US" altLang="ja-JP" sz="2800">
                <a:solidFill>
                  <a:schemeClr val="bg1"/>
                </a:solidFill>
                <a:ea typeface="ＭＳ Ｐゴシック" pitchFamily="50" charset="-128"/>
              </a:rPr>
              <a:t>:</a:t>
            </a:r>
          </a:p>
          <a:p>
            <a:pPr lvl="1" eaLnBrk="1" hangingPunct="1"/>
            <a:r>
              <a:rPr lang="ja-JP" altLang="en-US" sz="2400">
                <a:solidFill>
                  <a:schemeClr val="bg1"/>
                </a:solidFill>
                <a:ea typeface="ＭＳ Ｐゴシック" pitchFamily="50" charset="-128"/>
              </a:rPr>
              <a:t>御影石</a:t>
            </a:r>
          </a:p>
          <a:p>
            <a:pPr lvl="1" eaLnBrk="1" hangingPunct="1"/>
            <a:r>
              <a:rPr lang="ja-JP" altLang="en-US" sz="2400">
                <a:solidFill>
                  <a:schemeClr val="bg1"/>
                </a:solidFill>
                <a:ea typeface="ＭＳ Ｐゴシック" pitchFamily="50" charset="-128"/>
              </a:rPr>
              <a:t>セメントテラゾー</a:t>
            </a:r>
          </a:p>
          <a:p>
            <a:pPr eaLnBrk="1" hangingPunct="1"/>
            <a:endParaRPr lang="en-US" altLang="ja-JP" sz="2800">
              <a:solidFill>
                <a:schemeClr val="bg1"/>
              </a:solidFill>
              <a:ea typeface="ＭＳ Ｐゴシック" pitchFamily="50" charset="-128"/>
            </a:endParaRPr>
          </a:p>
          <a:p>
            <a:pPr eaLnBrk="1" hangingPunct="1"/>
            <a:r>
              <a:rPr lang="ja-JP" altLang="en-US" sz="2800">
                <a:solidFill>
                  <a:schemeClr val="bg1"/>
                </a:solidFill>
                <a:ea typeface="ＭＳ Ｐゴシック" pitchFamily="50" charset="-128"/>
              </a:rPr>
              <a:t>こんなよごれに・・・</a:t>
            </a:r>
            <a:endParaRPr lang="en-US" altLang="ja-JP" sz="2800">
              <a:solidFill>
                <a:schemeClr val="bg1"/>
              </a:solidFill>
              <a:ea typeface="ＭＳ Ｐゴシック" pitchFamily="50" charset="-128"/>
            </a:endParaRPr>
          </a:p>
          <a:p>
            <a:pPr lvl="1" eaLnBrk="1" hangingPunct="1"/>
            <a:r>
              <a:rPr lang="ja-JP" altLang="en-US" sz="2400">
                <a:solidFill>
                  <a:schemeClr val="bg1"/>
                </a:solidFill>
                <a:ea typeface="ＭＳ Ｐゴシック" pitchFamily="50" charset="-128"/>
              </a:rPr>
              <a:t>ガンコな汚れ</a:t>
            </a:r>
          </a:p>
          <a:p>
            <a:pPr lvl="1" eaLnBrk="1" hangingPunct="1"/>
            <a:r>
              <a:rPr lang="ja-JP" altLang="en-US" sz="2400">
                <a:solidFill>
                  <a:schemeClr val="bg1"/>
                </a:solidFill>
                <a:ea typeface="ＭＳ Ｐゴシック" pitchFamily="50" charset="-128"/>
              </a:rPr>
              <a:t>薄いサビ汚れ・エフロ汚れ</a:t>
            </a:r>
          </a:p>
          <a:p>
            <a:pPr lvl="1" eaLnBrk="1" hangingPunct="1"/>
            <a:r>
              <a:rPr lang="ja-JP" altLang="en-US" sz="2400">
                <a:solidFill>
                  <a:schemeClr val="bg1"/>
                </a:solidFill>
                <a:ea typeface="ＭＳ Ｐゴシック" pitchFamily="50" charset="-128"/>
              </a:rPr>
              <a:t>石材の黒ずみ</a:t>
            </a:r>
          </a:p>
          <a:p>
            <a:pPr lvl="1" eaLnBrk="1" hangingPunct="1">
              <a:buFontTx/>
              <a:buNone/>
            </a:pPr>
            <a:endParaRPr lang="ja-JP" altLang="en-US" sz="2400">
              <a:solidFill>
                <a:schemeClr val="bg1"/>
              </a:solidFill>
              <a:ea typeface="ＭＳ Ｐゴシック" pitchFamily="50" charset="-128"/>
            </a:endParaRPr>
          </a:p>
        </p:txBody>
      </p:sp>
      <p:pic>
        <p:nvPicPr>
          <p:cNvPr id="845828" name="Picture 4" descr="GS-101_300"/>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6629400" y="1066800"/>
            <a:ext cx="2147888" cy="5186363"/>
          </a:xfrm>
          <a:noFill/>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45826"/>
                                        </p:tgtEl>
                                        <p:attrNameLst>
                                          <p:attrName>style.visibility</p:attrName>
                                        </p:attrNameLst>
                                      </p:cBhvr>
                                      <p:to>
                                        <p:strVal val="visible"/>
                                      </p:to>
                                    </p:set>
                                    <p:animEffect transition="in" filter="fade">
                                      <p:cBhvr>
                                        <p:cTn id="7" dur="500"/>
                                        <p:tgtEl>
                                          <p:spTgt spid="84582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45827">
                                            <p:txEl>
                                              <p:pRg st="0" end="0"/>
                                            </p:txEl>
                                          </p:spTgt>
                                        </p:tgtEl>
                                        <p:attrNameLst>
                                          <p:attrName>style.visibility</p:attrName>
                                        </p:attrNameLst>
                                      </p:cBhvr>
                                      <p:to>
                                        <p:strVal val="visible"/>
                                      </p:to>
                                    </p:set>
                                    <p:animEffect transition="in" filter="fade">
                                      <p:cBhvr>
                                        <p:cTn id="10" dur="500"/>
                                        <p:tgtEl>
                                          <p:spTgt spid="845827">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45827">
                                            <p:txEl>
                                              <p:pRg st="1" end="1"/>
                                            </p:txEl>
                                          </p:spTgt>
                                        </p:tgtEl>
                                        <p:attrNameLst>
                                          <p:attrName>style.visibility</p:attrName>
                                        </p:attrNameLst>
                                      </p:cBhvr>
                                      <p:to>
                                        <p:strVal val="visible"/>
                                      </p:to>
                                    </p:set>
                                    <p:animEffect transition="in" filter="fade">
                                      <p:cBhvr>
                                        <p:cTn id="13" dur="500"/>
                                        <p:tgtEl>
                                          <p:spTgt spid="845827">
                                            <p:txEl>
                                              <p:pRg st="1" end="1"/>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845827">
                                            <p:txEl>
                                              <p:pRg st="2" end="2"/>
                                            </p:txEl>
                                          </p:spTgt>
                                        </p:tgtEl>
                                        <p:attrNameLst>
                                          <p:attrName>style.visibility</p:attrName>
                                        </p:attrNameLst>
                                      </p:cBhvr>
                                      <p:to>
                                        <p:strVal val="visible"/>
                                      </p:to>
                                    </p:set>
                                    <p:animEffect transition="in" filter="fade">
                                      <p:cBhvr>
                                        <p:cTn id="16" dur="500"/>
                                        <p:tgtEl>
                                          <p:spTgt spid="845827">
                                            <p:txEl>
                                              <p:pRg st="2" end="2"/>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845827">
                                            <p:txEl>
                                              <p:pRg st="4" end="4"/>
                                            </p:txEl>
                                          </p:spTgt>
                                        </p:tgtEl>
                                        <p:attrNameLst>
                                          <p:attrName>style.visibility</p:attrName>
                                        </p:attrNameLst>
                                      </p:cBhvr>
                                      <p:to>
                                        <p:strVal val="visible"/>
                                      </p:to>
                                    </p:set>
                                    <p:animEffect transition="in" filter="fade">
                                      <p:cBhvr>
                                        <p:cTn id="19" dur="500"/>
                                        <p:tgtEl>
                                          <p:spTgt spid="845827">
                                            <p:txEl>
                                              <p:pRg st="4" end="4"/>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845827">
                                            <p:txEl>
                                              <p:pRg st="5" end="5"/>
                                            </p:txEl>
                                          </p:spTgt>
                                        </p:tgtEl>
                                        <p:attrNameLst>
                                          <p:attrName>style.visibility</p:attrName>
                                        </p:attrNameLst>
                                      </p:cBhvr>
                                      <p:to>
                                        <p:strVal val="visible"/>
                                      </p:to>
                                    </p:set>
                                    <p:animEffect transition="in" filter="fade">
                                      <p:cBhvr>
                                        <p:cTn id="22" dur="500"/>
                                        <p:tgtEl>
                                          <p:spTgt spid="845827">
                                            <p:txEl>
                                              <p:pRg st="5" end="5"/>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845827">
                                            <p:txEl>
                                              <p:pRg st="6" end="6"/>
                                            </p:txEl>
                                          </p:spTgt>
                                        </p:tgtEl>
                                        <p:attrNameLst>
                                          <p:attrName>style.visibility</p:attrName>
                                        </p:attrNameLst>
                                      </p:cBhvr>
                                      <p:to>
                                        <p:strVal val="visible"/>
                                      </p:to>
                                    </p:set>
                                    <p:animEffect transition="in" filter="fade">
                                      <p:cBhvr>
                                        <p:cTn id="25" dur="500"/>
                                        <p:tgtEl>
                                          <p:spTgt spid="845827">
                                            <p:txEl>
                                              <p:pRg st="6" end="6"/>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845827">
                                            <p:txEl>
                                              <p:pRg st="7" end="7"/>
                                            </p:txEl>
                                          </p:spTgt>
                                        </p:tgtEl>
                                        <p:attrNameLst>
                                          <p:attrName>style.visibility</p:attrName>
                                        </p:attrNameLst>
                                      </p:cBhvr>
                                      <p:to>
                                        <p:strVal val="visible"/>
                                      </p:to>
                                    </p:set>
                                    <p:animEffect transition="in" filter="fade">
                                      <p:cBhvr>
                                        <p:cTn id="28" dur="500"/>
                                        <p:tgtEl>
                                          <p:spTgt spid="845827">
                                            <p:txEl>
                                              <p:pRg st="7" end="7"/>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845828"/>
                                        </p:tgtEl>
                                        <p:attrNameLst>
                                          <p:attrName>style.visibility</p:attrName>
                                        </p:attrNameLst>
                                      </p:cBhvr>
                                      <p:to>
                                        <p:strVal val="visible"/>
                                      </p:to>
                                    </p:set>
                                    <p:animEffect transition="in" filter="fade">
                                      <p:cBhvr>
                                        <p:cTn id="31" dur="500"/>
                                        <p:tgtEl>
                                          <p:spTgt spid="8458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5826" grpId="0"/>
      <p:bldP spid="845827" grpId="0" build="p"/>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7874" name="Picture 2" descr="P1000327"/>
          <p:cNvPicPr>
            <a:picLocks noGrp="1" noChangeAspect="1" noChangeArrowheads="1"/>
          </p:cNvPicPr>
          <p:nvPr>
            <p:ph sz="half" idx="1"/>
          </p:nvPr>
        </p:nvPicPr>
        <p:blipFill>
          <a:blip r:embed="rId3" cstate="print">
            <a:extLst>
              <a:ext uri="{28A0092B-C50C-407E-A947-70E740481C1C}">
                <a14:useLocalDpi xmlns:a14="http://schemas.microsoft.com/office/drawing/2010/main" val="0"/>
              </a:ext>
            </a:extLst>
          </a:blip>
          <a:srcRect/>
          <a:stretch>
            <a:fillRect/>
          </a:stretch>
        </p:blipFill>
        <p:spPr>
          <a:xfrm>
            <a:off x="3352800" y="5867400"/>
            <a:ext cx="1028700" cy="771525"/>
          </a:xfrm>
        </p:spPr>
      </p:pic>
      <p:sp>
        <p:nvSpPr>
          <p:cNvPr id="47107" name="Rectangle 3"/>
          <p:cNvSpPr>
            <a:spLocks noGrp="1" noChangeArrowheads="1"/>
          </p:cNvSpPr>
          <p:nvPr>
            <p:ph type="title"/>
          </p:nvPr>
        </p:nvSpPr>
        <p:spPr>
          <a:xfrm>
            <a:off x="457200" y="0"/>
            <a:ext cx="8229600" cy="1143000"/>
          </a:xfrm>
          <a:noFill/>
        </p:spPr>
        <p:txBody>
          <a:bodyPr/>
          <a:lstStyle/>
          <a:p>
            <a:pPr eaLnBrk="1" hangingPunct="1"/>
            <a:r>
              <a:rPr lang="ja-JP" altLang="en-US">
                <a:solidFill>
                  <a:schemeClr val="bg1"/>
                </a:solidFill>
                <a:ea typeface="ＭＳ Ｐゴシック" pitchFamily="50" charset="-128"/>
              </a:rPr>
              <a:t>御影石クリーナー（</a:t>
            </a:r>
            <a:r>
              <a:rPr lang="en-US" altLang="ja-JP">
                <a:solidFill>
                  <a:schemeClr val="bg1"/>
                </a:solidFill>
                <a:ea typeface="ＭＳ Ｐゴシック" pitchFamily="50" charset="-128"/>
              </a:rPr>
              <a:t>GS-101</a:t>
            </a:r>
            <a:r>
              <a:rPr lang="ja-JP" altLang="en-US">
                <a:solidFill>
                  <a:schemeClr val="bg1"/>
                </a:solidFill>
                <a:ea typeface="ＭＳ Ｐゴシック" pitchFamily="50" charset="-128"/>
              </a:rPr>
              <a:t>）</a:t>
            </a:r>
          </a:p>
        </p:txBody>
      </p:sp>
      <p:pic>
        <p:nvPicPr>
          <p:cNvPr id="847876" name="Picture 4" descr="P1000326"/>
          <p:cNvPicPr>
            <a:picLocks noGrp="1" noChangeAspect="1" noChangeArrowheads="1"/>
          </p:cNvPicPr>
          <p:nvPr>
            <p:ph sz="half" idx="2"/>
          </p:nvPr>
        </p:nvPicPr>
        <p:blipFill>
          <a:blip r:embed="rId4" cstate="print">
            <a:extLst>
              <a:ext uri="{28A0092B-C50C-407E-A947-70E740481C1C}">
                <a14:useLocalDpi xmlns:a14="http://schemas.microsoft.com/office/drawing/2010/main" val="0"/>
              </a:ext>
            </a:extLst>
          </a:blip>
          <a:srcRect/>
          <a:stretch>
            <a:fillRect/>
          </a:stretch>
        </p:blipFill>
        <p:spPr>
          <a:xfrm>
            <a:off x="7620000" y="5791200"/>
            <a:ext cx="990600" cy="742950"/>
          </a:xfrm>
        </p:spPr>
      </p:pic>
      <p:grpSp>
        <p:nvGrpSpPr>
          <p:cNvPr id="2" name="Group 5"/>
          <p:cNvGrpSpPr>
            <a:grpSpLocks/>
          </p:cNvGrpSpPr>
          <p:nvPr/>
        </p:nvGrpSpPr>
        <p:grpSpPr bwMode="auto">
          <a:xfrm>
            <a:off x="228600" y="1295400"/>
            <a:ext cx="4191000" cy="3143250"/>
            <a:chOff x="144" y="1104"/>
            <a:chExt cx="2640" cy="1980"/>
          </a:xfrm>
        </p:grpSpPr>
        <p:pic>
          <p:nvPicPr>
            <p:cNvPr id="47121" name="Picture 6" descr="Granite 04施工前"/>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4" y="1104"/>
              <a:ext cx="2640" cy="1980"/>
            </a:xfrm>
            <a:prstGeom prst="rect">
              <a:avLst/>
            </a:prstGeom>
            <a:noFill/>
            <a:ln w="28575">
              <a:solidFill>
                <a:srgbClr val="3399FF"/>
              </a:solidFill>
              <a:miter lim="800000"/>
              <a:headEnd/>
              <a:tailEnd/>
            </a:ln>
            <a:extLst>
              <a:ext uri="{909E8E84-426E-40DD-AFC4-6F175D3DCCD1}">
                <a14:hiddenFill xmlns:a14="http://schemas.microsoft.com/office/drawing/2010/main">
                  <a:solidFill>
                    <a:srgbClr val="FFFFFF"/>
                  </a:solidFill>
                </a14:hiddenFill>
              </a:ext>
            </a:extLst>
          </p:spPr>
        </p:pic>
        <p:sp>
          <p:nvSpPr>
            <p:cNvPr id="47122" name="Text Box 7"/>
            <p:cNvSpPr txBox="1">
              <a:spLocks noChangeArrowheads="1"/>
            </p:cNvSpPr>
            <p:nvPr/>
          </p:nvSpPr>
          <p:spPr bwMode="auto">
            <a:xfrm>
              <a:off x="144" y="1104"/>
              <a:ext cx="960"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1600" b="1">
                  <a:solidFill>
                    <a:schemeClr val="bg1"/>
                  </a:solidFill>
                  <a:latin typeface="Arial" charset="0"/>
                  <a:ea typeface="ＭＳ Ｐゴシック" pitchFamily="50" charset="-128"/>
                </a:defRPr>
              </a:lvl1pPr>
              <a:lvl2pPr marL="742950" indent="-285750" eaLnBrk="0" hangingPunct="0">
                <a:defRPr kumimoji="1" sz="1600" b="1">
                  <a:solidFill>
                    <a:schemeClr val="bg1"/>
                  </a:solidFill>
                  <a:latin typeface="Arial" charset="0"/>
                  <a:ea typeface="ＭＳ Ｐゴシック" pitchFamily="50" charset="-128"/>
                </a:defRPr>
              </a:lvl2pPr>
              <a:lvl3pPr marL="1143000" indent="-228600" eaLnBrk="0" hangingPunct="0">
                <a:defRPr kumimoji="1" sz="1600" b="1">
                  <a:solidFill>
                    <a:schemeClr val="bg1"/>
                  </a:solidFill>
                  <a:latin typeface="Arial" charset="0"/>
                  <a:ea typeface="ＭＳ Ｐゴシック" pitchFamily="50" charset="-128"/>
                </a:defRPr>
              </a:lvl3pPr>
              <a:lvl4pPr marL="1600200" indent="-228600" eaLnBrk="0" hangingPunct="0">
                <a:defRPr kumimoji="1" sz="1600" b="1">
                  <a:solidFill>
                    <a:schemeClr val="bg1"/>
                  </a:solidFill>
                  <a:latin typeface="Arial" charset="0"/>
                  <a:ea typeface="ＭＳ Ｐゴシック" pitchFamily="50" charset="-128"/>
                </a:defRPr>
              </a:lvl4pPr>
              <a:lvl5pPr marL="2057400" indent="-228600" eaLnBrk="0" hangingPunct="0">
                <a:defRPr kumimoji="1" sz="1600" b="1">
                  <a:solidFill>
                    <a:schemeClr val="bg1"/>
                  </a:solidFill>
                  <a:latin typeface="Arial" charset="0"/>
                  <a:ea typeface="ＭＳ Ｐゴシック" pitchFamily="50" charset="-128"/>
                </a:defRPr>
              </a:lvl5pPr>
              <a:lvl6pPr marL="25146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6pPr>
              <a:lvl7pPr marL="29718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7pPr>
              <a:lvl8pPr marL="34290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8pPr>
              <a:lvl9pPr marL="38862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9pPr>
            </a:lstStyle>
            <a:p>
              <a:pPr algn="l" eaLnBrk="1" hangingPunct="1"/>
              <a:r>
                <a:rPr kumimoji="0" lang="en-US" altLang="ja-JP" sz="1800" b="0"/>
                <a:t>Before</a:t>
              </a:r>
            </a:p>
          </p:txBody>
        </p:sp>
      </p:grpSp>
      <p:sp>
        <p:nvSpPr>
          <p:cNvPr id="847880" name="Text Box 8"/>
          <p:cNvSpPr txBox="1">
            <a:spLocks noChangeArrowheads="1"/>
          </p:cNvSpPr>
          <p:nvPr/>
        </p:nvSpPr>
        <p:spPr bwMode="auto">
          <a:xfrm>
            <a:off x="4572000" y="5867400"/>
            <a:ext cx="28956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0" algn="ctr">
                <a:solidFill>
                  <a:srgbClr val="000000"/>
                </a:solidFill>
                <a:miter lim="800000"/>
                <a:headEnd/>
                <a:tailEnd/>
              </a14:hiddenLine>
            </a:ext>
          </a:extLst>
        </p:spPr>
        <p:txBody>
          <a:bodyPr>
            <a:spAutoFit/>
          </a:bodyPr>
          <a:lstStyle>
            <a:lvl1pPr eaLnBrk="0" hangingPunct="0">
              <a:defRPr kumimoji="1" sz="1600" b="1">
                <a:solidFill>
                  <a:schemeClr val="bg1"/>
                </a:solidFill>
                <a:latin typeface="Arial" charset="0"/>
                <a:ea typeface="ＭＳ Ｐゴシック" pitchFamily="50" charset="-128"/>
              </a:defRPr>
            </a:lvl1pPr>
            <a:lvl2pPr marL="742950" indent="-285750" eaLnBrk="0" hangingPunct="0">
              <a:defRPr kumimoji="1" sz="1600" b="1">
                <a:solidFill>
                  <a:schemeClr val="bg1"/>
                </a:solidFill>
                <a:latin typeface="Arial" charset="0"/>
                <a:ea typeface="ＭＳ Ｐゴシック" pitchFamily="50" charset="-128"/>
              </a:defRPr>
            </a:lvl2pPr>
            <a:lvl3pPr marL="1143000" indent="-228600" eaLnBrk="0" hangingPunct="0">
              <a:defRPr kumimoji="1" sz="1600" b="1">
                <a:solidFill>
                  <a:schemeClr val="bg1"/>
                </a:solidFill>
                <a:latin typeface="Arial" charset="0"/>
                <a:ea typeface="ＭＳ Ｐゴシック" pitchFamily="50" charset="-128"/>
              </a:defRPr>
            </a:lvl3pPr>
            <a:lvl4pPr marL="1600200" indent="-228600" eaLnBrk="0" hangingPunct="0">
              <a:defRPr kumimoji="1" sz="1600" b="1">
                <a:solidFill>
                  <a:schemeClr val="bg1"/>
                </a:solidFill>
                <a:latin typeface="Arial" charset="0"/>
                <a:ea typeface="ＭＳ Ｐゴシック" pitchFamily="50" charset="-128"/>
              </a:defRPr>
            </a:lvl4pPr>
            <a:lvl5pPr marL="2057400" indent="-228600" eaLnBrk="0" hangingPunct="0">
              <a:defRPr kumimoji="1" sz="1600" b="1">
                <a:solidFill>
                  <a:schemeClr val="bg1"/>
                </a:solidFill>
                <a:latin typeface="Arial" charset="0"/>
                <a:ea typeface="ＭＳ Ｐゴシック" pitchFamily="50" charset="-128"/>
              </a:defRPr>
            </a:lvl5pPr>
            <a:lvl6pPr marL="25146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6pPr>
            <a:lvl7pPr marL="29718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7pPr>
            <a:lvl8pPr marL="34290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8pPr>
            <a:lvl9pPr marL="38862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9pPr>
          </a:lstStyle>
          <a:p>
            <a:pPr algn="l" eaLnBrk="1" hangingPunct="1"/>
            <a:r>
              <a:rPr lang="ja-JP" altLang="en-US"/>
              <a:t>磨きをかけた石材には、スポンジ研磨材をご利用ください。</a:t>
            </a:r>
          </a:p>
        </p:txBody>
      </p:sp>
      <p:pic>
        <p:nvPicPr>
          <p:cNvPr id="847881" name="Picture 9" descr="P100032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1200" y="2895600"/>
            <a:ext cx="1981200" cy="148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7882" name="Rectangle 10"/>
          <p:cNvSpPr>
            <a:spLocks noChangeArrowheads="1"/>
          </p:cNvSpPr>
          <p:nvPr/>
        </p:nvSpPr>
        <p:spPr bwMode="auto">
          <a:xfrm>
            <a:off x="5105400" y="2133600"/>
            <a:ext cx="34290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0" algn="ctr">
                <a:solidFill>
                  <a:srgbClr val="000000"/>
                </a:solidFill>
                <a:miter lim="800000"/>
                <a:headEnd/>
                <a:tailEnd/>
              </a14:hiddenLine>
            </a:ext>
          </a:extLst>
        </p:spPr>
        <p:txBody>
          <a:bodyPr>
            <a:spAutoFit/>
          </a:bodyPr>
          <a:lstStyle>
            <a:lvl1pPr eaLnBrk="0" hangingPunct="0">
              <a:defRPr kumimoji="1" sz="1600" b="1">
                <a:solidFill>
                  <a:schemeClr val="bg1"/>
                </a:solidFill>
                <a:latin typeface="Arial" charset="0"/>
                <a:ea typeface="ＭＳ Ｐゴシック" pitchFamily="50" charset="-128"/>
              </a:defRPr>
            </a:lvl1pPr>
            <a:lvl2pPr marL="742950" indent="-285750" eaLnBrk="0" hangingPunct="0">
              <a:defRPr kumimoji="1" sz="1600" b="1">
                <a:solidFill>
                  <a:schemeClr val="bg1"/>
                </a:solidFill>
                <a:latin typeface="Arial" charset="0"/>
                <a:ea typeface="ＭＳ Ｐゴシック" pitchFamily="50" charset="-128"/>
              </a:defRPr>
            </a:lvl2pPr>
            <a:lvl3pPr marL="1143000" indent="-228600" eaLnBrk="0" hangingPunct="0">
              <a:defRPr kumimoji="1" sz="1600" b="1">
                <a:solidFill>
                  <a:schemeClr val="bg1"/>
                </a:solidFill>
                <a:latin typeface="Arial" charset="0"/>
                <a:ea typeface="ＭＳ Ｐゴシック" pitchFamily="50" charset="-128"/>
              </a:defRPr>
            </a:lvl3pPr>
            <a:lvl4pPr marL="1600200" indent="-228600" eaLnBrk="0" hangingPunct="0">
              <a:defRPr kumimoji="1" sz="1600" b="1">
                <a:solidFill>
                  <a:schemeClr val="bg1"/>
                </a:solidFill>
                <a:latin typeface="Arial" charset="0"/>
                <a:ea typeface="ＭＳ Ｐゴシック" pitchFamily="50" charset="-128"/>
              </a:defRPr>
            </a:lvl4pPr>
            <a:lvl5pPr marL="2057400" indent="-228600" eaLnBrk="0" hangingPunct="0">
              <a:defRPr kumimoji="1" sz="1600" b="1">
                <a:solidFill>
                  <a:schemeClr val="bg1"/>
                </a:solidFill>
                <a:latin typeface="Arial" charset="0"/>
                <a:ea typeface="ＭＳ Ｐゴシック" pitchFamily="50" charset="-128"/>
              </a:defRPr>
            </a:lvl5pPr>
            <a:lvl6pPr marL="25146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6pPr>
            <a:lvl7pPr marL="29718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7pPr>
            <a:lvl8pPr marL="34290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8pPr>
            <a:lvl9pPr marL="38862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9pPr>
          </a:lstStyle>
          <a:p>
            <a:pPr algn="l" eaLnBrk="1" hangingPunct="1"/>
            <a:r>
              <a:rPr lang="ja-JP" altLang="en-US"/>
              <a:t>茶パッドに御影石クリーナーを含ませて軽く擦り洗いをします。</a:t>
            </a:r>
          </a:p>
        </p:txBody>
      </p:sp>
      <p:sp>
        <p:nvSpPr>
          <p:cNvPr id="847883" name="Rectangle 11"/>
          <p:cNvSpPr>
            <a:spLocks noChangeArrowheads="1"/>
          </p:cNvSpPr>
          <p:nvPr/>
        </p:nvSpPr>
        <p:spPr bwMode="auto">
          <a:xfrm>
            <a:off x="5105400" y="4619625"/>
            <a:ext cx="34290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0" algn="ctr">
                <a:solidFill>
                  <a:srgbClr val="000000"/>
                </a:solidFill>
                <a:miter lim="800000"/>
                <a:headEnd/>
                <a:tailEnd/>
              </a14:hiddenLine>
            </a:ext>
          </a:extLst>
        </p:spPr>
        <p:txBody>
          <a:bodyPr>
            <a:spAutoFit/>
          </a:bodyPr>
          <a:lstStyle>
            <a:lvl1pPr eaLnBrk="0" hangingPunct="0">
              <a:defRPr kumimoji="1" sz="1600" b="1">
                <a:solidFill>
                  <a:schemeClr val="bg1"/>
                </a:solidFill>
                <a:latin typeface="Arial" charset="0"/>
                <a:ea typeface="ＭＳ Ｐゴシック" pitchFamily="50" charset="-128"/>
              </a:defRPr>
            </a:lvl1pPr>
            <a:lvl2pPr marL="742950" indent="-285750" eaLnBrk="0" hangingPunct="0">
              <a:defRPr kumimoji="1" sz="1600" b="1">
                <a:solidFill>
                  <a:schemeClr val="bg1"/>
                </a:solidFill>
                <a:latin typeface="Arial" charset="0"/>
                <a:ea typeface="ＭＳ Ｐゴシック" pitchFamily="50" charset="-128"/>
              </a:defRPr>
            </a:lvl2pPr>
            <a:lvl3pPr marL="1143000" indent="-228600" eaLnBrk="0" hangingPunct="0">
              <a:defRPr kumimoji="1" sz="1600" b="1">
                <a:solidFill>
                  <a:schemeClr val="bg1"/>
                </a:solidFill>
                <a:latin typeface="Arial" charset="0"/>
                <a:ea typeface="ＭＳ Ｐゴシック" pitchFamily="50" charset="-128"/>
              </a:defRPr>
            </a:lvl3pPr>
            <a:lvl4pPr marL="1600200" indent="-228600" eaLnBrk="0" hangingPunct="0">
              <a:defRPr kumimoji="1" sz="1600" b="1">
                <a:solidFill>
                  <a:schemeClr val="bg1"/>
                </a:solidFill>
                <a:latin typeface="Arial" charset="0"/>
                <a:ea typeface="ＭＳ Ｐゴシック" pitchFamily="50" charset="-128"/>
              </a:defRPr>
            </a:lvl4pPr>
            <a:lvl5pPr marL="2057400" indent="-228600" eaLnBrk="0" hangingPunct="0">
              <a:defRPr kumimoji="1" sz="1600" b="1">
                <a:solidFill>
                  <a:schemeClr val="bg1"/>
                </a:solidFill>
                <a:latin typeface="Arial" charset="0"/>
                <a:ea typeface="ＭＳ Ｐゴシック" pitchFamily="50" charset="-128"/>
              </a:defRPr>
            </a:lvl5pPr>
            <a:lvl6pPr marL="25146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6pPr>
            <a:lvl7pPr marL="29718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7pPr>
            <a:lvl8pPr marL="34290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8pPr>
            <a:lvl9pPr marL="38862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9pPr>
          </a:lstStyle>
          <a:p>
            <a:pPr algn="l" eaLnBrk="1" hangingPunct="1"/>
            <a:r>
              <a:rPr lang="ja-JP" altLang="en-US">
                <a:solidFill>
                  <a:schemeClr val="hlink"/>
                </a:solidFill>
              </a:rPr>
              <a:t>その後、汚れと洗浄剤を、水を含ませたタオルで拭き取ります。</a:t>
            </a:r>
          </a:p>
        </p:txBody>
      </p:sp>
      <p:sp>
        <p:nvSpPr>
          <p:cNvPr id="847884" name="Rectangle 12"/>
          <p:cNvSpPr>
            <a:spLocks noChangeArrowheads="1"/>
          </p:cNvSpPr>
          <p:nvPr/>
        </p:nvSpPr>
        <p:spPr bwMode="auto">
          <a:xfrm>
            <a:off x="5105400" y="1219200"/>
            <a:ext cx="34290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0" algn="ctr">
                <a:solidFill>
                  <a:srgbClr val="000000"/>
                </a:solidFill>
                <a:miter lim="800000"/>
                <a:headEnd/>
                <a:tailEnd/>
              </a14:hiddenLine>
            </a:ext>
          </a:extLst>
        </p:spPr>
        <p:txBody>
          <a:bodyPr>
            <a:spAutoFit/>
          </a:bodyPr>
          <a:lstStyle>
            <a:lvl1pPr eaLnBrk="0" hangingPunct="0">
              <a:defRPr kumimoji="1" sz="1600" b="1">
                <a:solidFill>
                  <a:schemeClr val="bg1"/>
                </a:solidFill>
                <a:latin typeface="Arial" charset="0"/>
                <a:ea typeface="ＭＳ Ｐゴシック" pitchFamily="50" charset="-128"/>
              </a:defRPr>
            </a:lvl1pPr>
            <a:lvl2pPr marL="742950" indent="-285750" eaLnBrk="0" hangingPunct="0">
              <a:defRPr kumimoji="1" sz="1600" b="1">
                <a:solidFill>
                  <a:schemeClr val="bg1"/>
                </a:solidFill>
                <a:latin typeface="Arial" charset="0"/>
                <a:ea typeface="ＭＳ Ｐゴシック" pitchFamily="50" charset="-128"/>
              </a:defRPr>
            </a:lvl2pPr>
            <a:lvl3pPr marL="1143000" indent="-228600" eaLnBrk="0" hangingPunct="0">
              <a:defRPr kumimoji="1" sz="1600" b="1">
                <a:solidFill>
                  <a:schemeClr val="bg1"/>
                </a:solidFill>
                <a:latin typeface="Arial" charset="0"/>
                <a:ea typeface="ＭＳ Ｐゴシック" pitchFamily="50" charset="-128"/>
              </a:defRPr>
            </a:lvl3pPr>
            <a:lvl4pPr marL="1600200" indent="-228600" eaLnBrk="0" hangingPunct="0">
              <a:defRPr kumimoji="1" sz="1600" b="1">
                <a:solidFill>
                  <a:schemeClr val="bg1"/>
                </a:solidFill>
                <a:latin typeface="Arial" charset="0"/>
                <a:ea typeface="ＭＳ Ｐゴシック" pitchFamily="50" charset="-128"/>
              </a:defRPr>
            </a:lvl4pPr>
            <a:lvl5pPr marL="2057400" indent="-228600" eaLnBrk="0" hangingPunct="0">
              <a:defRPr kumimoji="1" sz="1600" b="1">
                <a:solidFill>
                  <a:schemeClr val="bg1"/>
                </a:solidFill>
                <a:latin typeface="Arial" charset="0"/>
                <a:ea typeface="ＭＳ Ｐゴシック" pitchFamily="50" charset="-128"/>
              </a:defRPr>
            </a:lvl5pPr>
            <a:lvl6pPr marL="25146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6pPr>
            <a:lvl7pPr marL="29718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7pPr>
            <a:lvl8pPr marL="34290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8pPr>
            <a:lvl9pPr marL="38862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9pPr>
          </a:lstStyle>
          <a:p>
            <a:pPr algn="l" eaLnBrk="1" hangingPunct="1"/>
            <a:r>
              <a:rPr lang="ja-JP" altLang="en-US">
                <a:solidFill>
                  <a:schemeClr val="hlink"/>
                </a:solidFill>
              </a:rPr>
              <a:t>御影石に経年の汚れが付着して通常洗浄では落ちなくなっています。</a:t>
            </a:r>
          </a:p>
        </p:txBody>
      </p:sp>
      <p:pic>
        <p:nvPicPr>
          <p:cNvPr id="847885" name="Picture 13" descr="Granite 05御影クリーナー塗布"/>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8600" y="1295400"/>
            <a:ext cx="4191000" cy="3143250"/>
          </a:xfrm>
          <a:prstGeom prst="rect">
            <a:avLst/>
          </a:prstGeom>
          <a:noFill/>
          <a:ln w="28575">
            <a:solidFill>
              <a:srgbClr val="3399FF"/>
            </a:solidFill>
            <a:miter lim="800000"/>
            <a:headEnd/>
            <a:tailEnd/>
          </a:ln>
          <a:extLst>
            <a:ext uri="{909E8E84-426E-40DD-AFC4-6F175D3DCCD1}">
              <a14:hiddenFill xmlns:a14="http://schemas.microsoft.com/office/drawing/2010/main">
                <a:solidFill>
                  <a:srgbClr val="FFFFFF"/>
                </a:solidFill>
              </a14:hiddenFill>
            </a:ext>
          </a:extLst>
        </p:spPr>
      </p:pic>
      <p:grpSp>
        <p:nvGrpSpPr>
          <p:cNvPr id="3" name="Group 14"/>
          <p:cNvGrpSpPr>
            <a:grpSpLocks/>
          </p:cNvGrpSpPr>
          <p:nvPr/>
        </p:nvGrpSpPr>
        <p:grpSpPr bwMode="auto">
          <a:xfrm>
            <a:off x="228600" y="1295400"/>
            <a:ext cx="4191000" cy="3143250"/>
            <a:chOff x="144" y="816"/>
            <a:chExt cx="2640" cy="1980"/>
          </a:xfrm>
        </p:grpSpPr>
        <p:pic>
          <p:nvPicPr>
            <p:cNvPr id="47119" name="Picture 15" descr="Granite 06施工後"/>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4" y="816"/>
              <a:ext cx="2640" cy="1980"/>
            </a:xfrm>
            <a:prstGeom prst="rect">
              <a:avLst/>
            </a:prstGeom>
            <a:noFill/>
            <a:ln w="28575">
              <a:solidFill>
                <a:srgbClr val="3399FF"/>
              </a:solidFill>
              <a:miter lim="800000"/>
              <a:headEnd/>
              <a:tailEnd/>
            </a:ln>
            <a:extLst>
              <a:ext uri="{909E8E84-426E-40DD-AFC4-6F175D3DCCD1}">
                <a14:hiddenFill xmlns:a14="http://schemas.microsoft.com/office/drawing/2010/main">
                  <a:solidFill>
                    <a:srgbClr val="FFFFFF"/>
                  </a:solidFill>
                </a14:hiddenFill>
              </a:ext>
            </a:extLst>
          </p:spPr>
        </p:pic>
        <p:sp>
          <p:nvSpPr>
            <p:cNvPr id="47120" name="Text Box 16"/>
            <p:cNvSpPr txBox="1">
              <a:spLocks noChangeArrowheads="1"/>
            </p:cNvSpPr>
            <p:nvPr/>
          </p:nvSpPr>
          <p:spPr bwMode="auto">
            <a:xfrm>
              <a:off x="144" y="864"/>
              <a:ext cx="960"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1600" b="1">
                  <a:solidFill>
                    <a:schemeClr val="bg1"/>
                  </a:solidFill>
                  <a:latin typeface="Arial" charset="0"/>
                  <a:ea typeface="ＭＳ Ｐゴシック" pitchFamily="50" charset="-128"/>
                </a:defRPr>
              </a:lvl1pPr>
              <a:lvl2pPr marL="742950" indent="-285750" eaLnBrk="0" hangingPunct="0">
                <a:defRPr kumimoji="1" sz="1600" b="1">
                  <a:solidFill>
                    <a:schemeClr val="bg1"/>
                  </a:solidFill>
                  <a:latin typeface="Arial" charset="0"/>
                  <a:ea typeface="ＭＳ Ｐゴシック" pitchFamily="50" charset="-128"/>
                </a:defRPr>
              </a:lvl2pPr>
              <a:lvl3pPr marL="1143000" indent="-228600" eaLnBrk="0" hangingPunct="0">
                <a:defRPr kumimoji="1" sz="1600" b="1">
                  <a:solidFill>
                    <a:schemeClr val="bg1"/>
                  </a:solidFill>
                  <a:latin typeface="Arial" charset="0"/>
                  <a:ea typeface="ＭＳ Ｐゴシック" pitchFamily="50" charset="-128"/>
                </a:defRPr>
              </a:lvl3pPr>
              <a:lvl4pPr marL="1600200" indent="-228600" eaLnBrk="0" hangingPunct="0">
                <a:defRPr kumimoji="1" sz="1600" b="1">
                  <a:solidFill>
                    <a:schemeClr val="bg1"/>
                  </a:solidFill>
                  <a:latin typeface="Arial" charset="0"/>
                  <a:ea typeface="ＭＳ Ｐゴシック" pitchFamily="50" charset="-128"/>
                </a:defRPr>
              </a:lvl4pPr>
              <a:lvl5pPr marL="2057400" indent="-228600" eaLnBrk="0" hangingPunct="0">
                <a:defRPr kumimoji="1" sz="1600" b="1">
                  <a:solidFill>
                    <a:schemeClr val="bg1"/>
                  </a:solidFill>
                  <a:latin typeface="Arial" charset="0"/>
                  <a:ea typeface="ＭＳ Ｐゴシック" pitchFamily="50" charset="-128"/>
                </a:defRPr>
              </a:lvl5pPr>
              <a:lvl6pPr marL="25146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6pPr>
              <a:lvl7pPr marL="29718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7pPr>
              <a:lvl8pPr marL="34290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8pPr>
              <a:lvl9pPr marL="38862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9pPr>
            </a:lstStyle>
            <a:p>
              <a:pPr algn="l" eaLnBrk="1" hangingPunct="1"/>
              <a:r>
                <a:rPr kumimoji="0" lang="en-US" altLang="ja-JP" sz="1800" b="0"/>
                <a:t>After</a:t>
              </a:r>
            </a:p>
          </p:txBody>
        </p:sp>
      </p:grpSp>
      <p:sp>
        <p:nvSpPr>
          <p:cNvPr id="847889" name="Text Box 17"/>
          <p:cNvSpPr txBox="1">
            <a:spLocks noChangeArrowheads="1"/>
          </p:cNvSpPr>
          <p:nvPr/>
        </p:nvSpPr>
        <p:spPr bwMode="auto">
          <a:xfrm>
            <a:off x="1295400" y="4953000"/>
            <a:ext cx="65532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0" algn="ctr">
                <a:solidFill>
                  <a:srgbClr val="000000"/>
                </a:solidFill>
                <a:miter lim="800000"/>
                <a:headEnd/>
                <a:tailEnd/>
              </a14:hiddenLine>
            </a:ext>
          </a:extLst>
        </p:spPr>
        <p:txBody>
          <a:bodyPr>
            <a:spAutoFit/>
          </a:bodyPr>
          <a:lstStyle>
            <a:lvl1pPr eaLnBrk="0" hangingPunct="0">
              <a:defRPr kumimoji="1" sz="1600" b="1">
                <a:solidFill>
                  <a:schemeClr val="bg1"/>
                </a:solidFill>
                <a:latin typeface="Arial" charset="0"/>
                <a:ea typeface="ＭＳ Ｐゴシック" pitchFamily="50" charset="-128"/>
              </a:defRPr>
            </a:lvl1pPr>
            <a:lvl2pPr marL="742950" indent="-285750" eaLnBrk="0" hangingPunct="0">
              <a:defRPr kumimoji="1" sz="1600" b="1">
                <a:solidFill>
                  <a:schemeClr val="bg1"/>
                </a:solidFill>
                <a:latin typeface="Arial" charset="0"/>
                <a:ea typeface="ＭＳ Ｐゴシック" pitchFamily="50" charset="-128"/>
              </a:defRPr>
            </a:lvl2pPr>
            <a:lvl3pPr marL="1143000" indent="-228600" eaLnBrk="0" hangingPunct="0">
              <a:defRPr kumimoji="1" sz="1600" b="1">
                <a:solidFill>
                  <a:schemeClr val="bg1"/>
                </a:solidFill>
                <a:latin typeface="Arial" charset="0"/>
                <a:ea typeface="ＭＳ Ｐゴシック" pitchFamily="50" charset="-128"/>
              </a:defRPr>
            </a:lvl3pPr>
            <a:lvl4pPr marL="1600200" indent="-228600" eaLnBrk="0" hangingPunct="0">
              <a:defRPr kumimoji="1" sz="1600" b="1">
                <a:solidFill>
                  <a:schemeClr val="bg1"/>
                </a:solidFill>
                <a:latin typeface="Arial" charset="0"/>
                <a:ea typeface="ＭＳ Ｐゴシック" pitchFamily="50" charset="-128"/>
              </a:defRPr>
            </a:lvl4pPr>
            <a:lvl5pPr marL="2057400" indent="-228600" eaLnBrk="0" hangingPunct="0">
              <a:defRPr kumimoji="1" sz="1600" b="1">
                <a:solidFill>
                  <a:schemeClr val="bg1"/>
                </a:solidFill>
                <a:latin typeface="Arial" charset="0"/>
                <a:ea typeface="ＭＳ Ｐゴシック" pitchFamily="50" charset="-128"/>
              </a:defRPr>
            </a:lvl5pPr>
            <a:lvl6pPr marL="25146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6pPr>
            <a:lvl7pPr marL="29718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7pPr>
            <a:lvl8pPr marL="34290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8pPr>
            <a:lvl9pPr marL="38862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9pPr>
          </a:lstStyle>
          <a:p>
            <a:pPr eaLnBrk="1" hangingPunct="1"/>
            <a:r>
              <a:rPr lang="ja-JP" altLang="en-US" sz="2000"/>
              <a:t>経年の汚れやサビ色が除去され御影石本来の質感が</a:t>
            </a:r>
            <a:br>
              <a:rPr lang="ja-JP" altLang="en-US" sz="2000"/>
            </a:br>
            <a:r>
              <a:rPr lang="ja-JP" altLang="en-US" sz="2000"/>
              <a:t>取り戻されています。</a:t>
            </a:r>
          </a:p>
        </p:txBody>
      </p:sp>
      <p:sp>
        <p:nvSpPr>
          <p:cNvPr id="847890" name="Text Box 18"/>
          <p:cNvSpPr txBox="1">
            <a:spLocks noChangeArrowheads="1"/>
          </p:cNvSpPr>
          <p:nvPr/>
        </p:nvSpPr>
        <p:spPr bwMode="auto">
          <a:xfrm>
            <a:off x="304800" y="5867400"/>
            <a:ext cx="28956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0" algn="ctr">
                <a:solidFill>
                  <a:srgbClr val="000000"/>
                </a:solidFill>
                <a:miter lim="800000"/>
                <a:headEnd/>
                <a:tailEnd/>
              </a14:hiddenLine>
            </a:ext>
          </a:extLst>
        </p:spPr>
        <p:txBody>
          <a:bodyPr>
            <a:spAutoFit/>
          </a:bodyPr>
          <a:lstStyle>
            <a:lvl1pPr eaLnBrk="0" hangingPunct="0">
              <a:defRPr kumimoji="1" sz="1600" b="1">
                <a:solidFill>
                  <a:schemeClr val="bg1"/>
                </a:solidFill>
                <a:latin typeface="Arial" charset="0"/>
                <a:ea typeface="ＭＳ Ｐゴシック" pitchFamily="50" charset="-128"/>
              </a:defRPr>
            </a:lvl1pPr>
            <a:lvl2pPr marL="742950" indent="-285750" eaLnBrk="0" hangingPunct="0">
              <a:defRPr kumimoji="1" sz="1600" b="1">
                <a:solidFill>
                  <a:schemeClr val="bg1"/>
                </a:solidFill>
                <a:latin typeface="Arial" charset="0"/>
                <a:ea typeface="ＭＳ Ｐゴシック" pitchFamily="50" charset="-128"/>
              </a:defRPr>
            </a:lvl2pPr>
            <a:lvl3pPr marL="1143000" indent="-228600" eaLnBrk="0" hangingPunct="0">
              <a:defRPr kumimoji="1" sz="1600" b="1">
                <a:solidFill>
                  <a:schemeClr val="bg1"/>
                </a:solidFill>
                <a:latin typeface="Arial" charset="0"/>
                <a:ea typeface="ＭＳ Ｐゴシック" pitchFamily="50" charset="-128"/>
              </a:defRPr>
            </a:lvl3pPr>
            <a:lvl4pPr marL="1600200" indent="-228600" eaLnBrk="0" hangingPunct="0">
              <a:defRPr kumimoji="1" sz="1600" b="1">
                <a:solidFill>
                  <a:schemeClr val="bg1"/>
                </a:solidFill>
                <a:latin typeface="Arial" charset="0"/>
                <a:ea typeface="ＭＳ Ｐゴシック" pitchFamily="50" charset="-128"/>
              </a:defRPr>
            </a:lvl4pPr>
            <a:lvl5pPr marL="2057400" indent="-228600" eaLnBrk="0" hangingPunct="0">
              <a:defRPr kumimoji="1" sz="1600" b="1">
                <a:solidFill>
                  <a:schemeClr val="bg1"/>
                </a:solidFill>
                <a:latin typeface="Arial" charset="0"/>
                <a:ea typeface="ＭＳ Ｐゴシック" pitchFamily="50" charset="-128"/>
              </a:defRPr>
            </a:lvl5pPr>
            <a:lvl6pPr marL="25146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6pPr>
            <a:lvl7pPr marL="29718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7pPr>
            <a:lvl8pPr marL="34290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8pPr>
            <a:lvl9pPr marL="38862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9pPr>
          </a:lstStyle>
          <a:p>
            <a:pPr algn="l" eaLnBrk="1" hangingPunct="1"/>
            <a:r>
              <a:rPr lang="ja-JP" altLang="en-US"/>
              <a:t>ジェットバーナー仕上げには、茶パッドをご利用ください。</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47884"/>
                                        </p:tgtEl>
                                        <p:attrNameLst>
                                          <p:attrName>style.visibility</p:attrName>
                                        </p:attrNameLst>
                                      </p:cBhvr>
                                      <p:to>
                                        <p:strVal val="visible"/>
                                      </p:to>
                                    </p:set>
                                    <p:animEffect transition="in" filter="fade">
                                      <p:cBhvr>
                                        <p:cTn id="10" dur="500"/>
                                        <p:tgtEl>
                                          <p:spTgt spid="847884"/>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3" presetClass="emph" presetSubtype="2" fill="hold" grpId="1" nodeType="clickEffect">
                                  <p:stCondLst>
                                    <p:cond delay="0"/>
                                  </p:stCondLst>
                                  <p:childTnLst>
                                    <p:animClr clrSpc="rgb" dir="cw">
                                      <p:cBhvr override="childStyle">
                                        <p:cTn id="14" dur="500" fill="hold"/>
                                        <p:tgtEl>
                                          <p:spTgt spid="847884"/>
                                        </p:tgtEl>
                                        <p:attrNameLst>
                                          <p:attrName>style.color</p:attrName>
                                        </p:attrNameLst>
                                      </p:cBhvr>
                                      <p:to>
                                        <a:srgbClr val="99CCFF"/>
                                      </p:to>
                                    </p:animClr>
                                  </p:childTnLst>
                                </p:cTn>
                              </p:par>
                              <p:par>
                                <p:cTn id="15" presetID="10" presetClass="exit" presetSubtype="0" fill="hold" nodeType="withEffect">
                                  <p:stCondLst>
                                    <p:cond delay="0"/>
                                  </p:stCondLst>
                                  <p:childTnLst>
                                    <p:animEffect transition="out" filter="fade">
                                      <p:cBhvr>
                                        <p:cTn id="16" dur="500"/>
                                        <p:tgtEl>
                                          <p:spTgt spid="2"/>
                                        </p:tgtEl>
                                      </p:cBhvr>
                                    </p:animEffect>
                                    <p:set>
                                      <p:cBhvr>
                                        <p:cTn id="17" dur="1" fill="hold">
                                          <p:stCondLst>
                                            <p:cond delay="499"/>
                                          </p:stCondLst>
                                        </p:cTn>
                                        <p:tgtEl>
                                          <p:spTgt spid="2"/>
                                        </p:tgtEl>
                                        <p:attrNameLst>
                                          <p:attrName>style.visibility</p:attrName>
                                        </p:attrNameLst>
                                      </p:cBhvr>
                                      <p:to>
                                        <p:strVal val="hidden"/>
                                      </p:to>
                                    </p:set>
                                  </p:childTnLst>
                                </p:cTn>
                              </p:par>
                              <p:par>
                                <p:cTn id="18" presetID="10" presetClass="entr" presetSubtype="0" fill="hold" nodeType="withEffect">
                                  <p:stCondLst>
                                    <p:cond delay="0"/>
                                  </p:stCondLst>
                                  <p:childTnLst>
                                    <p:set>
                                      <p:cBhvr>
                                        <p:cTn id="19" dur="1" fill="hold">
                                          <p:stCondLst>
                                            <p:cond delay="0"/>
                                          </p:stCondLst>
                                        </p:cTn>
                                        <p:tgtEl>
                                          <p:spTgt spid="847885"/>
                                        </p:tgtEl>
                                        <p:attrNameLst>
                                          <p:attrName>style.visibility</p:attrName>
                                        </p:attrNameLst>
                                      </p:cBhvr>
                                      <p:to>
                                        <p:strVal val="visible"/>
                                      </p:to>
                                    </p:set>
                                    <p:animEffect transition="in" filter="fade">
                                      <p:cBhvr>
                                        <p:cTn id="20" dur="500"/>
                                        <p:tgtEl>
                                          <p:spTgt spid="847885"/>
                                        </p:tgtEl>
                                      </p:cBhvr>
                                    </p:animEffect>
                                  </p:childTnLst>
                                </p:cTn>
                              </p:par>
                              <p:par>
                                <p:cTn id="21" presetID="5" presetClass="entr" presetSubtype="10" fill="hold" grpId="0" nodeType="withEffect">
                                  <p:stCondLst>
                                    <p:cond delay="0"/>
                                  </p:stCondLst>
                                  <p:childTnLst>
                                    <p:set>
                                      <p:cBhvr>
                                        <p:cTn id="22" dur="1" fill="hold">
                                          <p:stCondLst>
                                            <p:cond delay="0"/>
                                          </p:stCondLst>
                                        </p:cTn>
                                        <p:tgtEl>
                                          <p:spTgt spid="847882"/>
                                        </p:tgtEl>
                                        <p:attrNameLst>
                                          <p:attrName>style.visibility</p:attrName>
                                        </p:attrNameLst>
                                      </p:cBhvr>
                                      <p:to>
                                        <p:strVal val="visible"/>
                                      </p:to>
                                    </p:set>
                                    <p:animEffect transition="in" filter="checkerboard(across)">
                                      <p:cBhvr>
                                        <p:cTn id="23" dur="500"/>
                                        <p:tgtEl>
                                          <p:spTgt spid="847882"/>
                                        </p:tgtEl>
                                      </p:cBhvr>
                                    </p:animEffect>
                                  </p:childTnLst>
                                </p:cTn>
                              </p:par>
                              <p:par>
                                <p:cTn id="24" presetID="5" presetClass="entr" presetSubtype="10" fill="hold" nodeType="withEffect">
                                  <p:stCondLst>
                                    <p:cond delay="0"/>
                                  </p:stCondLst>
                                  <p:childTnLst>
                                    <p:set>
                                      <p:cBhvr>
                                        <p:cTn id="25" dur="1" fill="hold">
                                          <p:stCondLst>
                                            <p:cond delay="0"/>
                                          </p:stCondLst>
                                        </p:cTn>
                                        <p:tgtEl>
                                          <p:spTgt spid="847881"/>
                                        </p:tgtEl>
                                        <p:attrNameLst>
                                          <p:attrName>style.visibility</p:attrName>
                                        </p:attrNameLst>
                                      </p:cBhvr>
                                      <p:to>
                                        <p:strVal val="visible"/>
                                      </p:to>
                                    </p:set>
                                    <p:animEffect transition="in" filter="checkerboard(across)">
                                      <p:cBhvr>
                                        <p:cTn id="26" dur="500"/>
                                        <p:tgtEl>
                                          <p:spTgt spid="847881"/>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0" presetClass="exit" presetSubtype="0" fill="hold" nodeType="clickEffect">
                                  <p:stCondLst>
                                    <p:cond delay="0"/>
                                  </p:stCondLst>
                                  <p:childTnLst>
                                    <p:animEffect transition="out" filter="fade">
                                      <p:cBhvr>
                                        <p:cTn id="30" dur="500"/>
                                        <p:tgtEl>
                                          <p:spTgt spid="847885"/>
                                        </p:tgtEl>
                                      </p:cBhvr>
                                    </p:animEffect>
                                    <p:set>
                                      <p:cBhvr>
                                        <p:cTn id="31" dur="1" fill="hold">
                                          <p:stCondLst>
                                            <p:cond delay="499"/>
                                          </p:stCondLst>
                                        </p:cTn>
                                        <p:tgtEl>
                                          <p:spTgt spid="847885"/>
                                        </p:tgtEl>
                                        <p:attrNameLst>
                                          <p:attrName>style.visibility</p:attrName>
                                        </p:attrNameLst>
                                      </p:cBhvr>
                                      <p:to>
                                        <p:strVal val="hidden"/>
                                      </p:to>
                                    </p:set>
                                  </p:childTnLst>
                                </p:cTn>
                              </p:par>
                              <p:par>
                                <p:cTn id="32" presetID="5" presetClass="entr" presetSubtype="10" fill="hold" grpId="0" nodeType="withEffect">
                                  <p:stCondLst>
                                    <p:cond delay="0"/>
                                  </p:stCondLst>
                                  <p:childTnLst>
                                    <p:set>
                                      <p:cBhvr>
                                        <p:cTn id="33" dur="1" fill="hold">
                                          <p:stCondLst>
                                            <p:cond delay="0"/>
                                          </p:stCondLst>
                                        </p:cTn>
                                        <p:tgtEl>
                                          <p:spTgt spid="847883"/>
                                        </p:tgtEl>
                                        <p:attrNameLst>
                                          <p:attrName>style.visibility</p:attrName>
                                        </p:attrNameLst>
                                      </p:cBhvr>
                                      <p:to>
                                        <p:strVal val="visible"/>
                                      </p:to>
                                    </p:set>
                                    <p:animEffect transition="in" filter="checkerboard(across)">
                                      <p:cBhvr>
                                        <p:cTn id="34" dur="500"/>
                                        <p:tgtEl>
                                          <p:spTgt spid="847883"/>
                                        </p:tgtEl>
                                      </p:cBhvr>
                                    </p:animEffect>
                                  </p:childTnLst>
                                </p:cTn>
                              </p:par>
                              <p:par>
                                <p:cTn id="35" presetID="3" presetClass="emph" presetSubtype="2" fill="hold" grpId="1" nodeType="withEffect">
                                  <p:stCondLst>
                                    <p:cond delay="0"/>
                                  </p:stCondLst>
                                  <p:childTnLst>
                                    <p:animClr clrSpc="rgb" dir="cw">
                                      <p:cBhvr override="childStyle">
                                        <p:cTn id="36" dur="500" fill="hold"/>
                                        <p:tgtEl>
                                          <p:spTgt spid="847882"/>
                                        </p:tgtEl>
                                        <p:attrNameLst>
                                          <p:attrName>style.color</p:attrName>
                                        </p:attrNameLst>
                                      </p:cBhvr>
                                      <p:to>
                                        <a:srgbClr val="99CCFF"/>
                                      </p:to>
                                    </p:animClr>
                                  </p:childTnLst>
                                </p:cTn>
                              </p:par>
                              <p:par>
                                <p:cTn id="37" presetID="10" presetClass="entr" presetSubtype="0" fill="hold" nodeType="with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fade">
                                      <p:cBhvr>
                                        <p:cTn id="39" dur="500"/>
                                        <p:tgtEl>
                                          <p:spTgt spid="3"/>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10" presetClass="entr" presetSubtype="0" fill="hold" nodeType="clickEffect">
                                  <p:stCondLst>
                                    <p:cond delay="0"/>
                                  </p:stCondLst>
                                  <p:childTnLst>
                                    <p:set>
                                      <p:cBhvr>
                                        <p:cTn id="43" dur="1" fill="hold">
                                          <p:stCondLst>
                                            <p:cond delay="0"/>
                                          </p:stCondLst>
                                        </p:cTn>
                                        <p:tgtEl>
                                          <p:spTgt spid="2"/>
                                        </p:tgtEl>
                                        <p:attrNameLst>
                                          <p:attrName>style.visibility</p:attrName>
                                        </p:attrNameLst>
                                      </p:cBhvr>
                                      <p:to>
                                        <p:strVal val="visible"/>
                                      </p:to>
                                    </p:set>
                                    <p:animEffect transition="in" filter="fade">
                                      <p:cBhvr>
                                        <p:cTn id="44" dur="500"/>
                                        <p:tgtEl>
                                          <p:spTgt spid="2"/>
                                        </p:tgtEl>
                                      </p:cBhvr>
                                    </p:animEffect>
                                  </p:childTnLst>
                                </p:cTn>
                              </p:par>
                              <p:par>
                                <p:cTn id="45" presetID="0" presetClass="path" presetSubtype="0" accel="50000" decel="50000" fill="hold" nodeType="withEffect">
                                  <p:stCondLst>
                                    <p:cond delay="0"/>
                                  </p:stCondLst>
                                  <p:childTnLst>
                                    <p:animMotion origin="layout" path="M -3.33333E-6 -1.97965E-6 L 0.5 -1.97965E-6 " pathEditMode="relative" ptsTypes="AA">
                                      <p:cBhvr>
                                        <p:cTn id="46" dur="500" fill="hold"/>
                                        <p:tgtEl>
                                          <p:spTgt spid="3"/>
                                        </p:tgtEl>
                                        <p:attrNameLst>
                                          <p:attrName>ppt_x</p:attrName>
                                          <p:attrName>ppt_y</p:attrName>
                                        </p:attrNameLst>
                                      </p:cBhvr>
                                    </p:animMotion>
                                  </p:childTnLst>
                                </p:cTn>
                              </p:par>
                              <p:par>
                                <p:cTn id="47" presetID="10" presetClass="exit" presetSubtype="0" fill="hold" nodeType="withEffect">
                                  <p:stCondLst>
                                    <p:cond delay="0"/>
                                  </p:stCondLst>
                                  <p:childTnLst>
                                    <p:animEffect transition="out" filter="fade">
                                      <p:cBhvr>
                                        <p:cTn id="48" dur="500"/>
                                        <p:tgtEl>
                                          <p:spTgt spid="847885"/>
                                        </p:tgtEl>
                                      </p:cBhvr>
                                    </p:animEffect>
                                    <p:set>
                                      <p:cBhvr>
                                        <p:cTn id="49" dur="1" fill="hold">
                                          <p:stCondLst>
                                            <p:cond delay="499"/>
                                          </p:stCondLst>
                                        </p:cTn>
                                        <p:tgtEl>
                                          <p:spTgt spid="847885"/>
                                        </p:tgtEl>
                                        <p:attrNameLst>
                                          <p:attrName>style.visibility</p:attrName>
                                        </p:attrNameLst>
                                      </p:cBhvr>
                                      <p:to>
                                        <p:strVal val="hidden"/>
                                      </p:to>
                                    </p:set>
                                  </p:childTnLst>
                                </p:cTn>
                              </p:par>
                              <p:par>
                                <p:cTn id="50" presetID="10" presetClass="exit" presetSubtype="0" fill="hold" grpId="2" nodeType="withEffect">
                                  <p:stCondLst>
                                    <p:cond delay="0"/>
                                  </p:stCondLst>
                                  <p:childTnLst>
                                    <p:animEffect transition="out" filter="fade">
                                      <p:cBhvr>
                                        <p:cTn id="51" dur="500"/>
                                        <p:tgtEl>
                                          <p:spTgt spid="847884"/>
                                        </p:tgtEl>
                                      </p:cBhvr>
                                    </p:animEffect>
                                    <p:set>
                                      <p:cBhvr>
                                        <p:cTn id="52" dur="1" fill="hold">
                                          <p:stCondLst>
                                            <p:cond delay="499"/>
                                          </p:stCondLst>
                                        </p:cTn>
                                        <p:tgtEl>
                                          <p:spTgt spid="847884"/>
                                        </p:tgtEl>
                                        <p:attrNameLst>
                                          <p:attrName>style.visibility</p:attrName>
                                        </p:attrNameLst>
                                      </p:cBhvr>
                                      <p:to>
                                        <p:strVal val="hidden"/>
                                      </p:to>
                                    </p:set>
                                  </p:childTnLst>
                                </p:cTn>
                              </p:par>
                              <p:par>
                                <p:cTn id="53" presetID="10" presetClass="exit" presetSubtype="0" fill="hold" grpId="2" nodeType="withEffect">
                                  <p:stCondLst>
                                    <p:cond delay="0"/>
                                  </p:stCondLst>
                                  <p:childTnLst>
                                    <p:animEffect transition="out" filter="fade">
                                      <p:cBhvr>
                                        <p:cTn id="54" dur="500"/>
                                        <p:tgtEl>
                                          <p:spTgt spid="847882"/>
                                        </p:tgtEl>
                                      </p:cBhvr>
                                    </p:animEffect>
                                    <p:set>
                                      <p:cBhvr>
                                        <p:cTn id="55" dur="1" fill="hold">
                                          <p:stCondLst>
                                            <p:cond delay="499"/>
                                          </p:stCondLst>
                                        </p:cTn>
                                        <p:tgtEl>
                                          <p:spTgt spid="847882"/>
                                        </p:tgtEl>
                                        <p:attrNameLst>
                                          <p:attrName>style.visibility</p:attrName>
                                        </p:attrNameLst>
                                      </p:cBhvr>
                                      <p:to>
                                        <p:strVal val="hidden"/>
                                      </p:to>
                                    </p:set>
                                  </p:childTnLst>
                                </p:cTn>
                              </p:par>
                              <p:par>
                                <p:cTn id="56" presetID="10" presetClass="exit" presetSubtype="0" fill="hold" nodeType="withEffect">
                                  <p:stCondLst>
                                    <p:cond delay="0"/>
                                  </p:stCondLst>
                                  <p:childTnLst>
                                    <p:animEffect transition="out" filter="fade">
                                      <p:cBhvr>
                                        <p:cTn id="57" dur="500"/>
                                        <p:tgtEl>
                                          <p:spTgt spid="847881"/>
                                        </p:tgtEl>
                                      </p:cBhvr>
                                    </p:animEffect>
                                    <p:set>
                                      <p:cBhvr>
                                        <p:cTn id="58" dur="1" fill="hold">
                                          <p:stCondLst>
                                            <p:cond delay="499"/>
                                          </p:stCondLst>
                                        </p:cTn>
                                        <p:tgtEl>
                                          <p:spTgt spid="847881"/>
                                        </p:tgtEl>
                                        <p:attrNameLst>
                                          <p:attrName>style.visibility</p:attrName>
                                        </p:attrNameLst>
                                      </p:cBhvr>
                                      <p:to>
                                        <p:strVal val="hidden"/>
                                      </p:to>
                                    </p:set>
                                  </p:childTnLst>
                                </p:cTn>
                              </p:par>
                              <p:par>
                                <p:cTn id="59" presetID="10" presetClass="exit" presetSubtype="0" fill="hold" grpId="1" nodeType="withEffect">
                                  <p:stCondLst>
                                    <p:cond delay="0"/>
                                  </p:stCondLst>
                                  <p:childTnLst>
                                    <p:animEffect transition="out" filter="fade">
                                      <p:cBhvr>
                                        <p:cTn id="60" dur="500"/>
                                        <p:tgtEl>
                                          <p:spTgt spid="847883"/>
                                        </p:tgtEl>
                                      </p:cBhvr>
                                    </p:animEffect>
                                    <p:set>
                                      <p:cBhvr>
                                        <p:cTn id="61" dur="1" fill="hold">
                                          <p:stCondLst>
                                            <p:cond delay="499"/>
                                          </p:stCondLst>
                                        </p:cTn>
                                        <p:tgtEl>
                                          <p:spTgt spid="847883"/>
                                        </p:tgtEl>
                                        <p:attrNameLst>
                                          <p:attrName>style.visibility</p:attrName>
                                        </p:attrNameLst>
                                      </p:cBhvr>
                                      <p:to>
                                        <p:strVal val="hidden"/>
                                      </p:to>
                                    </p:set>
                                  </p:childTnLst>
                                </p:cTn>
                              </p:par>
                              <p:par>
                                <p:cTn id="62" presetID="23" presetClass="entr" presetSubtype="16" fill="hold" grpId="0" nodeType="withEffect">
                                  <p:stCondLst>
                                    <p:cond delay="0"/>
                                  </p:stCondLst>
                                  <p:childTnLst>
                                    <p:set>
                                      <p:cBhvr>
                                        <p:cTn id="63" dur="1" fill="hold">
                                          <p:stCondLst>
                                            <p:cond delay="0"/>
                                          </p:stCondLst>
                                        </p:cTn>
                                        <p:tgtEl>
                                          <p:spTgt spid="847880"/>
                                        </p:tgtEl>
                                        <p:attrNameLst>
                                          <p:attrName>style.visibility</p:attrName>
                                        </p:attrNameLst>
                                      </p:cBhvr>
                                      <p:to>
                                        <p:strVal val="visible"/>
                                      </p:to>
                                    </p:set>
                                    <p:anim calcmode="lin" valueType="num">
                                      <p:cBhvr>
                                        <p:cTn id="64" dur="500" fill="hold"/>
                                        <p:tgtEl>
                                          <p:spTgt spid="847880"/>
                                        </p:tgtEl>
                                        <p:attrNameLst>
                                          <p:attrName>ppt_w</p:attrName>
                                        </p:attrNameLst>
                                      </p:cBhvr>
                                      <p:tavLst>
                                        <p:tav tm="0">
                                          <p:val>
                                            <p:fltVal val="0"/>
                                          </p:val>
                                        </p:tav>
                                        <p:tav tm="100000">
                                          <p:val>
                                            <p:strVal val="#ppt_w"/>
                                          </p:val>
                                        </p:tav>
                                      </p:tavLst>
                                    </p:anim>
                                    <p:anim calcmode="lin" valueType="num">
                                      <p:cBhvr>
                                        <p:cTn id="65" dur="500" fill="hold"/>
                                        <p:tgtEl>
                                          <p:spTgt spid="847880"/>
                                        </p:tgtEl>
                                        <p:attrNameLst>
                                          <p:attrName>ppt_h</p:attrName>
                                        </p:attrNameLst>
                                      </p:cBhvr>
                                      <p:tavLst>
                                        <p:tav tm="0">
                                          <p:val>
                                            <p:fltVal val="0"/>
                                          </p:val>
                                        </p:tav>
                                        <p:tav tm="100000">
                                          <p:val>
                                            <p:strVal val="#ppt_h"/>
                                          </p:val>
                                        </p:tav>
                                      </p:tavLst>
                                    </p:anim>
                                  </p:childTnLst>
                                </p:cTn>
                              </p:par>
                              <p:par>
                                <p:cTn id="66" presetID="23" presetClass="entr" presetSubtype="16" fill="hold" nodeType="withEffect">
                                  <p:stCondLst>
                                    <p:cond delay="0"/>
                                  </p:stCondLst>
                                  <p:childTnLst>
                                    <p:set>
                                      <p:cBhvr>
                                        <p:cTn id="67" dur="1" fill="hold">
                                          <p:stCondLst>
                                            <p:cond delay="0"/>
                                          </p:stCondLst>
                                        </p:cTn>
                                        <p:tgtEl>
                                          <p:spTgt spid="847876"/>
                                        </p:tgtEl>
                                        <p:attrNameLst>
                                          <p:attrName>style.visibility</p:attrName>
                                        </p:attrNameLst>
                                      </p:cBhvr>
                                      <p:to>
                                        <p:strVal val="visible"/>
                                      </p:to>
                                    </p:set>
                                    <p:anim calcmode="lin" valueType="num">
                                      <p:cBhvr>
                                        <p:cTn id="68" dur="500" fill="hold"/>
                                        <p:tgtEl>
                                          <p:spTgt spid="847876"/>
                                        </p:tgtEl>
                                        <p:attrNameLst>
                                          <p:attrName>ppt_w</p:attrName>
                                        </p:attrNameLst>
                                      </p:cBhvr>
                                      <p:tavLst>
                                        <p:tav tm="0">
                                          <p:val>
                                            <p:fltVal val="0"/>
                                          </p:val>
                                        </p:tav>
                                        <p:tav tm="100000">
                                          <p:val>
                                            <p:strVal val="#ppt_w"/>
                                          </p:val>
                                        </p:tav>
                                      </p:tavLst>
                                    </p:anim>
                                    <p:anim calcmode="lin" valueType="num">
                                      <p:cBhvr>
                                        <p:cTn id="69" dur="500" fill="hold"/>
                                        <p:tgtEl>
                                          <p:spTgt spid="847876"/>
                                        </p:tgtEl>
                                        <p:attrNameLst>
                                          <p:attrName>ppt_h</p:attrName>
                                        </p:attrNameLst>
                                      </p:cBhvr>
                                      <p:tavLst>
                                        <p:tav tm="0">
                                          <p:val>
                                            <p:fltVal val="0"/>
                                          </p:val>
                                        </p:tav>
                                        <p:tav tm="100000">
                                          <p:val>
                                            <p:strVal val="#ppt_h"/>
                                          </p:val>
                                        </p:tav>
                                      </p:tavLst>
                                    </p:anim>
                                  </p:childTnLst>
                                </p:cTn>
                              </p:par>
                              <p:par>
                                <p:cTn id="70" presetID="23" presetClass="entr" presetSubtype="16" fill="hold" grpId="0" nodeType="withEffect">
                                  <p:stCondLst>
                                    <p:cond delay="0"/>
                                  </p:stCondLst>
                                  <p:childTnLst>
                                    <p:set>
                                      <p:cBhvr>
                                        <p:cTn id="71" dur="1" fill="hold">
                                          <p:stCondLst>
                                            <p:cond delay="0"/>
                                          </p:stCondLst>
                                        </p:cTn>
                                        <p:tgtEl>
                                          <p:spTgt spid="847889"/>
                                        </p:tgtEl>
                                        <p:attrNameLst>
                                          <p:attrName>style.visibility</p:attrName>
                                        </p:attrNameLst>
                                      </p:cBhvr>
                                      <p:to>
                                        <p:strVal val="visible"/>
                                      </p:to>
                                    </p:set>
                                    <p:anim calcmode="lin" valueType="num">
                                      <p:cBhvr>
                                        <p:cTn id="72" dur="500" fill="hold"/>
                                        <p:tgtEl>
                                          <p:spTgt spid="847889"/>
                                        </p:tgtEl>
                                        <p:attrNameLst>
                                          <p:attrName>ppt_w</p:attrName>
                                        </p:attrNameLst>
                                      </p:cBhvr>
                                      <p:tavLst>
                                        <p:tav tm="0">
                                          <p:val>
                                            <p:fltVal val="0"/>
                                          </p:val>
                                        </p:tav>
                                        <p:tav tm="100000">
                                          <p:val>
                                            <p:strVal val="#ppt_w"/>
                                          </p:val>
                                        </p:tav>
                                      </p:tavLst>
                                    </p:anim>
                                    <p:anim calcmode="lin" valueType="num">
                                      <p:cBhvr>
                                        <p:cTn id="73" dur="500" fill="hold"/>
                                        <p:tgtEl>
                                          <p:spTgt spid="847889"/>
                                        </p:tgtEl>
                                        <p:attrNameLst>
                                          <p:attrName>ppt_h</p:attrName>
                                        </p:attrNameLst>
                                      </p:cBhvr>
                                      <p:tavLst>
                                        <p:tav tm="0">
                                          <p:val>
                                            <p:fltVal val="0"/>
                                          </p:val>
                                        </p:tav>
                                        <p:tav tm="100000">
                                          <p:val>
                                            <p:strVal val="#ppt_h"/>
                                          </p:val>
                                        </p:tav>
                                      </p:tavLst>
                                    </p:anim>
                                  </p:childTnLst>
                                </p:cTn>
                              </p:par>
                              <p:par>
                                <p:cTn id="74" presetID="23" presetClass="entr" presetSubtype="16" fill="hold" grpId="0" nodeType="withEffect">
                                  <p:stCondLst>
                                    <p:cond delay="0"/>
                                  </p:stCondLst>
                                  <p:childTnLst>
                                    <p:set>
                                      <p:cBhvr>
                                        <p:cTn id="75" dur="1" fill="hold">
                                          <p:stCondLst>
                                            <p:cond delay="0"/>
                                          </p:stCondLst>
                                        </p:cTn>
                                        <p:tgtEl>
                                          <p:spTgt spid="847890"/>
                                        </p:tgtEl>
                                        <p:attrNameLst>
                                          <p:attrName>style.visibility</p:attrName>
                                        </p:attrNameLst>
                                      </p:cBhvr>
                                      <p:to>
                                        <p:strVal val="visible"/>
                                      </p:to>
                                    </p:set>
                                    <p:anim calcmode="lin" valueType="num">
                                      <p:cBhvr>
                                        <p:cTn id="76" dur="500" fill="hold"/>
                                        <p:tgtEl>
                                          <p:spTgt spid="847890"/>
                                        </p:tgtEl>
                                        <p:attrNameLst>
                                          <p:attrName>ppt_w</p:attrName>
                                        </p:attrNameLst>
                                      </p:cBhvr>
                                      <p:tavLst>
                                        <p:tav tm="0">
                                          <p:val>
                                            <p:fltVal val="0"/>
                                          </p:val>
                                        </p:tav>
                                        <p:tav tm="100000">
                                          <p:val>
                                            <p:strVal val="#ppt_w"/>
                                          </p:val>
                                        </p:tav>
                                      </p:tavLst>
                                    </p:anim>
                                    <p:anim calcmode="lin" valueType="num">
                                      <p:cBhvr>
                                        <p:cTn id="77" dur="500" fill="hold"/>
                                        <p:tgtEl>
                                          <p:spTgt spid="847890"/>
                                        </p:tgtEl>
                                        <p:attrNameLst>
                                          <p:attrName>ppt_h</p:attrName>
                                        </p:attrNameLst>
                                      </p:cBhvr>
                                      <p:tavLst>
                                        <p:tav tm="0">
                                          <p:val>
                                            <p:fltVal val="0"/>
                                          </p:val>
                                        </p:tav>
                                        <p:tav tm="100000">
                                          <p:val>
                                            <p:strVal val="#ppt_h"/>
                                          </p:val>
                                        </p:tav>
                                      </p:tavLst>
                                    </p:anim>
                                  </p:childTnLst>
                                </p:cTn>
                              </p:par>
                              <p:par>
                                <p:cTn id="78" presetID="5" presetClass="entr" presetSubtype="10" fill="hold" nodeType="withEffect">
                                  <p:stCondLst>
                                    <p:cond delay="0"/>
                                  </p:stCondLst>
                                  <p:childTnLst>
                                    <p:set>
                                      <p:cBhvr>
                                        <p:cTn id="79" dur="1" fill="hold">
                                          <p:stCondLst>
                                            <p:cond delay="0"/>
                                          </p:stCondLst>
                                        </p:cTn>
                                        <p:tgtEl>
                                          <p:spTgt spid="847874"/>
                                        </p:tgtEl>
                                        <p:attrNameLst>
                                          <p:attrName>style.visibility</p:attrName>
                                        </p:attrNameLst>
                                      </p:cBhvr>
                                      <p:to>
                                        <p:strVal val="visible"/>
                                      </p:to>
                                    </p:set>
                                    <p:animEffect transition="in" filter="checkerboard(across)">
                                      <p:cBhvr>
                                        <p:cTn id="80" dur="500"/>
                                        <p:tgtEl>
                                          <p:spTgt spid="8478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7880" grpId="0"/>
      <p:bldP spid="847882" grpId="0"/>
      <p:bldP spid="847882" grpId="1"/>
      <p:bldP spid="847882" grpId="2"/>
      <p:bldP spid="847883" grpId="0"/>
      <p:bldP spid="847883" grpId="1"/>
      <p:bldP spid="847884" grpId="0"/>
      <p:bldP spid="847884" grpId="1"/>
      <p:bldP spid="847884" grpId="2"/>
      <p:bldP spid="847889" grpId="0"/>
      <p:bldP spid="847890" grpId="0"/>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22" name="Picture 2" descr="御影03他社洗浄あと（修復前）"/>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0" y="1143000"/>
            <a:ext cx="4191000" cy="3200400"/>
          </a:xfrm>
          <a:noFill/>
          <a:ln w="28575">
            <a:solidFill>
              <a:srgbClr val="0099FF"/>
            </a:solidFill>
            <a:miter lim="800000"/>
            <a:headEnd/>
            <a:tailEnd/>
          </a:ln>
        </p:spPr>
      </p:pic>
      <p:pic>
        <p:nvPicPr>
          <p:cNvPr id="849923" name="Picture 3" descr="御影04他社洗浄あと（修復後）"/>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00400" y="1143000"/>
            <a:ext cx="5943600" cy="4648200"/>
          </a:xfrm>
          <a:prstGeom prst="rect">
            <a:avLst/>
          </a:prstGeom>
          <a:noFill/>
          <a:ln w="28575">
            <a:solidFill>
              <a:srgbClr val="0099FF"/>
            </a:solidFill>
            <a:miter lim="800000"/>
            <a:headEnd/>
            <a:tailEnd/>
          </a:ln>
          <a:extLst>
            <a:ext uri="{909E8E84-426E-40DD-AFC4-6F175D3DCCD1}">
              <a14:hiddenFill xmlns:a14="http://schemas.microsoft.com/office/drawing/2010/main">
                <a:solidFill>
                  <a:srgbClr val="FFFFFF"/>
                </a:solidFill>
              </a14:hiddenFill>
            </a:ext>
          </a:extLst>
        </p:spPr>
      </p:pic>
      <p:sp>
        <p:nvSpPr>
          <p:cNvPr id="48132" name="Rectangle 4"/>
          <p:cNvSpPr>
            <a:spLocks noGrp="1" noChangeArrowheads="1"/>
          </p:cNvSpPr>
          <p:nvPr>
            <p:ph type="title"/>
          </p:nvPr>
        </p:nvSpPr>
        <p:spPr>
          <a:xfrm>
            <a:off x="457200" y="0"/>
            <a:ext cx="8229600" cy="1143000"/>
          </a:xfrm>
          <a:noFill/>
        </p:spPr>
        <p:txBody>
          <a:bodyPr/>
          <a:lstStyle/>
          <a:p>
            <a:pPr eaLnBrk="1" hangingPunct="1"/>
            <a:r>
              <a:rPr lang="ja-JP" altLang="en-US">
                <a:solidFill>
                  <a:schemeClr val="bg1"/>
                </a:solidFill>
                <a:ea typeface="ＭＳ Ｐゴシック" pitchFamily="50" charset="-128"/>
              </a:rPr>
              <a:t>御影石クリーナー（</a:t>
            </a:r>
            <a:r>
              <a:rPr lang="en-US" altLang="ja-JP">
                <a:solidFill>
                  <a:schemeClr val="bg1"/>
                </a:solidFill>
                <a:ea typeface="ＭＳ Ｐゴシック" pitchFamily="50" charset="-128"/>
              </a:rPr>
              <a:t>GS-101</a:t>
            </a:r>
            <a:r>
              <a:rPr lang="ja-JP" altLang="en-US">
                <a:solidFill>
                  <a:schemeClr val="bg1"/>
                </a:solidFill>
                <a:ea typeface="ＭＳ Ｐゴシック" pitchFamily="50" charset="-128"/>
              </a:rPr>
              <a:t>）</a:t>
            </a:r>
          </a:p>
        </p:txBody>
      </p:sp>
      <p:sp>
        <p:nvSpPr>
          <p:cNvPr id="849925" name="Text Box 5"/>
          <p:cNvSpPr txBox="1">
            <a:spLocks noChangeArrowheads="1"/>
          </p:cNvSpPr>
          <p:nvPr/>
        </p:nvSpPr>
        <p:spPr bwMode="auto">
          <a:xfrm>
            <a:off x="914400" y="4419600"/>
            <a:ext cx="230505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0" algn="ctr">
                <a:solidFill>
                  <a:srgbClr val="000000"/>
                </a:solidFill>
                <a:miter lim="800000"/>
                <a:headEnd/>
                <a:tailEnd/>
              </a14:hiddenLine>
            </a:ext>
          </a:extLst>
        </p:spPr>
        <p:txBody>
          <a:bodyPr>
            <a:spAutoFit/>
          </a:bodyPr>
          <a:lstStyle>
            <a:lvl1pPr eaLnBrk="0" hangingPunct="0">
              <a:defRPr kumimoji="1" sz="1600" b="1">
                <a:solidFill>
                  <a:schemeClr val="bg1"/>
                </a:solidFill>
                <a:latin typeface="Arial" charset="0"/>
                <a:ea typeface="ＭＳ Ｐゴシック" pitchFamily="50" charset="-128"/>
              </a:defRPr>
            </a:lvl1pPr>
            <a:lvl2pPr marL="742950" indent="-285750" eaLnBrk="0" hangingPunct="0">
              <a:defRPr kumimoji="1" sz="1600" b="1">
                <a:solidFill>
                  <a:schemeClr val="bg1"/>
                </a:solidFill>
                <a:latin typeface="Arial" charset="0"/>
                <a:ea typeface="ＭＳ Ｐゴシック" pitchFamily="50" charset="-128"/>
              </a:defRPr>
            </a:lvl2pPr>
            <a:lvl3pPr marL="1143000" indent="-228600" eaLnBrk="0" hangingPunct="0">
              <a:defRPr kumimoji="1" sz="1600" b="1">
                <a:solidFill>
                  <a:schemeClr val="bg1"/>
                </a:solidFill>
                <a:latin typeface="Arial" charset="0"/>
                <a:ea typeface="ＭＳ Ｐゴシック" pitchFamily="50" charset="-128"/>
              </a:defRPr>
            </a:lvl3pPr>
            <a:lvl4pPr marL="1600200" indent="-228600" eaLnBrk="0" hangingPunct="0">
              <a:defRPr kumimoji="1" sz="1600" b="1">
                <a:solidFill>
                  <a:schemeClr val="bg1"/>
                </a:solidFill>
                <a:latin typeface="Arial" charset="0"/>
                <a:ea typeface="ＭＳ Ｐゴシック" pitchFamily="50" charset="-128"/>
              </a:defRPr>
            </a:lvl4pPr>
            <a:lvl5pPr marL="2057400" indent="-228600" eaLnBrk="0" hangingPunct="0">
              <a:defRPr kumimoji="1" sz="1600" b="1">
                <a:solidFill>
                  <a:schemeClr val="bg1"/>
                </a:solidFill>
                <a:latin typeface="Arial" charset="0"/>
                <a:ea typeface="ＭＳ Ｐゴシック" pitchFamily="50" charset="-128"/>
              </a:defRPr>
            </a:lvl5pPr>
            <a:lvl6pPr marL="25146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6pPr>
            <a:lvl7pPr marL="29718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7pPr>
            <a:lvl8pPr marL="34290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8pPr>
            <a:lvl9pPr marL="38862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9pPr>
          </a:lstStyle>
          <a:p>
            <a:pPr eaLnBrk="1" hangingPunct="1"/>
            <a:r>
              <a:rPr lang="ja-JP" altLang="en-US" sz="4000">
                <a:solidFill>
                  <a:schemeClr val="hlink"/>
                </a:solidFill>
                <a:latin typeface="Times New Roman" pitchFamily="18" charset="0"/>
              </a:rPr>
              <a:t>施工前</a:t>
            </a:r>
          </a:p>
        </p:txBody>
      </p:sp>
      <p:sp>
        <p:nvSpPr>
          <p:cNvPr id="849926" name="Text Box 6"/>
          <p:cNvSpPr txBox="1">
            <a:spLocks noChangeArrowheads="1"/>
          </p:cNvSpPr>
          <p:nvPr/>
        </p:nvSpPr>
        <p:spPr bwMode="auto">
          <a:xfrm>
            <a:off x="5010150" y="5867400"/>
            <a:ext cx="230505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0" algn="ctr">
                <a:solidFill>
                  <a:srgbClr val="000000"/>
                </a:solidFill>
                <a:miter lim="800000"/>
                <a:headEnd/>
                <a:tailEnd/>
              </a14:hiddenLine>
            </a:ext>
          </a:extLst>
        </p:spPr>
        <p:txBody>
          <a:bodyPr>
            <a:spAutoFit/>
          </a:bodyPr>
          <a:lstStyle>
            <a:lvl1pPr eaLnBrk="0" hangingPunct="0">
              <a:defRPr kumimoji="1" sz="1600" b="1">
                <a:solidFill>
                  <a:schemeClr val="bg1"/>
                </a:solidFill>
                <a:latin typeface="Arial" charset="0"/>
                <a:ea typeface="ＭＳ Ｐゴシック" pitchFamily="50" charset="-128"/>
              </a:defRPr>
            </a:lvl1pPr>
            <a:lvl2pPr marL="742950" indent="-285750" eaLnBrk="0" hangingPunct="0">
              <a:defRPr kumimoji="1" sz="1600" b="1">
                <a:solidFill>
                  <a:schemeClr val="bg1"/>
                </a:solidFill>
                <a:latin typeface="Arial" charset="0"/>
                <a:ea typeface="ＭＳ Ｐゴシック" pitchFamily="50" charset="-128"/>
              </a:defRPr>
            </a:lvl2pPr>
            <a:lvl3pPr marL="1143000" indent="-228600" eaLnBrk="0" hangingPunct="0">
              <a:defRPr kumimoji="1" sz="1600" b="1">
                <a:solidFill>
                  <a:schemeClr val="bg1"/>
                </a:solidFill>
                <a:latin typeface="Arial" charset="0"/>
                <a:ea typeface="ＭＳ Ｐゴシック" pitchFamily="50" charset="-128"/>
              </a:defRPr>
            </a:lvl3pPr>
            <a:lvl4pPr marL="1600200" indent="-228600" eaLnBrk="0" hangingPunct="0">
              <a:defRPr kumimoji="1" sz="1600" b="1">
                <a:solidFill>
                  <a:schemeClr val="bg1"/>
                </a:solidFill>
                <a:latin typeface="Arial" charset="0"/>
                <a:ea typeface="ＭＳ Ｐゴシック" pitchFamily="50" charset="-128"/>
              </a:defRPr>
            </a:lvl4pPr>
            <a:lvl5pPr marL="2057400" indent="-228600" eaLnBrk="0" hangingPunct="0">
              <a:defRPr kumimoji="1" sz="1600" b="1">
                <a:solidFill>
                  <a:schemeClr val="bg1"/>
                </a:solidFill>
                <a:latin typeface="Arial" charset="0"/>
                <a:ea typeface="ＭＳ Ｐゴシック" pitchFamily="50" charset="-128"/>
              </a:defRPr>
            </a:lvl5pPr>
            <a:lvl6pPr marL="25146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6pPr>
            <a:lvl7pPr marL="29718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7pPr>
            <a:lvl8pPr marL="34290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8pPr>
            <a:lvl9pPr marL="38862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9pPr>
          </a:lstStyle>
          <a:p>
            <a:pPr eaLnBrk="1" hangingPunct="1"/>
            <a:r>
              <a:rPr lang="ja-JP" altLang="en-US" sz="4000">
                <a:latin typeface="Times New Roman" pitchFamily="18" charset="0"/>
              </a:rPr>
              <a:t>施工後</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849922"/>
                                        </p:tgtEl>
                                        <p:attrNameLst>
                                          <p:attrName>style.visibility</p:attrName>
                                        </p:attrNameLst>
                                      </p:cBhvr>
                                      <p:to>
                                        <p:strVal val="visible"/>
                                      </p:to>
                                    </p:set>
                                    <p:animEffect transition="in" filter="fade">
                                      <p:cBhvr>
                                        <p:cTn id="7" dur="500"/>
                                        <p:tgtEl>
                                          <p:spTgt spid="84992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49925"/>
                                        </p:tgtEl>
                                        <p:attrNameLst>
                                          <p:attrName>style.visibility</p:attrName>
                                        </p:attrNameLst>
                                      </p:cBhvr>
                                      <p:to>
                                        <p:strVal val="visible"/>
                                      </p:to>
                                    </p:set>
                                    <p:animEffect transition="in" filter="fade">
                                      <p:cBhvr>
                                        <p:cTn id="10" dur="500"/>
                                        <p:tgtEl>
                                          <p:spTgt spid="849925"/>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16" fill="hold" nodeType="clickEffect">
                                  <p:stCondLst>
                                    <p:cond delay="0"/>
                                  </p:stCondLst>
                                  <p:childTnLst>
                                    <p:set>
                                      <p:cBhvr>
                                        <p:cTn id="14" dur="1" fill="hold">
                                          <p:stCondLst>
                                            <p:cond delay="0"/>
                                          </p:stCondLst>
                                        </p:cTn>
                                        <p:tgtEl>
                                          <p:spTgt spid="849923"/>
                                        </p:tgtEl>
                                        <p:attrNameLst>
                                          <p:attrName>style.visibility</p:attrName>
                                        </p:attrNameLst>
                                      </p:cBhvr>
                                      <p:to>
                                        <p:strVal val="visible"/>
                                      </p:to>
                                    </p:set>
                                    <p:anim calcmode="lin" valueType="num">
                                      <p:cBhvr>
                                        <p:cTn id="15" dur="500" fill="hold"/>
                                        <p:tgtEl>
                                          <p:spTgt spid="849923"/>
                                        </p:tgtEl>
                                        <p:attrNameLst>
                                          <p:attrName>ppt_w</p:attrName>
                                        </p:attrNameLst>
                                      </p:cBhvr>
                                      <p:tavLst>
                                        <p:tav tm="0">
                                          <p:val>
                                            <p:fltVal val="0"/>
                                          </p:val>
                                        </p:tav>
                                        <p:tav tm="100000">
                                          <p:val>
                                            <p:strVal val="#ppt_w"/>
                                          </p:val>
                                        </p:tav>
                                      </p:tavLst>
                                    </p:anim>
                                    <p:anim calcmode="lin" valueType="num">
                                      <p:cBhvr>
                                        <p:cTn id="16" dur="500" fill="hold"/>
                                        <p:tgtEl>
                                          <p:spTgt spid="849923"/>
                                        </p:tgtEl>
                                        <p:attrNameLst>
                                          <p:attrName>ppt_h</p:attrName>
                                        </p:attrNameLst>
                                      </p:cBhvr>
                                      <p:tavLst>
                                        <p:tav tm="0">
                                          <p:val>
                                            <p:fltVal val="0"/>
                                          </p:val>
                                        </p:tav>
                                        <p:tav tm="100000">
                                          <p:val>
                                            <p:strVal val="#ppt_h"/>
                                          </p:val>
                                        </p:tav>
                                      </p:tavLst>
                                    </p:anim>
                                  </p:childTnLst>
                                </p:cTn>
                              </p:par>
                              <p:par>
                                <p:cTn id="17" presetID="23" presetClass="entr" presetSubtype="16" fill="hold" grpId="0" nodeType="withEffect">
                                  <p:stCondLst>
                                    <p:cond delay="0"/>
                                  </p:stCondLst>
                                  <p:childTnLst>
                                    <p:set>
                                      <p:cBhvr>
                                        <p:cTn id="18" dur="1" fill="hold">
                                          <p:stCondLst>
                                            <p:cond delay="0"/>
                                          </p:stCondLst>
                                        </p:cTn>
                                        <p:tgtEl>
                                          <p:spTgt spid="849926"/>
                                        </p:tgtEl>
                                        <p:attrNameLst>
                                          <p:attrName>style.visibility</p:attrName>
                                        </p:attrNameLst>
                                      </p:cBhvr>
                                      <p:to>
                                        <p:strVal val="visible"/>
                                      </p:to>
                                    </p:set>
                                    <p:anim calcmode="lin" valueType="num">
                                      <p:cBhvr>
                                        <p:cTn id="19" dur="500" fill="hold"/>
                                        <p:tgtEl>
                                          <p:spTgt spid="849926"/>
                                        </p:tgtEl>
                                        <p:attrNameLst>
                                          <p:attrName>ppt_w</p:attrName>
                                        </p:attrNameLst>
                                      </p:cBhvr>
                                      <p:tavLst>
                                        <p:tav tm="0">
                                          <p:val>
                                            <p:fltVal val="0"/>
                                          </p:val>
                                        </p:tav>
                                        <p:tav tm="100000">
                                          <p:val>
                                            <p:strVal val="#ppt_w"/>
                                          </p:val>
                                        </p:tav>
                                      </p:tavLst>
                                    </p:anim>
                                    <p:anim calcmode="lin" valueType="num">
                                      <p:cBhvr>
                                        <p:cTn id="20" dur="500" fill="hold"/>
                                        <p:tgtEl>
                                          <p:spTgt spid="84992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9925" grpId="0"/>
      <p:bldP spid="849926" grpId="0"/>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51970" name="Picture 2" descr="墓石②02aft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1600" y="1066800"/>
            <a:ext cx="3041650" cy="5410200"/>
          </a:xfrm>
          <a:prstGeom prst="rect">
            <a:avLst/>
          </a:prstGeom>
          <a:noFill/>
          <a:ln w="28575">
            <a:solidFill>
              <a:srgbClr val="3399FF"/>
            </a:solidFill>
            <a:miter lim="800000"/>
            <a:headEnd/>
            <a:tailEnd/>
          </a:ln>
          <a:extLst>
            <a:ext uri="{909E8E84-426E-40DD-AFC4-6F175D3DCCD1}">
              <a14:hiddenFill xmlns:a14="http://schemas.microsoft.com/office/drawing/2010/main">
                <a:solidFill>
                  <a:srgbClr val="FFFFFF"/>
                </a:solidFill>
              </a14:hiddenFill>
            </a:ext>
          </a:extLst>
        </p:spPr>
      </p:pic>
      <p:pic>
        <p:nvPicPr>
          <p:cNvPr id="851971" name="Picture 3" descr="墓石②01befor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400" y="1066800"/>
            <a:ext cx="3048000" cy="5422900"/>
          </a:xfrm>
          <a:prstGeom prst="rect">
            <a:avLst/>
          </a:prstGeom>
          <a:noFill/>
          <a:ln w="28575">
            <a:solidFill>
              <a:srgbClr val="3399FF"/>
            </a:solidFill>
            <a:miter lim="800000"/>
            <a:headEnd/>
            <a:tailEnd/>
          </a:ln>
          <a:extLst>
            <a:ext uri="{909E8E84-426E-40DD-AFC4-6F175D3DCCD1}">
              <a14:hiddenFill xmlns:a14="http://schemas.microsoft.com/office/drawing/2010/main">
                <a:solidFill>
                  <a:srgbClr val="FFFFFF"/>
                </a:solidFill>
              </a14:hiddenFill>
            </a:ext>
          </a:extLst>
        </p:spPr>
      </p:pic>
      <p:sp>
        <p:nvSpPr>
          <p:cNvPr id="49156" name="Rectangle 4"/>
          <p:cNvSpPr>
            <a:spLocks noGrp="1" noChangeArrowheads="1"/>
          </p:cNvSpPr>
          <p:nvPr>
            <p:ph type="title"/>
          </p:nvPr>
        </p:nvSpPr>
        <p:spPr>
          <a:xfrm>
            <a:off x="457200" y="0"/>
            <a:ext cx="8229600" cy="1143000"/>
          </a:xfrm>
          <a:noFill/>
        </p:spPr>
        <p:txBody>
          <a:bodyPr/>
          <a:lstStyle/>
          <a:p>
            <a:pPr eaLnBrk="1" hangingPunct="1"/>
            <a:r>
              <a:rPr lang="ja-JP" altLang="en-US">
                <a:solidFill>
                  <a:schemeClr val="bg1"/>
                </a:solidFill>
                <a:ea typeface="ＭＳ Ｐゴシック" pitchFamily="50" charset="-128"/>
              </a:rPr>
              <a:t>御影石クリーナー（</a:t>
            </a:r>
            <a:r>
              <a:rPr lang="en-US" altLang="ja-JP">
                <a:solidFill>
                  <a:schemeClr val="bg1"/>
                </a:solidFill>
                <a:ea typeface="ＭＳ Ｐゴシック" pitchFamily="50" charset="-128"/>
              </a:rPr>
              <a:t>GS-101</a:t>
            </a:r>
            <a:r>
              <a:rPr lang="ja-JP" altLang="en-US">
                <a:solidFill>
                  <a:schemeClr val="bg1"/>
                </a:solidFill>
                <a:ea typeface="ＭＳ Ｐゴシック" pitchFamily="50" charset="-128"/>
              </a:rPr>
              <a:t>）</a:t>
            </a:r>
          </a:p>
        </p:txBody>
      </p:sp>
      <p:sp>
        <p:nvSpPr>
          <p:cNvPr id="851973" name="Text Box 5"/>
          <p:cNvSpPr txBox="1">
            <a:spLocks noChangeArrowheads="1"/>
          </p:cNvSpPr>
          <p:nvPr/>
        </p:nvSpPr>
        <p:spPr bwMode="auto">
          <a:xfrm>
            <a:off x="914400" y="1066800"/>
            <a:ext cx="230505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0" algn="ctr">
                <a:solidFill>
                  <a:srgbClr val="000000"/>
                </a:solidFill>
                <a:miter lim="800000"/>
                <a:headEnd/>
                <a:tailEnd/>
              </a14:hiddenLine>
            </a:ext>
          </a:extLst>
        </p:spPr>
        <p:txBody>
          <a:bodyPr>
            <a:spAutoFit/>
          </a:bodyPr>
          <a:lstStyle>
            <a:lvl1pPr eaLnBrk="0" hangingPunct="0">
              <a:defRPr kumimoji="1" sz="1600" b="1">
                <a:solidFill>
                  <a:schemeClr val="bg1"/>
                </a:solidFill>
                <a:latin typeface="Arial" charset="0"/>
                <a:ea typeface="ＭＳ Ｐゴシック" pitchFamily="50" charset="-128"/>
              </a:defRPr>
            </a:lvl1pPr>
            <a:lvl2pPr marL="742950" indent="-285750" eaLnBrk="0" hangingPunct="0">
              <a:defRPr kumimoji="1" sz="1600" b="1">
                <a:solidFill>
                  <a:schemeClr val="bg1"/>
                </a:solidFill>
                <a:latin typeface="Arial" charset="0"/>
                <a:ea typeface="ＭＳ Ｐゴシック" pitchFamily="50" charset="-128"/>
              </a:defRPr>
            </a:lvl2pPr>
            <a:lvl3pPr marL="1143000" indent="-228600" eaLnBrk="0" hangingPunct="0">
              <a:defRPr kumimoji="1" sz="1600" b="1">
                <a:solidFill>
                  <a:schemeClr val="bg1"/>
                </a:solidFill>
                <a:latin typeface="Arial" charset="0"/>
                <a:ea typeface="ＭＳ Ｐゴシック" pitchFamily="50" charset="-128"/>
              </a:defRPr>
            </a:lvl3pPr>
            <a:lvl4pPr marL="1600200" indent="-228600" eaLnBrk="0" hangingPunct="0">
              <a:defRPr kumimoji="1" sz="1600" b="1">
                <a:solidFill>
                  <a:schemeClr val="bg1"/>
                </a:solidFill>
                <a:latin typeface="Arial" charset="0"/>
                <a:ea typeface="ＭＳ Ｐゴシック" pitchFamily="50" charset="-128"/>
              </a:defRPr>
            </a:lvl4pPr>
            <a:lvl5pPr marL="2057400" indent="-228600" eaLnBrk="0" hangingPunct="0">
              <a:defRPr kumimoji="1" sz="1600" b="1">
                <a:solidFill>
                  <a:schemeClr val="bg1"/>
                </a:solidFill>
                <a:latin typeface="Arial" charset="0"/>
                <a:ea typeface="ＭＳ Ｐゴシック" pitchFamily="50" charset="-128"/>
              </a:defRPr>
            </a:lvl5pPr>
            <a:lvl6pPr marL="25146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6pPr>
            <a:lvl7pPr marL="29718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7pPr>
            <a:lvl8pPr marL="34290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8pPr>
            <a:lvl9pPr marL="38862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9pPr>
          </a:lstStyle>
          <a:p>
            <a:pPr eaLnBrk="1" hangingPunct="1"/>
            <a:r>
              <a:rPr lang="ja-JP" altLang="en-US" sz="4000">
                <a:solidFill>
                  <a:schemeClr val="hlink"/>
                </a:solidFill>
                <a:latin typeface="Times New Roman" pitchFamily="18" charset="0"/>
              </a:rPr>
              <a:t>施工前</a:t>
            </a:r>
          </a:p>
        </p:txBody>
      </p:sp>
      <p:sp>
        <p:nvSpPr>
          <p:cNvPr id="851974" name="Text Box 6"/>
          <p:cNvSpPr txBox="1">
            <a:spLocks noChangeArrowheads="1"/>
          </p:cNvSpPr>
          <p:nvPr/>
        </p:nvSpPr>
        <p:spPr bwMode="auto">
          <a:xfrm>
            <a:off x="5181600" y="1066800"/>
            <a:ext cx="230505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0" algn="ctr">
                <a:solidFill>
                  <a:srgbClr val="000000"/>
                </a:solidFill>
                <a:miter lim="800000"/>
                <a:headEnd/>
                <a:tailEnd/>
              </a14:hiddenLine>
            </a:ext>
          </a:extLst>
        </p:spPr>
        <p:txBody>
          <a:bodyPr>
            <a:spAutoFit/>
          </a:bodyPr>
          <a:lstStyle>
            <a:lvl1pPr eaLnBrk="0" hangingPunct="0">
              <a:defRPr kumimoji="1" sz="1600" b="1">
                <a:solidFill>
                  <a:schemeClr val="bg1"/>
                </a:solidFill>
                <a:latin typeface="Arial" charset="0"/>
                <a:ea typeface="ＭＳ Ｐゴシック" pitchFamily="50" charset="-128"/>
              </a:defRPr>
            </a:lvl1pPr>
            <a:lvl2pPr marL="742950" indent="-285750" eaLnBrk="0" hangingPunct="0">
              <a:defRPr kumimoji="1" sz="1600" b="1">
                <a:solidFill>
                  <a:schemeClr val="bg1"/>
                </a:solidFill>
                <a:latin typeface="Arial" charset="0"/>
                <a:ea typeface="ＭＳ Ｐゴシック" pitchFamily="50" charset="-128"/>
              </a:defRPr>
            </a:lvl2pPr>
            <a:lvl3pPr marL="1143000" indent="-228600" eaLnBrk="0" hangingPunct="0">
              <a:defRPr kumimoji="1" sz="1600" b="1">
                <a:solidFill>
                  <a:schemeClr val="bg1"/>
                </a:solidFill>
                <a:latin typeface="Arial" charset="0"/>
                <a:ea typeface="ＭＳ Ｐゴシック" pitchFamily="50" charset="-128"/>
              </a:defRPr>
            </a:lvl3pPr>
            <a:lvl4pPr marL="1600200" indent="-228600" eaLnBrk="0" hangingPunct="0">
              <a:defRPr kumimoji="1" sz="1600" b="1">
                <a:solidFill>
                  <a:schemeClr val="bg1"/>
                </a:solidFill>
                <a:latin typeface="Arial" charset="0"/>
                <a:ea typeface="ＭＳ Ｐゴシック" pitchFamily="50" charset="-128"/>
              </a:defRPr>
            </a:lvl4pPr>
            <a:lvl5pPr marL="2057400" indent="-228600" eaLnBrk="0" hangingPunct="0">
              <a:defRPr kumimoji="1" sz="1600" b="1">
                <a:solidFill>
                  <a:schemeClr val="bg1"/>
                </a:solidFill>
                <a:latin typeface="Arial" charset="0"/>
                <a:ea typeface="ＭＳ Ｐゴシック" pitchFamily="50" charset="-128"/>
              </a:defRPr>
            </a:lvl5pPr>
            <a:lvl6pPr marL="25146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6pPr>
            <a:lvl7pPr marL="29718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7pPr>
            <a:lvl8pPr marL="34290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8pPr>
            <a:lvl9pPr marL="38862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9pPr>
          </a:lstStyle>
          <a:p>
            <a:pPr eaLnBrk="1" hangingPunct="1"/>
            <a:r>
              <a:rPr lang="ja-JP" altLang="en-US" sz="4000">
                <a:latin typeface="Times New Roman" pitchFamily="18" charset="0"/>
              </a:rPr>
              <a:t>施工後</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51973"/>
                                        </p:tgtEl>
                                        <p:attrNameLst>
                                          <p:attrName>style.visibility</p:attrName>
                                        </p:attrNameLst>
                                      </p:cBhvr>
                                      <p:to>
                                        <p:strVal val="visible"/>
                                      </p:to>
                                    </p:set>
                                    <p:animEffect transition="in" filter="fade">
                                      <p:cBhvr>
                                        <p:cTn id="7" dur="500"/>
                                        <p:tgtEl>
                                          <p:spTgt spid="851973"/>
                                        </p:tgtEl>
                                      </p:cBhvr>
                                    </p:animEffect>
                                  </p:childTnLst>
                                </p:cTn>
                              </p:par>
                              <p:par>
                                <p:cTn id="8" presetID="10" presetClass="entr" presetSubtype="0" fill="hold" nodeType="withEffect">
                                  <p:stCondLst>
                                    <p:cond delay="0"/>
                                  </p:stCondLst>
                                  <p:childTnLst>
                                    <p:set>
                                      <p:cBhvr>
                                        <p:cTn id="9" dur="1" fill="hold">
                                          <p:stCondLst>
                                            <p:cond delay="0"/>
                                          </p:stCondLst>
                                        </p:cTn>
                                        <p:tgtEl>
                                          <p:spTgt spid="851971"/>
                                        </p:tgtEl>
                                        <p:attrNameLst>
                                          <p:attrName>style.visibility</p:attrName>
                                        </p:attrNameLst>
                                      </p:cBhvr>
                                      <p:to>
                                        <p:strVal val="visible"/>
                                      </p:to>
                                    </p:set>
                                    <p:animEffect transition="in" filter="fade">
                                      <p:cBhvr>
                                        <p:cTn id="10" dur="500"/>
                                        <p:tgtEl>
                                          <p:spTgt spid="851971"/>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51974"/>
                                        </p:tgtEl>
                                        <p:attrNameLst>
                                          <p:attrName>style.visibility</p:attrName>
                                        </p:attrNameLst>
                                      </p:cBhvr>
                                      <p:to>
                                        <p:strVal val="visible"/>
                                      </p:to>
                                    </p:set>
                                    <p:animEffect transition="in" filter="fade">
                                      <p:cBhvr>
                                        <p:cTn id="15" dur="500"/>
                                        <p:tgtEl>
                                          <p:spTgt spid="851974"/>
                                        </p:tgtEl>
                                      </p:cBhvr>
                                    </p:animEffect>
                                  </p:childTnLst>
                                </p:cTn>
                              </p:par>
                              <p:par>
                                <p:cTn id="16" presetID="10" presetClass="entr" presetSubtype="0" fill="hold" nodeType="withEffect">
                                  <p:stCondLst>
                                    <p:cond delay="0"/>
                                  </p:stCondLst>
                                  <p:childTnLst>
                                    <p:set>
                                      <p:cBhvr>
                                        <p:cTn id="17" dur="1" fill="hold">
                                          <p:stCondLst>
                                            <p:cond delay="0"/>
                                          </p:stCondLst>
                                        </p:cTn>
                                        <p:tgtEl>
                                          <p:spTgt spid="851970"/>
                                        </p:tgtEl>
                                        <p:attrNameLst>
                                          <p:attrName>style.visibility</p:attrName>
                                        </p:attrNameLst>
                                      </p:cBhvr>
                                      <p:to>
                                        <p:strVal val="visible"/>
                                      </p:to>
                                    </p:set>
                                    <p:animEffect transition="in" filter="fade">
                                      <p:cBhvr>
                                        <p:cTn id="18" dur="500"/>
                                        <p:tgtEl>
                                          <p:spTgt spid="8519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1973" grpId="0"/>
      <p:bldP spid="85197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457200" y="76200"/>
            <a:ext cx="8229600" cy="1143000"/>
          </a:xfrm>
          <a:noFill/>
        </p:spPr>
        <p:txBody>
          <a:bodyPr/>
          <a:lstStyle/>
          <a:p>
            <a:pPr eaLnBrk="1" hangingPunct="1"/>
            <a:r>
              <a:rPr lang="ja-JP" altLang="en-US" dirty="0">
                <a:solidFill>
                  <a:schemeClr val="bg1"/>
                </a:solidFill>
                <a:ea typeface="ＭＳ Ｐゴシック" pitchFamily="50" charset="-128"/>
              </a:rPr>
              <a:t>ビアンコートＢ（</a:t>
            </a:r>
            <a:r>
              <a:rPr lang="en-US" altLang="ja-JP" dirty="0">
                <a:solidFill>
                  <a:schemeClr val="bg1"/>
                </a:solidFill>
                <a:ea typeface="ＭＳ Ｐゴシック" pitchFamily="50" charset="-128"/>
              </a:rPr>
              <a:t>BC-101B</a:t>
            </a:r>
            <a:r>
              <a:rPr lang="ja-JP" altLang="en-US" dirty="0">
                <a:solidFill>
                  <a:schemeClr val="bg1"/>
                </a:solidFill>
                <a:ea typeface="ＭＳ Ｐゴシック" pitchFamily="50" charset="-128"/>
              </a:rPr>
              <a:t>）</a:t>
            </a:r>
          </a:p>
        </p:txBody>
      </p:sp>
      <p:sp>
        <p:nvSpPr>
          <p:cNvPr id="15363" name="Text Box 3"/>
          <p:cNvSpPr txBox="1">
            <a:spLocks noChangeArrowheads="1"/>
          </p:cNvSpPr>
          <p:nvPr/>
        </p:nvSpPr>
        <p:spPr bwMode="auto">
          <a:xfrm>
            <a:off x="3124200" y="1066800"/>
            <a:ext cx="28956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prstDash val="dash"/>
                <a:miter lim="800000"/>
                <a:headEnd/>
                <a:tailEnd/>
              </a14:hiddenLine>
            </a:ext>
          </a:extLst>
        </p:spPr>
        <p:txBody>
          <a:bodyPr>
            <a:spAutoFit/>
          </a:bodyPr>
          <a:lstStyle>
            <a:lvl1pPr eaLnBrk="0" hangingPunct="0">
              <a:defRPr kumimoji="1" sz="1600" b="1">
                <a:solidFill>
                  <a:schemeClr val="bg1"/>
                </a:solidFill>
                <a:latin typeface="Arial" charset="0"/>
                <a:ea typeface="ＭＳ Ｐゴシック" pitchFamily="50" charset="-128"/>
              </a:defRPr>
            </a:lvl1pPr>
            <a:lvl2pPr marL="742950" indent="-285750" eaLnBrk="0" hangingPunct="0">
              <a:defRPr kumimoji="1" sz="1600" b="1">
                <a:solidFill>
                  <a:schemeClr val="bg1"/>
                </a:solidFill>
                <a:latin typeface="Arial" charset="0"/>
                <a:ea typeface="ＭＳ Ｐゴシック" pitchFamily="50" charset="-128"/>
              </a:defRPr>
            </a:lvl2pPr>
            <a:lvl3pPr marL="1143000" indent="-228600" eaLnBrk="0" hangingPunct="0">
              <a:defRPr kumimoji="1" sz="1600" b="1">
                <a:solidFill>
                  <a:schemeClr val="bg1"/>
                </a:solidFill>
                <a:latin typeface="Arial" charset="0"/>
                <a:ea typeface="ＭＳ Ｐゴシック" pitchFamily="50" charset="-128"/>
              </a:defRPr>
            </a:lvl3pPr>
            <a:lvl4pPr marL="1600200" indent="-228600" eaLnBrk="0" hangingPunct="0">
              <a:defRPr kumimoji="1" sz="1600" b="1">
                <a:solidFill>
                  <a:schemeClr val="bg1"/>
                </a:solidFill>
                <a:latin typeface="Arial" charset="0"/>
                <a:ea typeface="ＭＳ Ｐゴシック" pitchFamily="50" charset="-128"/>
              </a:defRPr>
            </a:lvl4pPr>
            <a:lvl5pPr marL="2057400" indent="-228600" eaLnBrk="0" hangingPunct="0">
              <a:defRPr kumimoji="1" sz="1600" b="1">
                <a:solidFill>
                  <a:schemeClr val="bg1"/>
                </a:solidFill>
                <a:latin typeface="Arial" charset="0"/>
                <a:ea typeface="ＭＳ Ｐゴシック" pitchFamily="50" charset="-128"/>
              </a:defRPr>
            </a:lvl5pPr>
            <a:lvl6pPr marL="25146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6pPr>
            <a:lvl7pPr marL="29718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7pPr>
            <a:lvl8pPr marL="34290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8pPr>
            <a:lvl9pPr marL="38862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9pPr>
          </a:lstStyle>
          <a:p>
            <a:pPr eaLnBrk="1" hangingPunct="1"/>
            <a:r>
              <a:rPr kumimoji="0" lang="ja-JP" altLang="en-US" sz="2800" b="0" dirty="0">
                <a:solidFill>
                  <a:srgbClr val="FFCC00"/>
                </a:solidFill>
              </a:rPr>
              <a:t>良好な施工性。</a:t>
            </a:r>
            <a:endParaRPr lang="ja-JP" altLang="en-US" sz="2800" dirty="0">
              <a:solidFill>
                <a:srgbClr val="FFCC00"/>
              </a:solidFill>
            </a:endParaRPr>
          </a:p>
        </p:txBody>
      </p:sp>
      <p:sp>
        <p:nvSpPr>
          <p:cNvPr id="625668" name="Text Box 4"/>
          <p:cNvSpPr txBox="1">
            <a:spLocks noChangeArrowheads="1"/>
          </p:cNvSpPr>
          <p:nvPr/>
        </p:nvSpPr>
        <p:spPr bwMode="auto">
          <a:xfrm>
            <a:off x="609600" y="1579503"/>
            <a:ext cx="35052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prstDash val="dash"/>
                <a:miter lim="800000"/>
                <a:headEnd/>
                <a:tailEnd/>
              </a14:hiddenLine>
            </a:ext>
          </a:extLst>
        </p:spPr>
        <p:txBody>
          <a:bodyPr>
            <a:spAutoFit/>
          </a:bodyPr>
          <a:lstStyle>
            <a:lvl1pPr eaLnBrk="0" hangingPunct="0">
              <a:defRPr kumimoji="1" sz="1600" b="1">
                <a:solidFill>
                  <a:schemeClr val="bg1"/>
                </a:solidFill>
                <a:latin typeface="Arial" charset="0"/>
                <a:ea typeface="ＭＳ Ｐゴシック" pitchFamily="50" charset="-128"/>
              </a:defRPr>
            </a:lvl1pPr>
            <a:lvl2pPr marL="742950" indent="-285750" eaLnBrk="0" hangingPunct="0">
              <a:defRPr kumimoji="1" sz="1600" b="1">
                <a:solidFill>
                  <a:schemeClr val="bg1"/>
                </a:solidFill>
                <a:latin typeface="Arial" charset="0"/>
                <a:ea typeface="ＭＳ Ｐゴシック" pitchFamily="50" charset="-128"/>
              </a:defRPr>
            </a:lvl2pPr>
            <a:lvl3pPr marL="1143000" indent="-228600" eaLnBrk="0" hangingPunct="0">
              <a:defRPr kumimoji="1" sz="1600" b="1">
                <a:solidFill>
                  <a:schemeClr val="bg1"/>
                </a:solidFill>
                <a:latin typeface="Arial" charset="0"/>
                <a:ea typeface="ＭＳ Ｐゴシック" pitchFamily="50" charset="-128"/>
              </a:defRPr>
            </a:lvl3pPr>
            <a:lvl4pPr marL="1600200" indent="-228600" eaLnBrk="0" hangingPunct="0">
              <a:defRPr kumimoji="1" sz="1600" b="1">
                <a:solidFill>
                  <a:schemeClr val="bg1"/>
                </a:solidFill>
                <a:latin typeface="Arial" charset="0"/>
                <a:ea typeface="ＭＳ Ｐゴシック" pitchFamily="50" charset="-128"/>
              </a:defRPr>
            </a:lvl4pPr>
            <a:lvl5pPr marL="2057400" indent="-228600" eaLnBrk="0" hangingPunct="0">
              <a:defRPr kumimoji="1" sz="1600" b="1">
                <a:solidFill>
                  <a:schemeClr val="bg1"/>
                </a:solidFill>
                <a:latin typeface="Arial" charset="0"/>
                <a:ea typeface="ＭＳ Ｐゴシック" pitchFamily="50" charset="-128"/>
              </a:defRPr>
            </a:lvl5pPr>
            <a:lvl6pPr marL="25146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6pPr>
            <a:lvl7pPr marL="29718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7pPr>
            <a:lvl8pPr marL="34290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8pPr>
            <a:lvl9pPr marL="38862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9pPr>
          </a:lstStyle>
          <a:p>
            <a:pPr eaLnBrk="1" hangingPunct="1"/>
            <a:r>
              <a:rPr lang="ja-JP" altLang="en-US" sz="2000" dirty="0">
                <a:solidFill>
                  <a:srgbClr val="FFFFFF"/>
                </a:solidFill>
              </a:rPr>
              <a:t>施工直後</a:t>
            </a:r>
          </a:p>
        </p:txBody>
      </p:sp>
      <p:sp>
        <p:nvSpPr>
          <p:cNvPr id="625671" name="Text Box 7"/>
          <p:cNvSpPr txBox="1">
            <a:spLocks noChangeArrowheads="1"/>
          </p:cNvSpPr>
          <p:nvPr/>
        </p:nvSpPr>
        <p:spPr bwMode="auto">
          <a:xfrm>
            <a:off x="5029200" y="1579503"/>
            <a:ext cx="35052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prstDash val="dash"/>
                <a:miter lim="800000"/>
                <a:headEnd/>
                <a:tailEnd/>
              </a14:hiddenLine>
            </a:ext>
          </a:extLst>
        </p:spPr>
        <p:txBody>
          <a:bodyPr>
            <a:spAutoFit/>
          </a:bodyPr>
          <a:lstStyle>
            <a:lvl1pPr eaLnBrk="0" hangingPunct="0">
              <a:defRPr kumimoji="1" sz="1600" b="1">
                <a:solidFill>
                  <a:schemeClr val="bg1"/>
                </a:solidFill>
                <a:latin typeface="Arial" charset="0"/>
                <a:ea typeface="ＭＳ Ｐゴシック" pitchFamily="50" charset="-128"/>
              </a:defRPr>
            </a:lvl1pPr>
            <a:lvl2pPr marL="742950" indent="-285750" eaLnBrk="0" hangingPunct="0">
              <a:defRPr kumimoji="1" sz="1600" b="1">
                <a:solidFill>
                  <a:schemeClr val="bg1"/>
                </a:solidFill>
                <a:latin typeface="Arial" charset="0"/>
                <a:ea typeface="ＭＳ Ｐゴシック" pitchFamily="50" charset="-128"/>
              </a:defRPr>
            </a:lvl2pPr>
            <a:lvl3pPr marL="1143000" indent="-228600" eaLnBrk="0" hangingPunct="0">
              <a:defRPr kumimoji="1" sz="1600" b="1">
                <a:solidFill>
                  <a:schemeClr val="bg1"/>
                </a:solidFill>
                <a:latin typeface="Arial" charset="0"/>
                <a:ea typeface="ＭＳ Ｐゴシック" pitchFamily="50" charset="-128"/>
              </a:defRPr>
            </a:lvl3pPr>
            <a:lvl4pPr marL="1600200" indent="-228600" eaLnBrk="0" hangingPunct="0">
              <a:defRPr kumimoji="1" sz="1600" b="1">
                <a:solidFill>
                  <a:schemeClr val="bg1"/>
                </a:solidFill>
                <a:latin typeface="Arial" charset="0"/>
                <a:ea typeface="ＭＳ Ｐゴシック" pitchFamily="50" charset="-128"/>
              </a:defRPr>
            </a:lvl4pPr>
            <a:lvl5pPr marL="2057400" indent="-228600" eaLnBrk="0" hangingPunct="0">
              <a:defRPr kumimoji="1" sz="1600" b="1">
                <a:solidFill>
                  <a:schemeClr val="bg1"/>
                </a:solidFill>
                <a:latin typeface="Arial" charset="0"/>
                <a:ea typeface="ＭＳ Ｐゴシック" pitchFamily="50" charset="-128"/>
              </a:defRPr>
            </a:lvl5pPr>
            <a:lvl6pPr marL="25146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6pPr>
            <a:lvl7pPr marL="29718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7pPr>
            <a:lvl8pPr marL="34290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8pPr>
            <a:lvl9pPr marL="38862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9pPr>
          </a:lstStyle>
          <a:p>
            <a:pPr eaLnBrk="1" hangingPunct="1"/>
            <a:r>
              <a:rPr lang="ja-JP" altLang="en-US" sz="2000" dirty="0">
                <a:solidFill>
                  <a:srgbClr val="FFFFFF"/>
                </a:solidFill>
              </a:rPr>
              <a:t>数時間後</a:t>
            </a:r>
          </a:p>
        </p:txBody>
      </p:sp>
      <p:pic>
        <p:nvPicPr>
          <p:cNvPr id="13" name="図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8853" y="1962091"/>
            <a:ext cx="4217546" cy="3150939"/>
          </a:xfrm>
          <a:prstGeom prst="rect">
            <a:avLst/>
          </a:prstGeom>
          <a:ln w="15875">
            <a:solidFill>
              <a:srgbClr val="0070C0"/>
            </a:solidFill>
          </a:ln>
        </p:spPr>
      </p:pic>
      <p:pic>
        <p:nvPicPr>
          <p:cNvPr id="14" name="図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74054" y="1962091"/>
            <a:ext cx="4217546" cy="3150939"/>
          </a:xfrm>
          <a:prstGeom prst="rect">
            <a:avLst/>
          </a:prstGeom>
          <a:ln w="15875">
            <a:solidFill>
              <a:srgbClr val="0070C0"/>
            </a:solidFill>
          </a:ln>
        </p:spPr>
      </p:pic>
      <p:sp>
        <p:nvSpPr>
          <p:cNvPr id="16" name="Text Box 6"/>
          <p:cNvSpPr txBox="1">
            <a:spLocks noChangeArrowheads="1"/>
          </p:cNvSpPr>
          <p:nvPr/>
        </p:nvSpPr>
        <p:spPr bwMode="auto">
          <a:xfrm>
            <a:off x="990600" y="5410200"/>
            <a:ext cx="716280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lgn="ctr">
                <a:solidFill>
                  <a:srgbClr val="000000"/>
                </a:solidFill>
                <a:miter lim="800000"/>
                <a:headEnd/>
                <a:tailEnd/>
              </a14:hiddenLine>
            </a:ext>
          </a:extLst>
        </p:spPr>
        <p:txBody>
          <a:bodyPr wrap="square">
            <a:spAutoFit/>
          </a:bodyPr>
          <a:lstStyle>
            <a:lvl1pPr eaLnBrk="0" hangingPunct="0">
              <a:defRPr kumimoji="1" sz="1600" b="1">
                <a:solidFill>
                  <a:schemeClr val="bg1"/>
                </a:solidFill>
                <a:latin typeface="Arial" charset="0"/>
                <a:ea typeface="ＭＳ Ｐゴシック" pitchFamily="50" charset="-128"/>
              </a:defRPr>
            </a:lvl1pPr>
            <a:lvl2pPr marL="742950" indent="-285750" eaLnBrk="0" hangingPunct="0">
              <a:defRPr kumimoji="1" sz="1600" b="1">
                <a:solidFill>
                  <a:schemeClr val="bg1"/>
                </a:solidFill>
                <a:latin typeface="Arial" charset="0"/>
                <a:ea typeface="ＭＳ Ｐゴシック" pitchFamily="50" charset="-128"/>
              </a:defRPr>
            </a:lvl2pPr>
            <a:lvl3pPr marL="1143000" indent="-228600" eaLnBrk="0" hangingPunct="0">
              <a:defRPr kumimoji="1" sz="1600" b="1">
                <a:solidFill>
                  <a:schemeClr val="bg1"/>
                </a:solidFill>
                <a:latin typeface="Arial" charset="0"/>
                <a:ea typeface="ＭＳ Ｐゴシック" pitchFamily="50" charset="-128"/>
              </a:defRPr>
            </a:lvl3pPr>
            <a:lvl4pPr marL="1600200" indent="-228600" eaLnBrk="0" hangingPunct="0">
              <a:defRPr kumimoji="1" sz="1600" b="1">
                <a:solidFill>
                  <a:schemeClr val="bg1"/>
                </a:solidFill>
                <a:latin typeface="Arial" charset="0"/>
                <a:ea typeface="ＭＳ Ｐゴシック" pitchFamily="50" charset="-128"/>
              </a:defRPr>
            </a:lvl4pPr>
            <a:lvl5pPr marL="2057400" indent="-228600" eaLnBrk="0" hangingPunct="0">
              <a:defRPr kumimoji="1" sz="1600" b="1">
                <a:solidFill>
                  <a:schemeClr val="bg1"/>
                </a:solidFill>
                <a:latin typeface="Arial" charset="0"/>
                <a:ea typeface="ＭＳ Ｐゴシック" pitchFamily="50" charset="-128"/>
              </a:defRPr>
            </a:lvl5pPr>
            <a:lvl6pPr marL="25146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6pPr>
            <a:lvl7pPr marL="29718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7pPr>
            <a:lvl8pPr marL="34290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8pPr>
            <a:lvl9pPr marL="38862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9pPr>
          </a:lstStyle>
          <a:p>
            <a:pPr eaLnBrk="1" hangingPunct="1"/>
            <a:r>
              <a:rPr lang="ja-JP" altLang="en-US" sz="2700" b="0" dirty="0">
                <a:solidFill>
                  <a:srgbClr val="FFFFFF"/>
                </a:solidFill>
              </a:rPr>
              <a:t>レ</a:t>
            </a:r>
            <a:r>
              <a:rPr lang="ja-JP" altLang="en-US" sz="2700" b="0" dirty="0" err="1">
                <a:solidFill>
                  <a:srgbClr val="FFFFFF"/>
                </a:solidFill>
              </a:rPr>
              <a:t>べ</a:t>
            </a:r>
            <a:r>
              <a:rPr lang="ja-JP" altLang="en-US" sz="2700" b="0" dirty="0">
                <a:solidFill>
                  <a:srgbClr val="FFFFFF"/>
                </a:solidFill>
              </a:rPr>
              <a:t>リングが良く、</a:t>
            </a:r>
            <a:r>
              <a:rPr lang="en-US" altLang="ja-JP" sz="2700" b="0" dirty="0">
                <a:solidFill>
                  <a:srgbClr val="FFFFFF"/>
                </a:solidFill>
              </a:rPr>
              <a:t/>
            </a:r>
            <a:br>
              <a:rPr lang="en-US" altLang="ja-JP" sz="2700" b="0" dirty="0">
                <a:solidFill>
                  <a:srgbClr val="FFFFFF"/>
                </a:solidFill>
              </a:rPr>
            </a:br>
            <a:r>
              <a:rPr lang="ja-JP" altLang="en-US" sz="2700" b="0" dirty="0">
                <a:solidFill>
                  <a:srgbClr val="FFFFFF"/>
                </a:solidFill>
              </a:rPr>
              <a:t>硬化後には微小な埃は目立たなくなります。</a:t>
            </a:r>
          </a:p>
        </p:txBody>
      </p:sp>
    </p:spTree>
    <p:extLst>
      <p:ext uri="{BB962C8B-B14F-4D97-AF65-F5344CB8AC3E}">
        <p14:creationId xmlns:p14="http://schemas.microsoft.com/office/powerpoint/2010/main" val="908119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25668"/>
                                        </p:tgtEl>
                                        <p:attrNameLst>
                                          <p:attrName>style.visibility</p:attrName>
                                        </p:attrNameLst>
                                      </p:cBhvr>
                                      <p:to>
                                        <p:strVal val="visible"/>
                                      </p:to>
                                    </p:set>
                                    <p:animEffect transition="in" filter="fade">
                                      <p:cBhvr>
                                        <p:cTn id="7" dur="500"/>
                                        <p:tgtEl>
                                          <p:spTgt spid="625668"/>
                                        </p:tgtEl>
                                      </p:cBhvr>
                                    </p:animEffect>
                                  </p:childTnLst>
                                </p:cTn>
                              </p:par>
                              <p:par>
                                <p:cTn id="8" presetID="10"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25671"/>
                                        </p:tgtEl>
                                        <p:attrNameLst>
                                          <p:attrName>style.visibility</p:attrName>
                                        </p:attrNameLst>
                                      </p:cBhvr>
                                      <p:to>
                                        <p:strVal val="visible"/>
                                      </p:to>
                                    </p:set>
                                    <p:animEffect transition="in" filter="fade">
                                      <p:cBhvr>
                                        <p:cTn id="15" dur="500"/>
                                        <p:tgtEl>
                                          <p:spTgt spid="625671"/>
                                        </p:tgtEl>
                                      </p:cBhvr>
                                    </p:animEffect>
                                  </p:childTnLst>
                                </p:cTn>
                              </p:par>
                              <p:par>
                                <p:cTn id="16" presetID="10" presetClass="entr" presetSubtype="0"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5668" grpId="0"/>
      <p:bldP spid="625671" grpId="0"/>
      <p:bldP spid="16" grpId="0"/>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43000"/>
            <a:ext cx="4267200" cy="3200400"/>
          </a:xfrm>
          <a:prstGeom prst="rect">
            <a:avLst/>
          </a:prstGeom>
          <a:ln w="28575">
            <a:solidFill>
              <a:srgbClr val="3399FF"/>
            </a:solidFill>
          </a:ln>
        </p:spPr>
      </p:pic>
      <p:pic>
        <p:nvPicPr>
          <p:cNvPr id="3" name="図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00400" y="1143000"/>
            <a:ext cx="5943600" cy="4648200"/>
          </a:xfrm>
          <a:prstGeom prst="rect">
            <a:avLst/>
          </a:prstGeom>
          <a:ln w="28575">
            <a:solidFill>
              <a:srgbClr val="3399FF"/>
            </a:solidFill>
          </a:ln>
        </p:spPr>
      </p:pic>
      <p:sp>
        <p:nvSpPr>
          <p:cNvPr id="48132" name="Rectangle 4"/>
          <p:cNvSpPr>
            <a:spLocks noGrp="1" noChangeArrowheads="1"/>
          </p:cNvSpPr>
          <p:nvPr>
            <p:ph type="title"/>
          </p:nvPr>
        </p:nvSpPr>
        <p:spPr>
          <a:xfrm>
            <a:off x="457200" y="0"/>
            <a:ext cx="8229600" cy="1143000"/>
          </a:xfrm>
          <a:noFill/>
        </p:spPr>
        <p:txBody>
          <a:bodyPr/>
          <a:lstStyle/>
          <a:p>
            <a:pPr eaLnBrk="1" hangingPunct="1"/>
            <a:r>
              <a:rPr lang="ja-JP" altLang="en-US">
                <a:solidFill>
                  <a:schemeClr val="bg1"/>
                </a:solidFill>
                <a:ea typeface="ＭＳ Ｐゴシック" pitchFamily="50" charset="-128"/>
              </a:rPr>
              <a:t>御影石クリーナー（</a:t>
            </a:r>
            <a:r>
              <a:rPr lang="en-US" altLang="ja-JP">
                <a:solidFill>
                  <a:schemeClr val="bg1"/>
                </a:solidFill>
                <a:ea typeface="ＭＳ Ｐゴシック" pitchFamily="50" charset="-128"/>
              </a:rPr>
              <a:t>GS-101</a:t>
            </a:r>
            <a:r>
              <a:rPr lang="ja-JP" altLang="en-US">
                <a:solidFill>
                  <a:schemeClr val="bg1"/>
                </a:solidFill>
                <a:ea typeface="ＭＳ Ｐゴシック" pitchFamily="50" charset="-128"/>
              </a:rPr>
              <a:t>）</a:t>
            </a:r>
          </a:p>
        </p:txBody>
      </p:sp>
      <p:sp>
        <p:nvSpPr>
          <p:cNvPr id="849925" name="Text Box 5"/>
          <p:cNvSpPr txBox="1">
            <a:spLocks noChangeArrowheads="1"/>
          </p:cNvSpPr>
          <p:nvPr/>
        </p:nvSpPr>
        <p:spPr bwMode="auto">
          <a:xfrm>
            <a:off x="914400" y="4419600"/>
            <a:ext cx="230505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0" algn="ctr">
                <a:solidFill>
                  <a:srgbClr val="000000"/>
                </a:solidFill>
                <a:miter lim="800000"/>
                <a:headEnd/>
                <a:tailEnd/>
              </a14:hiddenLine>
            </a:ext>
          </a:extLst>
        </p:spPr>
        <p:txBody>
          <a:bodyPr>
            <a:spAutoFit/>
          </a:bodyPr>
          <a:lstStyle>
            <a:lvl1pPr eaLnBrk="0" hangingPunct="0">
              <a:defRPr kumimoji="1" sz="1600" b="1">
                <a:solidFill>
                  <a:schemeClr val="bg1"/>
                </a:solidFill>
                <a:latin typeface="Arial" charset="0"/>
                <a:ea typeface="ＭＳ Ｐゴシック" pitchFamily="50" charset="-128"/>
              </a:defRPr>
            </a:lvl1pPr>
            <a:lvl2pPr marL="742950" indent="-285750" eaLnBrk="0" hangingPunct="0">
              <a:defRPr kumimoji="1" sz="1600" b="1">
                <a:solidFill>
                  <a:schemeClr val="bg1"/>
                </a:solidFill>
                <a:latin typeface="Arial" charset="0"/>
                <a:ea typeface="ＭＳ Ｐゴシック" pitchFamily="50" charset="-128"/>
              </a:defRPr>
            </a:lvl2pPr>
            <a:lvl3pPr marL="1143000" indent="-228600" eaLnBrk="0" hangingPunct="0">
              <a:defRPr kumimoji="1" sz="1600" b="1">
                <a:solidFill>
                  <a:schemeClr val="bg1"/>
                </a:solidFill>
                <a:latin typeface="Arial" charset="0"/>
                <a:ea typeface="ＭＳ Ｐゴシック" pitchFamily="50" charset="-128"/>
              </a:defRPr>
            </a:lvl3pPr>
            <a:lvl4pPr marL="1600200" indent="-228600" eaLnBrk="0" hangingPunct="0">
              <a:defRPr kumimoji="1" sz="1600" b="1">
                <a:solidFill>
                  <a:schemeClr val="bg1"/>
                </a:solidFill>
                <a:latin typeface="Arial" charset="0"/>
                <a:ea typeface="ＭＳ Ｐゴシック" pitchFamily="50" charset="-128"/>
              </a:defRPr>
            </a:lvl4pPr>
            <a:lvl5pPr marL="2057400" indent="-228600" eaLnBrk="0" hangingPunct="0">
              <a:defRPr kumimoji="1" sz="1600" b="1">
                <a:solidFill>
                  <a:schemeClr val="bg1"/>
                </a:solidFill>
                <a:latin typeface="Arial" charset="0"/>
                <a:ea typeface="ＭＳ Ｐゴシック" pitchFamily="50" charset="-128"/>
              </a:defRPr>
            </a:lvl5pPr>
            <a:lvl6pPr marL="25146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6pPr>
            <a:lvl7pPr marL="29718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7pPr>
            <a:lvl8pPr marL="34290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8pPr>
            <a:lvl9pPr marL="38862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9pPr>
          </a:lstStyle>
          <a:p>
            <a:pPr eaLnBrk="1" hangingPunct="1"/>
            <a:r>
              <a:rPr lang="ja-JP" altLang="en-US" sz="4000">
                <a:solidFill>
                  <a:srgbClr val="FFFFFF"/>
                </a:solidFill>
                <a:latin typeface="Times New Roman" pitchFamily="18" charset="0"/>
              </a:rPr>
              <a:t>施工前</a:t>
            </a:r>
          </a:p>
        </p:txBody>
      </p:sp>
      <p:sp>
        <p:nvSpPr>
          <p:cNvPr id="849926" name="Text Box 6"/>
          <p:cNvSpPr txBox="1">
            <a:spLocks noChangeArrowheads="1"/>
          </p:cNvSpPr>
          <p:nvPr/>
        </p:nvSpPr>
        <p:spPr bwMode="auto">
          <a:xfrm>
            <a:off x="5010150" y="5867400"/>
            <a:ext cx="230505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0" algn="ctr">
                <a:solidFill>
                  <a:srgbClr val="000000"/>
                </a:solidFill>
                <a:miter lim="800000"/>
                <a:headEnd/>
                <a:tailEnd/>
              </a14:hiddenLine>
            </a:ext>
          </a:extLst>
        </p:spPr>
        <p:txBody>
          <a:bodyPr>
            <a:spAutoFit/>
          </a:bodyPr>
          <a:lstStyle>
            <a:lvl1pPr eaLnBrk="0" hangingPunct="0">
              <a:defRPr kumimoji="1" sz="1600" b="1">
                <a:solidFill>
                  <a:schemeClr val="bg1"/>
                </a:solidFill>
                <a:latin typeface="Arial" charset="0"/>
                <a:ea typeface="ＭＳ Ｐゴシック" pitchFamily="50" charset="-128"/>
              </a:defRPr>
            </a:lvl1pPr>
            <a:lvl2pPr marL="742950" indent="-285750" eaLnBrk="0" hangingPunct="0">
              <a:defRPr kumimoji="1" sz="1600" b="1">
                <a:solidFill>
                  <a:schemeClr val="bg1"/>
                </a:solidFill>
                <a:latin typeface="Arial" charset="0"/>
                <a:ea typeface="ＭＳ Ｐゴシック" pitchFamily="50" charset="-128"/>
              </a:defRPr>
            </a:lvl2pPr>
            <a:lvl3pPr marL="1143000" indent="-228600" eaLnBrk="0" hangingPunct="0">
              <a:defRPr kumimoji="1" sz="1600" b="1">
                <a:solidFill>
                  <a:schemeClr val="bg1"/>
                </a:solidFill>
                <a:latin typeface="Arial" charset="0"/>
                <a:ea typeface="ＭＳ Ｐゴシック" pitchFamily="50" charset="-128"/>
              </a:defRPr>
            </a:lvl3pPr>
            <a:lvl4pPr marL="1600200" indent="-228600" eaLnBrk="0" hangingPunct="0">
              <a:defRPr kumimoji="1" sz="1600" b="1">
                <a:solidFill>
                  <a:schemeClr val="bg1"/>
                </a:solidFill>
                <a:latin typeface="Arial" charset="0"/>
                <a:ea typeface="ＭＳ Ｐゴシック" pitchFamily="50" charset="-128"/>
              </a:defRPr>
            </a:lvl4pPr>
            <a:lvl5pPr marL="2057400" indent="-228600" eaLnBrk="0" hangingPunct="0">
              <a:defRPr kumimoji="1" sz="1600" b="1">
                <a:solidFill>
                  <a:schemeClr val="bg1"/>
                </a:solidFill>
                <a:latin typeface="Arial" charset="0"/>
                <a:ea typeface="ＭＳ Ｐゴシック" pitchFamily="50" charset="-128"/>
              </a:defRPr>
            </a:lvl5pPr>
            <a:lvl6pPr marL="25146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6pPr>
            <a:lvl7pPr marL="29718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7pPr>
            <a:lvl8pPr marL="34290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8pPr>
            <a:lvl9pPr marL="38862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9pPr>
          </a:lstStyle>
          <a:p>
            <a:pPr eaLnBrk="1" hangingPunct="1"/>
            <a:r>
              <a:rPr lang="ja-JP" altLang="en-US" sz="4000">
                <a:solidFill>
                  <a:srgbClr val="FFFFFF"/>
                </a:solidFill>
                <a:latin typeface="Times New Roman" pitchFamily="18" charset="0"/>
              </a:rPr>
              <a:t>施工後</a:t>
            </a:r>
          </a:p>
        </p:txBody>
      </p:sp>
    </p:spTree>
    <p:extLst>
      <p:ext uri="{BB962C8B-B14F-4D97-AF65-F5344CB8AC3E}">
        <p14:creationId xmlns:p14="http://schemas.microsoft.com/office/powerpoint/2010/main" val="163826310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49925"/>
                                        </p:tgtEl>
                                        <p:attrNameLst>
                                          <p:attrName>style.visibility</p:attrName>
                                        </p:attrNameLst>
                                      </p:cBhvr>
                                      <p:to>
                                        <p:strVal val="visible"/>
                                      </p:to>
                                    </p:set>
                                    <p:animEffect transition="in" filter="fade">
                                      <p:cBhvr>
                                        <p:cTn id="7" dur="500"/>
                                        <p:tgtEl>
                                          <p:spTgt spid="849925"/>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3" presetClass="entr" presetSubtype="16"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p:cTn id="15" dur="500" fill="hold"/>
                                        <p:tgtEl>
                                          <p:spTgt spid="3"/>
                                        </p:tgtEl>
                                        <p:attrNameLst>
                                          <p:attrName>ppt_w</p:attrName>
                                        </p:attrNameLst>
                                      </p:cBhvr>
                                      <p:tavLst>
                                        <p:tav tm="0">
                                          <p:val>
                                            <p:fltVal val="0"/>
                                          </p:val>
                                        </p:tav>
                                        <p:tav tm="100000">
                                          <p:val>
                                            <p:strVal val="#ppt_w"/>
                                          </p:val>
                                        </p:tav>
                                      </p:tavLst>
                                    </p:anim>
                                    <p:anim calcmode="lin" valueType="num">
                                      <p:cBhvr>
                                        <p:cTn id="16" dur="500" fill="hold"/>
                                        <p:tgtEl>
                                          <p:spTgt spid="3"/>
                                        </p:tgtEl>
                                        <p:attrNameLst>
                                          <p:attrName>ppt_h</p:attrName>
                                        </p:attrNameLst>
                                      </p:cBhvr>
                                      <p:tavLst>
                                        <p:tav tm="0">
                                          <p:val>
                                            <p:fltVal val="0"/>
                                          </p:val>
                                        </p:tav>
                                        <p:tav tm="100000">
                                          <p:val>
                                            <p:strVal val="#ppt_h"/>
                                          </p:val>
                                        </p:tav>
                                      </p:tavLst>
                                    </p:anim>
                                  </p:childTnLst>
                                </p:cTn>
                              </p:par>
                              <p:par>
                                <p:cTn id="17" presetID="23" presetClass="entr" presetSubtype="16" fill="hold" grpId="0" nodeType="withEffect">
                                  <p:stCondLst>
                                    <p:cond delay="0"/>
                                  </p:stCondLst>
                                  <p:childTnLst>
                                    <p:set>
                                      <p:cBhvr>
                                        <p:cTn id="18" dur="1" fill="hold">
                                          <p:stCondLst>
                                            <p:cond delay="0"/>
                                          </p:stCondLst>
                                        </p:cTn>
                                        <p:tgtEl>
                                          <p:spTgt spid="849926"/>
                                        </p:tgtEl>
                                        <p:attrNameLst>
                                          <p:attrName>style.visibility</p:attrName>
                                        </p:attrNameLst>
                                      </p:cBhvr>
                                      <p:to>
                                        <p:strVal val="visible"/>
                                      </p:to>
                                    </p:set>
                                    <p:anim calcmode="lin" valueType="num">
                                      <p:cBhvr>
                                        <p:cTn id="19" dur="500" fill="hold"/>
                                        <p:tgtEl>
                                          <p:spTgt spid="849926"/>
                                        </p:tgtEl>
                                        <p:attrNameLst>
                                          <p:attrName>ppt_w</p:attrName>
                                        </p:attrNameLst>
                                      </p:cBhvr>
                                      <p:tavLst>
                                        <p:tav tm="0">
                                          <p:val>
                                            <p:fltVal val="0"/>
                                          </p:val>
                                        </p:tav>
                                        <p:tav tm="100000">
                                          <p:val>
                                            <p:strVal val="#ppt_w"/>
                                          </p:val>
                                        </p:tav>
                                      </p:tavLst>
                                    </p:anim>
                                    <p:anim calcmode="lin" valueType="num">
                                      <p:cBhvr>
                                        <p:cTn id="20" dur="500" fill="hold"/>
                                        <p:tgtEl>
                                          <p:spTgt spid="84992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9925" grpId="0"/>
      <p:bldP spid="849926" grpId="0"/>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4738" name="Rectangle 2"/>
          <p:cNvSpPr>
            <a:spLocks noGrp="1" noChangeArrowheads="1"/>
          </p:cNvSpPr>
          <p:nvPr>
            <p:ph type="title"/>
          </p:nvPr>
        </p:nvSpPr>
        <p:spPr>
          <a:xfrm>
            <a:off x="457200" y="0"/>
            <a:ext cx="8229600" cy="1143000"/>
          </a:xfrm>
        </p:spPr>
        <p:txBody>
          <a:bodyPr/>
          <a:lstStyle/>
          <a:p>
            <a:pPr eaLnBrk="1" hangingPunct="1"/>
            <a:r>
              <a:rPr lang="ja-JP" altLang="en-US">
                <a:solidFill>
                  <a:schemeClr val="bg1"/>
                </a:solidFill>
                <a:ea typeface="ＭＳ Ｐゴシック" pitchFamily="50" charset="-128"/>
              </a:rPr>
              <a:t>エフロクリーナー（</a:t>
            </a:r>
            <a:r>
              <a:rPr lang="en-US" altLang="ja-JP">
                <a:solidFill>
                  <a:schemeClr val="bg1"/>
                </a:solidFill>
                <a:ea typeface="ＭＳ Ｐゴシック" pitchFamily="50" charset="-128"/>
              </a:rPr>
              <a:t>ES-101</a:t>
            </a:r>
            <a:r>
              <a:rPr lang="ja-JP" altLang="en-US">
                <a:solidFill>
                  <a:schemeClr val="bg1"/>
                </a:solidFill>
                <a:ea typeface="ＭＳ Ｐゴシック" pitchFamily="50" charset="-128"/>
              </a:rPr>
              <a:t>）</a:t>
            </a:r>
          </a:p>
        </p:txBody>
      </p:sp>
      <p:sp>
        <p:nvSpPr>
          <p:cNvPr id="884739" name="Rectangle 3"/>
          <p:cNvSpPr>
            <a:spLocks noGrp="1" noChangeArrowheads="1"/>
          </p:cNvSpPr>
          <p:nvPr>
            <p:ph type="body" sz="half" idx="1"/>
          </p:nvPr>
        </p:nvSpPr>
        <p:spPr>
          <a:xfrm>
            <a:off x="457200" y="1600200"/>
            <a:ext cx="5486400" cy="4525963"/>
          </a:xfrm>
        </p:spPr>
        <p:txBody>
          <a:bodyPr/>
          <a:lstStyle/>
          <a:p>
            <a:pPr eaLnBrk="1" hangingPunct="1">
              <a:lnSpc>
                <a:spcPct val="90000"/>
              </a:lnSpc>
            </a:pPr>
            <a:r>
              <a:rPr lang="ja-JP" altLang="en-US" sz="2800">
                <a:solidFill>
                  <a:schemeClr val="bg1"/>
                </a:solidFill>
                <a:ea typeface="ＭＳ Ｐゴシック" pitchFamily="50" charset="-128"/>
              </a:rPr>
              <a:t>対象</a:t>
            </a:r>
            <a:r>
              <a:rPr lang="en-US" altLang="ja-JP" sz="2800">
                <a:solidFill>
                  <a:schemeClr val="bg1"/>
                </a:solidFill>
                <a:ea typeface="ＭＳ Ｐゴシック" pitchFamily="50" charset="-128"/>
              </a:rPr>
              <a:t>:</a:t>
            </a:r>
          </a:p>
          <a:p>
            <a:pPr lvl="1" eaLnBrk="1" hangingPunct="1">
              <a:lnSpc>
                <a:spcPct val="90000"/>
              </a:lnSpc>
            </a:pPr>
            <a:r>
              <a:rPr lang="ja-JP" altLang="en-US" sz="2400">
                <a:solidFill>
                  <a:schemeClr val="bg1"/>
                </a:solidFill>
                <a:ea typeface="ＭＳ Ｐゴシック" pitchFamily="50" charset="-128"/>
              </a:rPr>
              <a:t>タイル（階段蹴込み・外壁）</a:t>
            </a:r>
          </a:p>
          <a:p>
            <a:pPr lvl="1" eaLnBrk="1" hangingPunct="1">
              <a:lnSpc>
                <a:spcPct val="90000"/>
              </a:lnSpc>
            </a:pPr>
            <a:r>
              <a:rPr lang="ja-JP" altLang="en-US" sz="2400">
                <a:solidFill>
                  <a:schemeClr val="bg1"/>
                </a:solidFill>
                <a:ea typeface="ＭＳ Ｐゴシック" pitchFamily="50" charset="-128"/>
              </a:rPr>
              <a:t>石材</a:t>
            </a:r>
          </a:p>
          <a:p>
            <a:pPr lvl="1" eaLnBrk="1" hangingPunct="1">
              <a:lnSpc>
                <a:spcPct val="90000"/>
              </a:lnSpc>
            </a:pPr>
            <a:r>
              <a:rPr lang="ja-JP" altLang="en-US" sz="2400">
                <a:solidFill>
                  <a:schemeClr val="bg1"/>
                </a:solidFill>
                <a:ea typeface="ＭＳ Ｐゴシック" pitchFamily="50" charset="-128"/>
              </a:rPr>
              <a:t>瓦葺き工事（雨に打たれた際発生する白いエフロ筋）</a:t>
            </a:r>
          </a:p>
          <a:p>
            <a:pPr lvl="1" eaLnBrk="1" hangingPunct="1">
              <a:lnSpc>
                <a:spcPct val="90000"/>
              </a:lnSpc>
            </a:pPr>
            <a:r>
              <a:rPr lang="ja-JP" altLang="en-US" sz="2400">
                <a:solidFill>
                  <a:schemeClr val="bg1"/>
                </a:solidFill>
                <a:ea typeface="ＭＳ Ｐゴシック" pitchFamily="50" charset="-128"/>
              </a:rPr>
              <a:t>温泉・プール・スパ施設</a:t>
            </a:r>
          </a:p>
          <a:p>
            <a:pPr eaLnBrk="1" hangingPunct="1">
              <a:lnSpc>
                <a:spcPct val="90000"/>
              </a:lnSpc>
            </a:pPr>
            <a:endParaRPr lang="ja-JP" altLang="en-US" sz="2800">
              <a:solidFill>
                <a:schemeClr val="bg1"/>
              </a:solidFill>
              <a:ea typeface="ＭＳ Ｐゴシック" pitchFamily="50" charset="-128"/>
            </a:endParaRPr>
          </a:p>
          <a:p>
            <a:pPr eaLnBrk="1" hangingPunct="1">
              <a:lnSpc>
                <a:spcPct val="90000"/>
              </a:lnSpc>
            </a:pPr>
            <a:r>
              <a:rPr lang="ja-JP" altLang="en-US" sz="2800">
                <a:solidFill>
                  <a:schemeClr val="bg1"/>
                </a:solidFill>
                <a:ea typeface="ＭＳ Ｐゴシック" pitchFamily="50" charset="-128"/>
              </a:rPr>
              <a:t>こんな汚れに・・・</a:t>
            </a:r>
          </a:p>
          <a:p>
            <a:pPr lvl="1" eaLnBrk="1" hangingPunct="1">
              <a:lnSpc>
                <a:spcPct val="90000"/>
              </a:lnSpc>
            </a:pPr>
            <a:r>
              <a:rPr lang="ja-JP" altLang="en-US" sz="2400">
                <a:solidFill>
                  <a:schemeClr val="bg1"/>
                </a:solidFill>
                <a:ea typeface="ＭＳ Ｐゴシック" pitchFamily="50" charset="-128"/>
              </a:rPr>
              <a:t>目地から出ている白い汚れ</a:t>
            </a:r>
            <a:br>
              <a:rPr lang="ja-JP" altLang="en-US" sz="2400">
                <a:solidFill>
                  <a:schemeClr val="bg1"/>
                </a:solidFill>
                <a:ea typeface="ＭＳ Ｐゴシック" pitchFamily="50" charset="-128"/>
              </a:rPr>
            </a:br>
            <a:r>
              <a:rPr lang="ja-JP" altLang="en-US" sz="2400">
                <a:solidFill>
                  <a:schemeClr val="bg1"/>
                </a:solidFill>
                <a:ea typeface="ＭＳ Ｐゴシック" pitchFamily="50" charset="-128"/>
              </a:rPr>
              <a:t>（エフロレッセンス）</a:t>
            </a:r>
          </a:p>
          <a:p>
            <a:pPr lvl="1" eaLnBrk="1" hangingPunct="1">
              <a:lnSpc>
                <a:spcPct val="90000"/>
              </a:lnSpc>
            </a:pPr>
            <a:r>
              <a:rPr lang="ja-JP" altLang="en-US" sz="2400">
                <a:solidFill>
                  <a:schemeClr val="bg1"/>
                </a:solidFill>
                <a:ea typeface="ＭＳ Ｐゴシック" pitchFamily="50" charset="-128"/>
              </a:rPr>
              <a:t>セメントアクによる汚れ</a:t>
            </a:r>
          </a:p>
          <a:p>
            <a:pPr lvl="1" eaLnBrk="1" hangingPunct="1">
              <a:lnSpc>
                <a:spcPct val="90000"/>
              </a:lnSpc>
              <a:buFontTx/>
              <a:buNone/>
            </a:pPr>
            <a:endParaRPr lang="ja-JP" altLang="en-US" sz="2400">
              <a:solidFill>
                <a:schemeClr val="bg1"/>
              </a:solidFill>
              <a:ea typeface="ＭＳ Ｐゴシック" pitchFamily="50" charset="-128"/>
            </a:endParaRPr>
          </a:p>
        </p:txBody>
      </p:sp>
      <p:pic>
        <p:nvPicPr>
          <p:cNvPr id="884740" name="Picture 4" descr="ES-101_300"/>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6629400" y="1219200"/>
            <a:ext cx="2203450" cy="5191125"/>
          </a:xfrm>
          <a:noFill/>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84738"/>
                                        </p:tgtEl>
                                        <p:attrNameLst>
                                          <p:attrName>style.visibility</p:attrName>
                                        </p:attrNameLst>
                                      </p:cBhvr>
                                      <p:to>
                                        <p:strVal val="visible"/>
                                      </p:to>
                                    </p:set>
                                    <p:animEffect transition="in" filter="fade">
                                      <p:cBhvr>
                                        <p:cTn id="7" dur="500"/>
                                        <p:tgtEl>
                                          <p:spTgt spid="88473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84739">
                                            <p:txEl>
                                              <p:pRg st="0" end="0"/>
                                            </p:txEl>
                                          </p:spTgt>
                                        </p:tgtEl>
                                        <p:attrNameLst>
                                          <p:attrName>style.visibility</p:attrName>
                                        </p:attrNameLst>
                                      </p:cBhvr>
                                      <p:to>
                                        <p:strVal val="visible"/>
                                      </p:to>
                                    </p:set>
                                    <p:animEffect transition="in" filter="fade">
                                      <p:cBhvr>
                                        <p:cTn id="10" dur="500"/>
                                        <p:tgtEl>
                                          <p:spTgt spid="884739">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84739">
                                            <p:txEl>
                                              <p:pRg st="1" end="1"/>
                                            </p:txEl>
                                          </p:spTgt>
                                        </p:tgtEl>
                                        <p:attrNameLst>
                                          <p:attrName>style.visibility</p:attrName>
                                        </p:attrNameLst>
                                      </p:cBhvr>
                                      <p:to>
                                        <p:strVal val="visible"/>
                                      </p:to>
                                    </p:set>
                                    <p:animEffect transition="in" filter="fade">
                                      <p:cBhvr>
                                        <p:cTn id="13" dur="500"/>
                                        <p:tgtEl>
                                          <p:spTgt spid="884739">
                                            <p:txEl>
                                              <p:pRg st="1" end="1"/>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884739">
                                            <p:txEl>
                                              <p:pRg st="2" end="2"/>
                                            </p:txEl>
                                          </p:spTgt>
                                        </p:tgtEl>
                                        <p:attrNameLst>
                                          <p:attrName>style.visibility</p:attrName>
                                        </p:attrNameLst>
                                      </p:cBhvr>
                                      <p:to>
                                        <p:strVal val="visible"/>
                                      </p:to>
                                    </p:set>
                                    <p:animEffect transition="in" filter="fade">
                                      <p:cBhvr>
                                        <p:cTn id="16" dur="500"/>
                                        <p:tgtEl>
                                          <p:spTgt spid="884739">
                                            <p:txEl>
                                              <p:pRg st="2" end="2"/>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884739">
                                            <p:txEl>
                                              <p:pRg st="3" end="3"/>
                                            </p:txEl>
                                          </p:spTgt>
                                        </p:tgtEl>
                                        <p:attrNameLst>
                                          <p:attrName>style.visibility</p:attrName>
                                        </p:attrNameLst>
                                      </p:cBhvr>
                                      <p:to>
                                        <p:strVal val="visible"/>
                                      </p:to>
                                    </p:set>
                                    <p:animEffect transition="in" filter="fade">
                                      <p:cBhvr>
                                        <p:cTn id="19" dur="500"/>
                                        <p:tgtEl>
                                          <p:spTgt spid="884739">
                                            <p:txEl>
                                              <p:pRg st="3" end="3"/>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884739">
                                            <p:txEl>
                                              <p:pRg st="4" end="4"/>
                                            </p:txEl>
                                          </p:spTgt>
                                        </p:tgtEl>
                                        <p:attrNameLst>
                                          <p:attrName>style.visibility</p:attrName>
                                        </p:attrNameLst>
                                      </p:cBhvr>
                                      <p:to>
                                        <p:strVal val="visible"/>
                                      </p:to>
                                    </p:set>
                                    <p:animEffect transition="in" filter="fade">
                                      <p:cBhvr>
                                        <p:cTn id="22" dur="500"/>
                                        <p:tgtEl>
                                          <p:spTgt spid="884739">
                                            <p:txEl>
                                              <p:pRg st="4" end="4"/>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884739">
                                            <p:txEl>
                                              <p:pRg st="6" end="6"/>
                                            </p:txEl>
                                          </p:spTgt>
                                        </p:tgtEl>
                                        <p:attrNameLst>
                                          <p:attrName>style.visibility</p:attrName>
                                        </p:attrNameLst>
                                      </p:cBhvr>
                                      <p:to>
                                        <p:strVal val="visible"/>
                                      </p:to>
                                    </p:set>
                                    <p:animEffect transition="in" filter="fade">
                                      <p:cBhvr>
                                        <p:cTn id="25" dur="500"/>
                                        <p:tgtEl>
                                          <p:spTgt spid="884739">
                                            <p:txEl>
                                              <p:pRg st="6" end="6"/>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884739">
                                            <p:txEl>
                                              <p:pRg st="7" end="7"/>
                                            </p:txEl>
                                          </p:spTgt>
                                        </p:tgtEl>
                                        <p:attrNameLst>
                                          <p:attrName>style.visibility</p:attrName>
                                        </p:attrNameLst>
                                      </p:cBhvr>
                                      <p:to>
                                        <p:strVal val="visible"/>
                                      </p:to>
                                    </p:set>
                                    <p:animEffect transition="in" filter="fade">
                                      <p:cBhvr>
                                        <p:cTn id="28" dur="500"/>
                                        <p:tgtEl>
                                          <p:spTgt spid="884739">
                                            <p:txEl>
                                              <p:pRg st="7" end="7"/>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884739">
                                            <p:txEl>
                                              <p:pRg st="8" end="8"/>
                                            </p:txEl>
                                          </p:spTgt>
                                        </p:tgtEl>
                                        <p:attrNameLst>
                                          <p:attrName>style.visibility</p:attrName>
                                        </p:attrNameLst>
                                      </p:cBhvr>
                                      <p:to>
                                        <p:strVal val="visible"/>
                                      </p:to>
                                    </p:set>
                                    <p:animEffect transition="in" filter="fade">
                                      <p:cBhvr>
                                        <p:cTn id="31" dur="500"/>
                                        <p:tgtEl>
                                          <p:spTgt spid="884739">
                                            <p:txEl>
                                              <p:pRg st="8" end="8"/>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884740"/>
                                        </p:tgtEl>
                                        <p:attrNameLst>
                                          <p:attrName>style.visibility</p:attrName>
                                        </p:attrNameLst>
                                      </p:cBhvr>
                                      <p:to>
                                        <p:strVal val="visible"/>
                                      </p:to>
                                    </p:set>
                                    <p:animEffect transition="in" filter="fade">
                                      <p:cBhvr>
                                        <p:cTn id="34" dur="500"/>
                                        <p:tgtEl>
                                          <p:spTgt spid="8847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4738" grpId="0"/>
      <p:bldP spid="884739" grpId="0" build="p"/>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304800" y="1295400"/>
            <a:ext cx="4572000" cy="3170238"/>
            <a:chOff x="192" y="624"/>
            <a:chExt cx="2880" cy="1997"/>
          </a:xfrm>
        </p:grpSpPr>
        <p:pic>
          <p:nvPicPr>
            <p:cNvPr id="52241" name="Picture 3" descr="Efflorescence 03施工前(タイル)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2" y="624"/>
              <a:ext cx="2544" cy="1997"/>
            </a:xfrm>
            <a:prstGeom prst="rect">
              <a:avLst/>
            </a:prstGeom>
            <a:noFill/>
            <a:ln w="28575">
              <a:solidFill>
                <a:srgbClr val="0099FF"/>
              </a:solidFill>
              <a:miter lim="800000"/>
              <a:headEnd/>
              <a:tailEnd/>
            </a:ln>
            <a:extLst>
              <a:ext uri="{909E8E84-426E-40DD-AFC4-6F175D3DCCD1}">
                <a14:hiddenFill xmlns:a14="http://schemas.microsoft.com/office/drawing/2010/main">
                  <a:solidFill>
                    <a:srgbClr val="FFFFFF"/>
                  </a:solidFill>
                </a14:hiddenFill>
              </a:ext>
            </a:extLst>
          </p:spPr>
        </p:pic>
        <p:sp>
          <p:nvSpPr>
            <p:cNvPr id="52242" name="Text Box 4"/>
            <p:cNvSpPr txBox="1">
              <a:spLocks noChangeArrowheads="1"/>
            </p:cNvSpPr>
            <p:nvPr/>
          </p:nvSpPr>
          <p:spPr bwMode="auto">
            <a:xfrm>
              <a:off x="2112" y="2352"/>
              <a:ext cx="960"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1600" b="1">
                  <a:solidFill>
                    <a:schemeClr val="bg1"/>
                  </a:solidFill>
                  <a:latin typeface="Arial" charset="0"/>
                  <a:ea typeface="ＭＳ Ｐゴシック" pitchFamily="50" charset="-128"/>
                </a:defRPr>
              </a:lvl1pPr>
              <a:lvl2pPr marL="742950" indent="-285750" eaLnBrk="0" hangingPunct="0">
                <a:defRPr kumimoji="1" sz="1600" b="1">
                  <a:solidFill>
                    <a:schemeClr val="bg1"/>
                  </a:solidFill>
                  <a:latin typeface="Arial" charset="0"/>
                  <a:ea typeface="ＭＳ Ｐゴシック" pitchFamily="50" charset="-128"/>
                </a:defRPr>
              </a:lvl2pPr>
              <a:lvl3pPr marL="1143000" indent="-228600" eaLnBrk="0" hangingPunct="0">
                <a:defRPr kumimoji="1" sz="1600" b="1">
                  <a:solidFill>
                    <a:schemeClr val="bg1"/>
                  </a:solidFill>
                  <a:latin typeface="Arial" charset="0"/>
                  <a:ea typeface="ＭＳ Ｐゴシック" pitchFamily="50" charset="-128"/>
                </a:defRPr>
              </a:lvl3pPr>
              <a:lvl4pPr marL="1600200" indent="-228600" eaLnBrk="0" hangingPunct="0">
                <a:defRPr kumimoji="1" sz="1600" b="1">
                  <a:solidFill>
                    <a:schemeClr val="bg1"/>
                  </a:solidFill>
                  <a:latin typeface="Arial" charset="0"/>
                  <a:ea typeface="ＭＳ Ｐゴシック" pitchFamily="50" charset="-128"/>
                </a:defRPr>
              </a:lvl4pPr>
              <a:lvl5pPr marL="2057400" indent="-228600" eaLnBrk="0" hangingPunct="0">
                <a:defRPr kumimoji="1" sz="1600" b="1">
                  <a:solidFill>
                    <a:schemeClr val="bg1"/>
                  </a:solidFill>
                  <a:latin typeface="Arial" charset="0"/>
                  <a:ea typeface="ＭＳ Ｐゴシック" pitchFamily="50" charset="-128"/>
                </a:defRPr>
              </a:lvl5pPr>
              <a:lvl6pPr marL="25146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6pPr>
              <a:lvl7pPr marL="29718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7pPr>
              <a:lvl8pPr marL="34290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8pPr>
              <a:lvl9pPr marL="38862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9pPr>
            </a:lstStyle>
            <a:p>
              <a:pPr algn="l" eaLnBrk="1" hangingPunct="1"/>
              <a:r>
                <a:rPr kumimoji="0" lang="en-US" altLang="ja-JP" sz="1800" b="0"/>
                <a:t>Before</a:t>
              </a:r>
            </a:p>
          </p:txBody>
        </p:sp>
      </p:grpSp>
      <p:pic>
        <p:nvPicPr>
          <p:cNvPr id="886789" name="Picture 5" descr="Efflorescence 04エフロクリーナー塗布+擦り洗い"/>
          <p:cNvPicPr>
            <a:picLocks noGrp="1" noChangeAspect="1" noChangeArrowheads="1"/>
          </p:cNvPicPr>
          <p:nvPr>
            <p:ph sz="quarter" idx="2"/>
          </p:nvPr>
        </p:nvPicPr>
        <p:blipFill>
          <a:blip r:embed="rId4">
            <a:extLst>
              <a:ext uri="{28A0092B-C50C-407E-A947-70E740481C1C}">
                <a14:useLocalDpi xmlns:a14="http://schemas.microsoft.com/office/drawing/2010/main" val="0"/>
              </a:ext>
            </a:extLst>
          </a:blip>
          <a:srcRect/>
          <a:stretch>
            <a:fillRect/>
          </a:stretch>
        </p:blipFill>
        <p:spPr>
          <a:xfrm>
            <a:off x="304800" y="1295400"/>
            <a:ext cx="4038600" cy="3200400"/>
          </a:xfrm>
          <a:noFill/>
          <a:ln w="28575">
            <a:solidFill>
              <a:srgbClr val="0099FF"/>
            </a:solidFill>
            <a:miter lim="800000"/>
            <a:headEnd/>
            <a:tailEnd/>
          </a:ln>
        </p:spPr>
      </p:pic>
      <p:grpSp>
        <p:nvGrpSpPr>
          <p:cNvPr id="3" name="Group 6"/>
          <p:cNvGrpSpPr>
            <a:grpSpLocks/>
          </p:cNvGrpSpPr>
          <p:nvPr/>
        </p:nvGrpSpPr>
        <p:grpSpPr bwMode="auto">
          <a:xfrm>
            <a:off x="304800" y="1295400"/>
            <a:ext cx="4419600" cy="3200400"/>
            <a:chOff x="2976" y="624"/>
            <a:chExt cx="2784" cy="1968"/>
          </a:xfrm>
        </p:grpSpPr>
        <p:pic>
          <p:nvPicPr>
            <p:cNvPr id="52239" name="Picture 7" descr="Efflorescence 05施工後(タイル)"/>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76" y="624"/>
              <a:ext cx="2544" cy="1968"/>
            </a:xfrm>
            <a:prstGeom prst="rect">
              <a:avLst/>
            </a:prstGeom>
            <a:noFill/>
            <a:ln w="28575">
              <a:solidFill>
                <a:srgbClr val="0099FF"/>
              </a:solidFill>
              <a:miter lim="800000"/>
              <a:headEnd/>
              <a:tailEnd/>
            </a:ln>
            <a:extLst>
              <a:ext uri="{909E8E84-426E-40DD-AFC4-6F175D3DCCD1}">
                <a14:hiddenFill xmlns:a14="http://schemas.microsoft.com/office/drawing/2010/main">
                  <a:solidFill>
                    <a:srgbClr val="FFFFFF"/>
                  </a:solidFill>
                </a14:hiddenFill>
              </a:ext>
            </a:extLst>
          </p:spPr>
        </p:pic>
        <p:sp>
          <p:nvSpPr>
            <p:cNvPr id="52240" name="Text Box 8"/>
            <p:cNvSpPr txBox="1">
              <a:spLocks noChangeArrowheads="1"/>
            </p:cNvSpPr>
            <p:nvPr/>
          </p:nvSpPr>
          <p:spPr bwMode="auto">
            <a:xfrm>
              <a:off x="4800" y="2352"/>
              <a:ext cx="960" cy="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1600" b="1">
                  <a:solidFill>
                    <a:schemeClr val="bg1"/>
                  </a:solidFill>
                  <a:latin typeface="Arial" charset="0"/>
                  <a:ea typeface="ＭＳ Ｐゴシック" pitchFamily="50" charset="-128"/>
                </a:defRPr>
              </a:lvl1pPr>
              <a:lvl2pPr marL="742950" indent="-285750" eaLnBrk="0" hangingPunct="0">
                <a:defRPr kumimoji="1" sz="1600" b="1">
                  <a:solidFill>
                    <a:schemeClr val="bg1"/>
                  </a:solidFill>
                  <a:latin typeface="Arial" charset="0"/>
                  <a:ea typeface="ＭＳ Ｐゴシック" pitchFamily="50" charset="-128"/>
                </a:defRPr>
              </a:lvl2pPr>
              <a:lvl3pPr marL="1143000" indent="-228600" eaLnBrk="0" hangingPunct="0">
                <a:defRPr kumimoji="1" sz="1600" b="1">
                  <a:solidFill>
                    <a:schemeClr val="bg1"/>
                  </a:solidFill>
                  <a:latin typeface="Arial" charset="0"/>
                  <a:ea typeface="ＭＳ Ｐゴシック" pitchFamily="50" charset="-128"/>
                </a:defRPr>
              </a:lvl3pPr>
              <a:lvl4pPr marL="1600200" indent="-228600" eaLnBrk="0" hangingPunct="0">
                <a:defRPr kumimoji="1" sz="1600" b="1">
                  <a:solidFill>
                    <a:schemeClr val="bg1"/>
                  </a:solidFill>
                  <a:latin typeface="Arial" charset="0"/>
                  <a:ea typeface="ＭＳ Ｐゴシック" pitchFamily="50" charset="-128"/>
                </a:defRPr>
              </a:lvl4pPr>
              <a:lvl5pPr marL="2057400" indent="-228600" eaLnBrk="0" hangingPunct="0">
                <a:defRPr kumimoji="1" sz="1600" b="1">
                  <a:solidFill>
                    <a:schemeClr val="bg1"/>
                  </a:solidFill>
                  <a:latin typeface="Arial" charset="0"/>
                  <a:ea typeface="ＭＳ Ｐゴシック" pitchFamily="50" charset="-128"/>
                </a:defRPr>
              </a:lvl5pPr>
              <a:lvl6pPr marL="25146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6pPr>
              <a:lvl7pPr marL="29718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7pPr>
              <a:lvl8pPr marL="34290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8pPr>
              <a:lvl9pPr marL="38862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9pPr>
            </a:lstStyle>
            <a:p>
              <a:pPr algn="l" eaLnBrk="1" hangingPunct="1"/>
              <a:r>
                <a:rPr kumimoji="0" lang="en-US" altLang="ja-JP" sz="1800" b="0"/>
                <a:t>After</a:t>
              </a:r>
            </a:p>
          </p:txBody>
        </p:sp>
      </p:grpSp>
      <p:sp>
        <p:nvSpPr>
          <p:cNvPr id="52229" name="Rectangle 9"/>
          <p:cNvSpPr>
            <a:spLocks noGrp="1" noChangeArrowheads="1"/>
          </p:cNvSpPr>
          <p:nvPr>
            <p:ph type="title" sz="quarter"/>
          </p:nvPr>
        </p:nvSpPr>
        <p:spPr>
          <a:xfrm>
            <a:off x="457200" y="0"/>
            <a:ext cx="8229600" cy="1143000"/>
          </a:xfrm>
          <a:noFill/>
        </p:spPr>
        <p:txBody>
          <a:bodyPr/>
          <a:lstStyle/>
          <a:p>
            <a:pPr eaLnBrk="1" hangingPunct="1"/>
            <a:r>
              <a:rPr lang="ja-JP" altLang="en-US">
                <a:solidFill>
                  <a:schemeClr val="bg1"/>
                </a:solidFill>
                <a:ea typeface="ＭＳ Ｐゴシック" pitchFamily="50" charset="-128"/>
              </a:rPr>
              <a:t>エフロクリーナー（</a:t>
            </a:r>
            <a:r>
              <a:rPr lang="en-US" altLang="ja-JP">
                <a:solidFill>
                  <a:schemeClr val="bg1"/>
                </a:solidFill>
                <a:ea typeface="ＭＳ Ｐゴシック" pitchFamily="50" charset="-128"/>
              </a:rPr>
              <a:t>ES-101</a:t>
            </a:r>
            <a:r>
              <a:rPr lang="ja-JP" altLang="en-US">
                <a:solidFill>
                  <a:schemeClr val="bg1"/>
                </a:solidFill>
                <a:ea typeface="ＭＳ Ｐゴシック" pitchFamily="50" charset="-128"/>
              </a:rPr>
              <a:t>）</a:t>
            </a:r>
          </a:p>
        </p:txBody>
      </p:sp>
      <p:pic>
        <p:nvPicPr>
          <p:cNvPr id="886794" name="Picture 10" descr="P100032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91200" y="2686050"/>
            <a:ext cx="1981200" cy="148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6795" name="Rectangle 11"/>
          <p:cNvSpPr>
            <a:spLocks noChangeArrowheads="1"/>
          </p:cNvSpPr>
          <p:nvPr/>
        </p:nvSpPr>
        <p:spPr bwMode="auto">
          <a:xfrm>
            <a:off x="5105400" y="1981200"/>
            <a:ext cx="34290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0" algn="ctr">
                <a:solidFill>
                  <a:srgbClr val="000000"/>
                </a:solidFill>
                <a:miter lim="800000"/>
                <a:headEnd/>
                <a:tailEnd/>
              </a14:hiddenLine>
            </a:ext>
          </a:extLst>
        </p:spPr>
        <p:txBody>
          <a:bodyPr>
            <a:spAutoFit/>
          </a:bodyPr>
          <a:lstStyle>
            <a:lvl1pPr eaLnBrk="0" hangingPunct="0">
              <a:defRPr kumimoji="1" sz="1600" b="1">
                <a:solidFill>
                  <a:schemeClr val="bg1"/>
                </a:solidFill>
                <a:latin typeface="Arial" charset="0"/>
                <a:ea typeface="ＭＳ Ｐゴシック" pitchFamily="50" charset="-128"/>
              </a:defRPr>
            </a:lvl1pPr>
            <a:lvl2pPr marL="742950" indent="-285750" eaLnBrk="0" hangingPunct="0">
              <a:defRPr kumimoji="1" sz="1600" b="1">
                <a:solidFill>
                  <a:schemeClr val="bg1"/>
                </a:solidFill>
                <a:latin typeface="Arial" charset="0"/>
                <a:ea typeface="ＭＳ Ｐゴシック" pitchFamily="50" charset="-128"/>
              </a:defRPr>
            </a:lvl2pPr>
            <a:lvl3pPr marL="1143000" indent="-228600" eaLnBrk="0" hangingPunct="0">
              <a:defRPr kumimoji="1" sz="1600" b="1">
                <a:solidFill>
                  <a:schemeClr val="bg1"/>
                </a:solidFill>
                <a:latin typeface="Arial" charset="0"/>
                <a:ea typeface="ＭＳ Ｐゴシック" pitchFamily="50" charset="-128"/>
              </a:defRPr>
            </a:lvl3pPr>
            <a:lvl4pPr marL="1600200" indent="-228600" eaLnBrk="0" hangingPunct="0">
              <a:defRPr kumimoji="1" sz="1600" b="1">
                <a:solidFill>
                  <a:schemeClr val="bg1"/>
                </a:solidFill>
                <a:latin typeface="Arial" charset="0"/>
                <a:ea typeface="ＭＳ Ｐゴシック" pitchFamily="50" charset="-128"/>
              </a:defRPr>
            </a:lvl4pPr>
            <a:lvl5pPr marL="2057400" indent="-228600" eaLnBrk="0" hangingPunct="0">
              <a:defRPr kumimoji="1" sz="1600" b="1">
                <a:solidFill>
                  <a:schemeClr val="bg1"/>
                </a:solidFill>
                <a:latin typeface="Arial" charset="0"/>
                <a:ea typeface="ＭＳ Ｐゴシック" pitchFamily="50" charset="-128"/>
              </a:defRPr>
            </a:lvl5pPr>
            <a:lvl6pPr marL="25146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6pPr>
            <a:lvl7pPr marL="29718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7pPr>
            <a:lvl8pPr marL="34290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8pPr>
            <a:lvl9pPr marL="38862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9pPr>
          </a:lstStyle>
          <a:p>
            <a:pPr algn="l" eaLnBrk="1" hangingPunct="1"/>
            <a:r>
              <a:rPr lang="ja-JP" altLang="en-US"/>
              <a:t>エフロクリーナーを噴霧するかステンレスブラシなどで塗布します。</a:t>
            </a:r>
          </a:p>
        </p:txBody>
      </p:sp>
      <p:sp>
        <p:nvSpPr>
          <p:cNvPr id="886796" name="Rectangle 12"/>
          <p:cNvSpPr>
            <a:spLocks noChangeArrowheads="1"/>
          </p:cNvSpPr>
          <p:nvPr/>
        </p:nvSpPr>
        <p:spPr bwMode="auto">
          <a:xfrm>
            <a:off x="5105400" y="4267200"/>
            <a:ext cx="34290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0" algn="ctr">
                <a:solidFill>
                  <a:srgbClr val="000000"/>
                </a:solidFill>
                <a:miter lim="800000"/>
                <a:headEnd/>
                <a:tailEnd/>
              </a14:hiddenLine>
            </a:ext>
          </a:extLst>
        </p:spPr>
        <p:txBody>
          <a:bodyPr>
            <a:spAutoFit/>
          </a:bodyPr>
          <a:lstStyle>
            <a:lvl1pPr eaLnBrk="0" hangingPunct="0">
              <a:defRPr kumimoji="1" sz="1600" b="1">
                <a:solidFill>
                  <a:schemeClr val="bg1"/>
                </a:solidFill>
                <a:latin typeface="Arial" charset="0"/>
                <a:ea typeface="ＭＳ Ｐゴシック" pitchFamily="50" charset="-128"/>
              </a:defRPr>
            </a:lvl1pPr>
            <a:lvl2pPr marL="742950" indent="-285750" eaLnBrk="0" hangingPunct="0">
              <a:defRPr kumimoji="1" sz="1600" b="1">
                <a:solidFill>
                  <a:schemeClr val="bg1"/>
                </a:solidFill>
                <a:latin typeface="Arial" charset="0"/>
                <a:ea typeface="ＭＳ Ｐゴシック" pitchFamily="50" charset="-128"/>
              </a:defRPr>
            </a:lvl2pPr>
            <a:lvl3pPr marL="1143000" indent="-228600" eaLnBrk="0" hangingPunct="0">
              <a:defRPr kumimoji="1" sz="1600" b="1">
                <a:solidFill>
                  <a:schemeClr val="bg1"/>
                </a:solidFill>
                <a:latin typeface="Arial" charset="0"/>
                <a:ea typeface="ＭＳ Ｐゴシック" pitchFamily="50" charset="-128"/>
              </a:defRPr>
            </a:lvl3pPr>
            <a:lvl4pPr marL="1600200" indent="-228600" eaLnBrk="0" hangingPunct="0">
              <a:defRPr kumimoji="1" sz="1600" b="1">
                <a:solidFill>
                  <a:schemeClr val="bg1"/>
                </a:solidFill>
                <a:latin typeface="Arial" charset="0"/>
                <a:ea typeface="ＭＳ Ｐゴシック" pitchFamily="50" charset="-128"/>
              </a:defRPr>
            </a:lvl4pPr>
            <a:lvl5pPr marL="2057400" indent="-228600" eaLnBrk="0" hangingPunct="0">
              <a:defRPr kumimoji="1" sz="1600" b="1">
                <a:solidFill>
                  <a:schemeClr val="bg1"/>
                </a:solidFill>
                <a:latin typeface="Arial" charset="0"/>
                <a:ea typeface="ＭＳ Ｐゴシック" pitchFamily="50" charset="-128"/>
              </a:defRPr>
            </a:lvl5pPr>
            <a:lvl6pPr marL="25146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6pPr>
            <a:lvl7pPr marL="29718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7pPr>
            <a:lvl8pPr marL="34290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8pPr>
            <a:lvl9pPr marL="38862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9pPr>
          </a:lstStyle>
          <a:p>
            <a:pPr algn="l" eaLnBrk="1" hangingPunct="1"/>
            <a:r>
              <a:rPr lang="ja-JP" altLang="en-US"/>
              <a:t>泡立ちを確認しながら茶パッド等で擦り洗いを繰り返します。</a:t>
            </a:r>
            <a:endParaRPr lang="ja-JP" altLang="en-US">
              <a:solidFill>
                <a:schemeClr val="hlink"/>
              </a:solidFill>
            </a:endParaRPr>
          </a:p>
        </p:txBody>
      </p:sp>
      <p:sp>
        <p:nvSpPr>
          <p:cNvPr id="886797" name="Rectangle 13"/>
          <p:cNvSpPr>
            <a:spLocks noChangeArrowheads="1"/>
          </p:cNvSpPr>
          <p:nvPr/>
        </p:nvSpPr>
        <p:spPr bwMode="auto">
          <a:xfrm>
            <a:off x="5105400" y="1219200"/>
            <a:ext cx="34290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0" algn="ctr">
                <a:solidFill>
                  <a:srgbClr val="000000"/>
                </a:solidFill>
                <a:miter lim="800000"/>
                <a:headEnd/>
                <a:tailEnd/>
              </a14:hiddenLine>
            </a:ext>
          </a:extLst>
        </p:spPr>
        <p:txBody>
          <a:bodyPr>
            <a:spAutoFit/>
          </a:bodyPr>
          <a:lstStyle>
            <a:lvl1pPr eaLnBrk="0" hangingPunct="0">
              <a:defRPr kumimoji="1" sz="1600" b="1">
                <a:solidFill>
                  <a:schemeClr val="bg1"/>
                </a:solidFill>
                <a:latin typeface="Arial" charset="0"/>
                <a:ea typeface="ＭＳ Ｐゴシック" pitchFamily="50" charset="-128"/>
              </a:defRPr>
            </a:lvl1pPr>
            <a:lvl2pPr marL="742950" indent="-285750" eaLnBrk="0" hangingPunct="0">
              <a:defRPr kumimoji="1" sz="1600" b="1">
                <a:solidFill>
                  <a:schemeClr val="bg1"/>
                </a:solidFill>
                <a:latin typeface="Arial" charset="0"/>
                <a:ea typeface="ＭＳ Ｐゴシック" pitchFamily="50" charset="-128"/>
              </a:defRPr>
            </a:lvl2pPr>
            <a:lvl3pPr marL="1143000" indent="-228600" eaLnBrk="0" hangingPunct="0">
              <a:defRPr kumimoji="1" sz="1600" b="1">
                <a:solidFill>
                  <a:schemeClr val="bg1"/>
                </a:solidFill>
                <a:latin typeface="Arial" charset="0"/>
                <a:ea typeface="ＭＳ Ｐゴシック" pitchFamily="50" charset="-128"/>
              </a:defRPr>
            </a:lvl3pPr>
            <a:lvl4pPr marL="1600200" indent="-228600" eaLnBrk="0" hangingPunct="0">
              <a:defRPr kumimoji="1" sz="1600" b="1">
                <a:solidFill>
                  <a:schemeClr val="bg1"/>
                </a:solidFill>
                <a:latin typeface="Arial" charset="0"/>
                <a:ea typeface="ＭＳ Ｐゴシック" pitchFamily="50" charset="-128"/>
              </a:defRPr>
            </a:lvl4pPr>
            <a:lvl5pPr marL="2057400" indent="-228600" eaLnBrk="0" hangingPunct="0">
              <a:defRPr kumimoji="1" sz="1600" b="1">
                <a:solidFill>
                  <a:schemeClr val="bg1"/>
                </a:solidFill>
                <a:latin typeface="Arial" charset="0"/>
                <a:ea typeface="ＭＳ Ｐゴシック" pitchFamily="50" charset="-128"/>
              </a:defRPr>
            </a:lvl5pPr>
            <a:lvl6pPr marL="25146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6pPr>
            <a:lvl7pPr marL="29718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7pPr>
            <a:lvl8pPr marL="34290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8pPr>
            <a:lvl9pPr marL="38862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9pPr>
          </a:lstStyle>
          <a:p>
            <a:pPr algn="l" eaLnBrk="1" hangingPunct="1"/>
            <a:r>
              <a:rPr lang="ja-JP" altLang="en-US">
                <a:solidFill>
                  <a:schemeClr val="hlink"/>
                </a:solidFill>
              </a:rPr>
              <a:t>タイルに目地からのエフロレッセンスが垂れて付着しています。</a:t>
            </a:r>
          </a:p>
        </p:txBody>
      </p:sp>
      <p:sp>
        <p:nvSpPr>
          <p:cNvPr id="886798" name="Rectangle 14"/>
          <p:cNvSpPr>
            <a:spLocks noChangeArrowheads="1"/>
          </p:cNvSpPr>
          <p:nvPr/>
        </p:nvSpPr>
        <p:spPr bwMode="auto">
          <a:xfrm>
            <a:off x="5105400" y="5029200"/>
            <a:ext cx="34290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0" algn="ctr">
                <a:solidFill>
                  <a:srgbClr val="000000"/>
                </a:solidFill>
                <a:miter lim="800000"/>
                <a:headEnd/>
                <a:tailEnd/>
              </a14:hiddenLine>
            </a:ext>
          </a:extLst>
        </p:spPr>
        <p:txBody>
          <a:bodyPr>
            <a:spAutoFit/>
          </a:bodyPr>
          <a:lstStyle>
            <a:lvl1pPr eaLnBrk="0" hangingPunct="0">
              <a:defRPr kumimoji="1" sz="1600" b="1">
                <a:solidFill>
                  <a:schemeClr val="bg1"/>
                </a:solidFill>
                <a:latin typeface="Arial" charset="0"/>
                <a:ea typeface="ＭＳ Ｐゴシック" pitchFamily="50" charset="-128"/>
              </a:defRPr>
            </a:lvl1pPr>
            <a:lvl2pPr marL="742950" indent="-285750" eaLnBrk="0" hangingPunct="0">
              <a:defRPr kumimoji="1" sz="1600" b="1">
                <a:solidFill>
                  <a:schemeClr val="bg1"/>
                </a:solidFill>
                <a:latin typeface="Arial" charset="0"/>
                <a:ea typeface="ＭＳ Ｐゴシック" pitchFamily="50" charset="-128"/>
              </a:defRPr>
            </a:lvl2pPr>
            <a:lvl3pPr marL="1143000" indent="-228600" eaLnBrk="0" hangingPunct="0">
              <a:defRPr kumimoji="1" sz="1600" b="1">
                <a:solidFill>
                  <a:schemeClr val="bg1"/>
                </a:solidFill>
                <a:latin typeface="Arial" charset="0"/>
                <a:ea typeface="ＭＳ Ｐゴシック" pitchFamily="50" charset="-128"/>
              </a:defRPr>
            </a:lvl3pPr>
            <a:lvl4pPr marL="1600200" indent="-228600" eaLnBrk="0" hangingPunct="0">
              <a:defRPr kumimoji="1" sz="1600" b="1">
                <a:solidFill>
                  <a:schemeClr val="bg1"/>
                </a:solidFill>
                <a:latin typeface="Arial" charset="0"/>
                <a:ea typeface="ＭＳ Ｐゴシック" pitchFamily="50" charset="-128"/>
              </a:defRPr>
            </a:lvl4pPr>
            <a:lvl5pPr marL="2057400" indent="-228600" eaLnBrk="0" hangingPunct="0">
              <a:defRPr kumimoji="1" sz="1600" b="1">
                <a:solidFill>
                  <a:schemeClr val="bg1"/>
                </a:solidFill>
                <a:latin typeface="Arial" charset="0"/>
                <a:ea typeface="ＭＳ Ｐゴシック" pitchFamily="50" charset="-128"/>
              </a:defRPr>
            </a:lvl5pPr>
            <a:lvl6pPr marL="25146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6pPr>
            <a:lvl7pPr marL="29718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7pPr>
            <a:lvl8pPr marL="34290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8pPr>
            <a:lvl9pPr marL="38862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9pPr>
          </a:lstStyle>
          <a:p>
            <a:pPr algn="l" eaLnBrk="1" hangingPunct="1"/>
            <a:r>
              <a:rPr lang="ja-JP" altLang="en-US"/>
              <a:t>洗浄後は、汚れと洗浄剤を水で洗い流します。</a:t>
            </a:r>
            <a:endParaRPr lang="ja-JP" altLang="en-US">
              <a:solidFill>
                <a:schemeClr val="hlink"/>
              </a:solidFill>
            </a:endParaRPr>
          </a:p>
        </p:txBody>
      </p:sp>
      <p:sp>
        <p:nvSpPr>
          <p:cNvPr id="886799" name="Text Box 15"/>
          <p:cNvSpPr txBox="1">
            <a:spLocks noChangeArrowheads="1"/>
          </p:cNvSpPr>
          <p:nvPr/>
        </p:nvSpPr>
        <p:spPr bwMode="auto">
          <a:xfrm>
            <a:off x="1295400" y="4953000"/>
            <a:ext cx="65532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0" algn="ctr">
                <a:solidFill>
                  <a:srgbClr val="000000"/>
                </a:solidFill>
                <a:miter lim="800000"/>
                <a:headEnd/>
                <a:tailEnd/>
              </a14:hiddenLine>
            </a:ext>
          </a:extLst>
        </p:spPr>
        <p:txBody>
          <a:bodyPr>
            <a:spAutoFit/>
          </a:bodyPr>
          <a:lstStyle>
            <a:lvl1pPr eaLnBrk="0" hangingPunct="0">
              <a:defRPr kumimoji="1" sz="1600" b="1">
                <a:solidFill>
                  <a:schemeClr val="bg1"/>
                </a:solidFill>
                <a:latin typeface="Arial" charset="0"/>
                <a:ea typeface="ＭＳ Ｐゴシック" pitchFamily="50" charset="-128"/>
              </a:defRPr>
            </a:lvl1pPr>
            <a:lvl2pPr marL="742950" indent="-285750" eaLnBrk="0" hangingPunct="0">
              <a:defRPr kumimoji="1" sz="1600" b="1">
                <a:solidFill>
                  <a:schemeClr val="bg1"/>
                </a:solidFill>
                <a:latin typeface="Arial" charset="0"/>
                <a:ea typeface="ＭＳ Ｐゴシック" pitchFamily="50" charset="-128"/>
              </a:defRPr>
            </a:lvl2pPr>
            <a:lvl3pPr marL="1143000" indent="-228600" eaLnBrk="0" hangingPunct="0">
              <a:defRPr kumimoji="1" sz="1600" b="1">
                <a:solidFill>
                  <a:schemeClr val="bg1"/>
                </a:solidFill>
                <a:latin typeface="Arial" charset="0"/>
                <a:ea typeface="ＭＳ Ｐゴシック" pitchFamily="50" charset="-128"/>
              </a:defRPr>
            </a:lvl3pPr>
            <a:lvl4pPr marL="1600200" indent="-228600" eaLnBrk="0" hangingPunct="0">
              <a:defRPr kumimoji="1" sz="1600" b="1">
                <a:solidFill>
                  <a:schemeClr val="bg1"/>
                </a:solidFill>
                <a:latin typeface="Arial" charset="0"/>
                <a:ea typeface="ＭＳ Ｐゴシック" pitchFamily="50" charset="-128"/>
              </a:defRPr>
            </a:lvl4pPr>
            <a:lvl5pPr marL="2057400" indent="-228600" eaLnBrk="0" hangingPunct="0">
              <a:defRPr kumimoji="1" sz="1600" b="1">
                <a:solidFill>
                  <a:schemeClr val="bg1"/>
                </a:solidFill>
                <a:latin typeface="Arial" charset="0"/>
                <a:ea typeface="ＭＳ Ｐゴシック" pitchFamily="50" charset="-128"/>
              </a:defRPr>
            </a:lvl5pPr>
            <a:lvl6pPr marL="25146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6pPr>
            <a:lvl7pPr marL="29718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7pPr>
            <a:lvl8pPr marL="34290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8pPr>
            <a:lvl9pPr marL="38862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9pPr>
          </a:lstStyle>
          <a:p>
            <a:pPr eaLnBrk="1" hangingPunct="1"/>
            <a:r>
              <a:rPr lang="ja-JP" altLang="en-US" sz="2000"/>
              <a:t>タイルを傷めることなく</a:t>
            </a:r>
            <a:br>
              <a:rPr lang="ja-JP" altLang="en-US" sz="2000"/>
            </a:br>
            <a:r>
              <a:rPr lang="ja-JP" altLang="en-US" sz="2000"/>
              <a:t>エフロレッセンスが除去されています。</a:t>
            </a:r>
          </a:p>
        </p:txBody>
      </p:sp>
      <p:grpSp>
        <p:nvGrpSpPr>
          <p:cNvPr id="4" name="Group 16"/>
          <p:cNvGrpSpPr>
            <a:grpSpLocks/>
          </p:cNvGrpSpPr>
          <p:nvPr/>
        </p:nvGrpSpPr>
        <p:grpSpPr bwMode="auto">
          <a:xfrm>
            <a:off x="4343400" y="5867400"/>
            <a:ext cx="4572000" cy="581025"/>
            <a:chOff x="2736" y="3696"/>
            <a:chExt cx="2880" cy="366"/>
          </a:xfrm>
        </p:grpSpPr>
        <p:sp>
          <p:nvSpPr>
            <p:cNvPr id="52237" name="Text Box 17"/>
            <p:cNvSpPr txBox="1">
              <a:spLocks noChangeArrowheads="1"/>
            </p:cNvSpPr>
            <p:nvPr/>
          </p:nvSpPr>
          <p:spPr bwMode="auto">
            <a:xfrm>
              <a:off x="2880" y="3696"/>
              <a:ext cx="2736" cy="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0" algn="ctr">
                  <a:solidFill>
                    <a:srgbClr val="000000"/>
                  </a:solidFill>
                  <a:miter lim="800000"/>
                  <a:headEnd/>
                  <a:tailEnd/>
                </a14:hiddenLine>
              </a:ext>
            </a:extLst>
          </p:spPr>
          <p:txBody>
            <a:bodyPr>
              <a:spAutoFit/>
            </a:bodyPr>
            <a:lstStyle>
              <a:lvl1pPr eaLnBrk="0" hangingPunct="0">
                <a:defRPr kumimoji="1" sz="1600" b="1">
                  <a:solidFill>
                    <a:schemeClr val="bg1"/>
                  </a:solidFill>
                  <a:latin typeface="Arial" charset="0"/>
                  <a:ea typeface="ＭＳ Ｐゴシック" pitchFamily="50" charset="-128"/>
                </a:defRPr>
              </a:lvl1pPr>
              <a:lvl2pPr marL="742950" indent="-285750" eaLnBrk="0" hangingPunct="0">
                <a:defRPr kumimoji="1" sz="1600" b="1">
                  <a:solidFill>
                    <a:schemeClr val="bg1"/>
                  </a:solidFill>
                  <a:latin typeface="Arial" charset="0"/>
                  <a:ea typeface="ＭＳ Ｐゴシック" pitchFamily="50" charset="-128"/>
                </a:defRPr>
              </a:lvl2pPr>
              <a:lvl3pPr marL="1143000" indent="-228600" eaLnBrk="0" hangingPunct="0">
                <a:defRPr kumimoji="1" sz="1600" b="1">
                  <a:solidFill>
                    <a:schemeClr val="bg1"/>
                  </a:solidFill>
                  <a:latin typeface="Arial" charset="0"/>
                  <a:ea typeface="ＭＳ Ｐゴシック" pitchFamily="50" charset="-128"/>
                </a:defRPr>
              </a:lvl3pPr>
              <a:lvl4pPr marL="1600200" indent="-228600" eaLnBrk="0" hangingPunct="0">
                <a:defRPr kumimoji="1" sz="1600" b="1">
                  <a:solidFill>
                    <a:schemeClr val="bg1"/>
                  </a:solidFill>
                  <a:latin typeface="Arial" charset="0"/>
                  <a:ea typeface="ＭＳ Ｐゴシック" pitchFamily="50" charset="-128"/>
                </a:defRPr>
              </a:lvl4pPr>
              <a:lvl5pPr marL="2057400" indent="-228600" eaLnBrk="0" hangingPunct="0">
                <a:defRPr kumimoji="1" sz="1600" b="1">
                  <a:solidFill>
                    <a:schemeClr val="bg1"/>
                  </a:solidFill>
                  <a:latin typeface="Arial" charset="0"/>
                  <a:ea typeface="ＭＳ Ｐゴシック" pitchFamily="50" charset="-128"/>
                </a:defRPr>
              </a:lvl5pPr>
              <a:lvl6pPr marL="25146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6pPr>
              <a:lvl7pPr marL="29718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7pPr>
              <a:lvl8pPr marL="34290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8pPr>
              <a:lvl9pPr marL="38862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9pPr>
            </a:lstStyle>
            <a:p>
              <a:pPr algn="l" eaLnBrk="1" hangingPunct="1"/>
              <a:r>
                <a:rPr lang="ja-JP" altLang="en-US"/>
                <a:t>エフロレッセンスが堆積している場合には、</a:t>
              </a:r>
              <a:br>
                <a:rPr lang="ja-JP" altLang="en-US"/>
              </a:br>
              <a:r>
                <a:rPr lang="ja-JP" altLang="en-US"/>
                <a:t>取れる範囲でケレンをしておきます。</a:t>
              </a:r>
            </a:p>
          </p:txBody>
        </p:sp>
        <p:sp>
          <p:nvSpPr>
            <p:cNvPr id="52238" name="AutoShape 18"/>
            <p:cNvSpPr>
              <a:spLocks noChangeArrowheads="1"/>
            </p:cNvSpPr>
            <p:nvPr/>
          </p:nvSpPr>
          <p:spPr bwMode="auto">
            <a:xfrm>
              <a:off x="2736" y="3744"/>
              <a:ext cx="2688" cy="288"/>
            </a:xfrm>
            <a:prstGeom prst="bracketPair">
              <a:avLst>
                <a:gd name="adj" fmla="val 16667"/>
              </a:avLst>
            </a:prstGeom>
            <a:noFill/>
            <a:ln w="28575">
              <a:solidFill>
                <a:schemeClr val="bg1"/>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lvl1pPr eaLnBrk="0" hangingPunct="0">
                <a:defRPr kumimoji="1" sz="1600" b="1">
                  <a:solidFill>
                    <a:schemeClr val="bg1"/>
                  </a:solidFill>
                  <a:latin typeface="Arial" charset="0"/>
                  <a:ea typeface="ＭＳ Ｐゴシック" pitchFamily="50" charset="-128"/>
                </a:defRPr>
              </a:lvl1pPr>
              <a:lvl2pPr marL="742950" indent="-285750" eaLnBrk="0" hangingPunct="0">
                <a:defRPr kumimoji="1" sz="1600" b="1">
                  <a:solidFill>
                    <a:schemeClr val="bg1"/>
                  </a:solidFill>
                  <a:latin typeface="Arial" charset="0"/>
                  <a:ea typeface="ＭＳ Ｐゴシック" pitchFamily="50" charset="-128"/>
                </a:defRPr>
              </a:lvl2pPr>
              <a:lvl3pPr marL="1143000" indent="-228600" eaLnBrk="0" hangingPunct="0">
                <a:defRPr kumimoji="1" sz="1600" b="1">
                  <a:solidFill>
                    <a:schemeClr val="bg1"/>
                  </a:solidFill>
                  <a:latin typeface="Arial" charset="0"/>
                  <a:ea typeface="ＭＳ Ｐゴシック" pitchFamily="50" charset="-128"/>
                </a:defRPr>
              </a:lvl3pPr>
              <a:lvl4pPr marL="1600200" indent="-228600" eaLnBrk="0" hangingPunct="0">
                <a:defRPr kumimoji="1" sz="1600" b="1">
                  <a:solidFill>
                    <a:schemeClr val="bg1"/>
                  </a:solidFill>
                  <a:latin typeface="Arial" charset="0"/>
                  <a:ea typeface="ＭＳ Ｐゴシック" pitchFamily="50" charset="-128"/>
                </a:defRPr>
              </a:lvl4pPr>
              <a:lvl5pPr marL="2057400" indent="-228600" eaLnBrk="0" hangingPunct="0">
                <a:defRPr kumimoji="1" sz="1600" b="1">
                  <a:solidFill>
                    <a:schemeClr val="bg1"/>
                  </a:solidFill>
                  <a:latin typeface="Arial" charset="0"/>
                  <a:ea typeface="ＭＳ Ｐゴシック" pitchFamily="50" charset="-128"/>
                </a:defRPr>
              </a:lvl5pPr>
              <a:lvl6pPr marL="25146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6pPr>
              <a:lvl7pPr marL="29718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7pPr>
              <a:lvl8pPr marL="34290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8pPr>
              <a:lvl9pPr marL="38862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9pPr>
            </a:lstStyle>
            <a:p>
              <a:pPr eaLnBrk="1" hangingPunct="1"/>
              <a:endParaRPr lang="ja-JP" altLang="en-US"/>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86797"/>
                                        </p:tgtEl>
                                        <p:attrNameLst>
                                          <p:attrName>style.visibility</p:attrName>
                                        </p:attrNameLst>
                                      </p:cBhvr>
                                      <p:to>
                                        <p:strVal val="visible"/>
                                      </p:to>
                                    </p:set>
                                    <p:animEffect transition="in" filter="fade">
                                      <p:cBhvr>
                                        <p:cTn id="10" dur="500"/>
                                        <p:tgtEl>
                                          <p:spTgt spid="886797"/>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3" presetClass="emph" presetSubtype="2" fill="hold" grpId="1" nodeType="clickEffect">
                                  <p:stCondLst>
                                    <p:cond delay="0"/>
                                  </p:stCondLst>
                                  <p:childTnLst>
                                    <p:animClr clrSpc="rgb" dir="cw">
                                      <p:cBhvr override="childStyle">
                                        <p:cTn id="14" dur="500" fill="hold"/>
                                        <p:tgtEl>
                                          <p:spTgt spid="886797"/>
                                        </p:tgtEl>
                                        <p:attrNameLst>
                                          <p:attrName>style.color</p:attrName>
                                        </p:attrNameLst>
                                      </p:cBhvr>
                                      <p:to>
                                        <a:srgbClr val="99CCFF"/>
                                      </p:to>
                                    </p:animClr>
                                  </p:childTnLst>
                                </p:cTn>
                              </p:par>
                              <p:par>
                                <p:cTn id="15" presetID="10" presetClass="exit" presetSubtype="0" fill="hold" nodeType="withEffect">
                                  <p:stCondLst>
                                    <p:cond delay="0"/>
                                  </p:stCondLst>
                                  <p:childTnLst>
                                    <p:animEffect transition="out" filter="fade">
                                      <p:cBhvr>
                                        <p:cTn id="16" dur="500"/>
                                        <p:tgtEl>
                                          <p:spTgt spid="2"/>
                                        </p:tgtEl>
                                      </p:cBhvr>
                                    </p:animEffect>
                                    <p:set>
                                      <p:cBhvr>
                                        <p:cTn id="17" dur="1" fill="hold">
                                          <p:stCondLst>
                                            <p:cond delay="499"/>
                                          </p:stCondLst>
                                        </p:cTn>
                                        <p:tgtEl>
                                          <p:spTgt spid="2"/>
                                        </p:tgtEl>
                                        <p:attrNameLst>
                                          <p:attrName>style.visibility</p:attrName>
                                        </p:attrNameLst>
                                      </p:cBhvr>
                                      <p:to>
                                        <p:strVal val="hidden"/>
                                      </p:to>
                                    </p:set>
                                  </p:childTnLst>
                                </p:cTn>
                              </p:par>
                              <p:par>
                                <p:cTn id="18" presetID="10" presetClass="entr" presetSubtype="0" fill="hold" nodeType="withEffect">
                                  <p:stCondLst>
                                    <p:cond delay="0"/>
                                  </p:stCondLst>
                                  <p:childTnLst>
                                    <p:set>
                                      <p:cBhvr>
                                        <p:cTn id="19" dur="1" fill="hold">
                                          <p:stCondLst>
                                            <p:cond delay="0"/>
                                          </p:stCondLst>
                                        </p:cTn>
                                        <p:tgtEl>
                                          <p:spTgt spid="886789"/>
                                        </p:tgtEl>
                                        <p:attrNameLst>
                                          <p:attrName>style.visibility</p:attrName>
                                        </p:attrNameLst>
                                      </p:cBhvr>
                                      <p:to>
                                        <p:strVal val="visible"/>
                                      </p:to>
                                    </p:set>
                                    <p:animEffect transition="in" filter="fade">
                                      <p:cBhvr>
                                        <p:cTn id="20" dur="500"/>
                                        <p:tgtEl>
                                          <p:spTgt spid="886789"/>
                                        </p:tgtEl>
                                      </p:cBhvr>
                                    </p:animEffect>
                                  </p:childTnLst>
                                </p:cTn>
                              </p:par>
                              <p:par>
                                <p:cTn id="21" presetID="5" presetClass="entr" presetSubtype="10" fill="hold" grpId="0" nodeType="withEffect">
                                  <p:stCondLst>
                                    <p:cond delay="0"/>
                                  </p:stCondLst>
                                  <p:childTnLst>
                                    <p:set>
                                      <p:cBhvr>
                                        <p:cTn id="22" dur="1" fill="hold">
                                          <p:stCondLst>
                                            <p:cond delay="0"/>
                                          </p:stCondLst>
                                        </p:cTn>
                                        <p:tgtEl>
                                          <p:spTgt spid="886795"/>
                                        </p:tgtEl>
                                        <p:attrNameLst>
                                          <p:attrName>style.visibility</p:attrName>
                                        </p:attrNameLst>
                                      </p:cBhvr>
                                      <p:to>
                                        <p:strVal val="visible"/>
                                      </p:to>
                                    </p:set>
                                    <p:animEffect transition="in" filter="checkerboard(across)">
                                      <p:cBhvr>
                                        <p:cTn id="23" dur="500"/>
                                        <p:tgtEl>
                                          <p:spTgt spid="886795"/>
                                        </p:tgtEl>
                                      </p:cBhvr>
                                    </p:animEffect>
                                  </p:childTnLst>
                                </p:cTn>
                              </p:par>
                              <p:par>
                                <p:cTn id="24" presetID="5" presetClass="entr" presetSubtype="10" fill="hold" nodeType="withEffect">
                                  <p:stCondLst>
                                    <p:cond delay="0"/>
                                  </p:stCondLst>
                                  <p:childTnLst>
                                    <p:set>
                                      <p:cBhvr>
                                        <p:cTn id="25" dur="1" fill="hold">
                                          <p:stCondLst>
                                            <p:cond delay="0"/>
                                          </p:stCondLst>
                                        </p:cTn>
                                        <p:tgtEl>
                                          <p:spTgt spid="886794"/>
                                        </p:tgtEl>
                                        <p:attrNameLst>
                                          <p:attrName>style.visibility</p:attrName>
                                        </p:attrNameLst>
                                      </p:cBhvr>
                                      <p:to>
                                        <p:strVal val="visible"/>
                                      </p:to>
                                    </p:set>
                                    <p:animEffect transition="in" filter="checkerboard(across)">
                                      <p:cBhvr>
                                        <p:cTn id="26" dur="500"/>
                                        <p:tgtEl>
                                          <p:spTgt spid="886794"/>
                                        </p:tgtEl>
                                      </p:cBhvr>
                                    </p:animEffect>
                                  </p:childTnLst>
                                </p:cTn>
                              </p:par>
                              <p:par>
                                <p:cTn id="27" presetID="5" presetClass="entr" presetSubtype="10" fill="hold" grpId="0" nodeType="withEffect">
                                  <p:stCondLst>
                                    <p:cond delay="0"/>
                                  </p:stCondLst>
                                  <p:childTnLst>
                                    <p:set>
                                      <p:cBhvr>
                                        <p:cTn id="28" dur="1" fill="hold">
                                          <p:stCondLst>
                                            <p:cond delay="0"/>
                                          </p:stCondLst>
                                        </p:cTn>
                                        <p:tgtEl>
                                          <p:spTgt spid="886796"/>
                                        </p:tgtEl>
                                        <p:attrNameLst>
                                          <p:attrName>style.visibility</p:attrName>
                                        </p:attrNameLst>
                                      </p:cBhvr>
                                      <p:to>
                                        <p:strVal val="visible"/>
                                      </p:to>
                                    </p:set>
                                    <p:animEffect transition="in" filter="checkerboard(across)">
                                      <p:cBhvr>
                                        <p:cTn id="29" dur="500"/>
                                        <p:tgtEl>
                                          <p:spTgt spid="886796"/>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10" presetClass="exit" presetSubtype="0" fill="hold" nodeType="clickEffect">
                                  <p:stCondLst>
                                    <p:cond delay="0"/>
                                  </p:stCondLst>
                                  <p:childTnLst>
                                    <p:animEffect transition="out" filter="fade">
                                      <p:cBhvr>
                                        <p:cTn id="33" dur="500"/>
                                        <p:tgtEl>
                                          <p:spTgt spid="886789"/>
                                        </p:tgtEl>
                                      </p:cBhvr>
                                    </p:animEffect>
                                    <p:set>
                                      <p:cBhvr>
                                        <p:cTn id="34" dur="1" fill="hold">
                                          <p:stCondLst>
                                            <p:cond delay="499"/>
                                          </p:stCondLst>
                                        </p:cTn>
                                        <p:tgtEl>
                                          <p:spTgt spid="886789"/>
                                        </p:tgtEl>
                                        <p:attrNameLst>
                                          <p:attrName>style.visibility</p:attrName>
                                        </p:attrNameLst>
                                      </p:cBhvr>
                                      <p:to>
                                        <p:strVal val="hidden"/>
                                      </p:to>
                                    </p:set>
                                  </p:childTnLst>
                                </p:cTn>
                              </p:par>
                              <p:par>
                                <p:cTn id="35" presetID="3" presetClass="emph" presetSubtype="2" fill="hold" grpId="1" nodeType="withEffect">
                                  <p:stCondLst>
                                    <p:cond delay="0"/>
                                  </p:stCondLst>
                                  <p:childTnLst>
                                    <p:animClr clrSpc="rgb" dir="cw">
                                      <p:cBhvr override="childStyle">
                                        <p:cTn id="36" dur="500" fill="hold"/>
                                        <p:tgtEl>
                                          <p:spTgt spid="886795"/>
                                        </p:tgtEl>
                                        <p:attrNameLst>
                                          <p:attrName>style.color</p:attrName>
                                        </p:attrNameLst>
                                      </p:cBhvr>
                                      <p:to>
                                        <a:srgbClr val="99CCFF"/>
                                      </p:to>
                                    </p:animClr>
                                  </p:childTnLst>
                                </p:cTn>
                              </p:par>
                              <p:par>
                                <p:cTn id="37" presetID="3" presetClass="emph" presetSubtype="2" fill="hold" grpId="1" nodeType="withEffect">
                                  <p:stCondLst>
                                    <p:cond delay="0"/>
                                  </p:stCondLst>
                                  <p:childTnLst>
                                    <p:animClr clrSpc="rgb" dir="cw">
                                      <p:cBhvr override="childStyle">
                                        <p:cTn id="38" dur="500" fill="hold"/>
                                        <p:tgtEl>
                                          <p:spTgt spid="886796"/>
                                        </p:tgtEl>
                                        <p:attrNameLst>
                                          <p:attrName>style.color</p:attrName>
                                        </p:attrNameLst>
                                      </p:cBhvr>
                                      <p:to>
                                        <a:srgbClr val="99CCFF"/>
                                      </p:to>
                                    </p:animClr>
                                  </p:childTnLst>
                                </p:cTn>
                              </p:par>
                              <p:par>
                                <p:cTn id="39" presetID="5" presetClass="entr" presetSubtype="10" fill="hold" nodeType="withEffect">
                                  <p:stCondLst>
                                    <p:cond delay="0"/>
                                  </p:stCondLst>
                                  <p:childTnLst>
                                    <p:set>
                                      <p:cBhvr>
                                        <p:cTn id="40" dur="1" fill="hold">
                                          <p:stCondLst>
                                            <p:cond delay="0"/>
                                          </p:stCondLst>
                                        </p:cTn>
                                        <p:tgtEl>
                                          <p:spTgt spid="3"/>
                                        </p:tgtEl>
                                        <p:attrNameLst>
                                          <p:attrName>style.visibility</p:attrName>
                                        </p:attrNameLst>
                                      </p:cBhvr>
                                      <p:to>
                                        <p:strVal val="visible"/>
                                      </p:to>
                                    </p:set>
                                    <p:animEffect transition="in" filter="checkerboard(across)">
                                      <p:cBhvr>
                                        <p:cTn id="41" dur="500"/>
                                        <p:tgtEl>
                                          <p:spTgt spid="3"/>
                                        </p:tgtEl>
                                      </p:cBhvr>
                                    </p:animEffect>
                                  </p:childTnLst>
                                </p:cTn>
                              </p:par>
                              <p:par>
                                <p:cTn id="42" presetID="5" presetClass="entr" presetSubtype="10" fill="hold" grpId="0" nodeType="withEffect">
                                  <p:stCondLst>
                                    <p:cond delay="0"/>
                                  </p:stCondLst>
                                  <p:childTnLst>
                                    <p:set>
                                      <p:cBhvr>
                                        <p:cTn id="43" dur="1" fill="hold">
                                          <p:stCondLst>
                                            <p:cond delay="0"/>
                                          </p:stCondLst>
                                        </p:cTn>
                                        <p:tgtEl>
                                          <p:spTgt spid="886798"/>
                                        </p:tgtEl>
                                        <p:attrNameLst>
                                          <p:attrName>style.visibility</p:attrName>
                                        </p:attrNameLst>
                                      </p:cBhvr>
                                      <p:to>
                                        <p:strVal val="visible"/>
                                      </p:to>
                                    </p:set>
                                    <p:animEffect transition="in" filter="checkerboard(across)">
                                      <p:cBhvr>
                                        <p:cTn id="44" dur="500"/>
                                        <p:tgtEl>
                                          <p:spTgt spid="886798"/>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0" presetClass="path" presetSubtype="0" accel="50000" decel="50000" fill="hold" nodeType="clickEffect">
                                  <p:stCondLst>
                                    <p:cond delay="0"/>
                                  </p:stCondLst>
                                  <p:childTnLst>
                                    <p:animMotion origin="layout" path="M 3.33333E-6 -1.63737E-6 L 0.49166 -1.63737E-6 " pathEditMode="relative" ptsTypes="AA">
                                      <p:cBhvr>
                                        <p:cTn id="48" dur="500" fill="hold"/>
                                        <p:tgtEl>
                                          <p:spTgt spid="3"/>
                                        </p:tgtEl>
                                        <p:attrNameLst>
                                          <p:attrName>ppt_x</p:attrName>
                                          <p:attrName>ppt_y</p:attrName>
                                        </p:attrNameLst>
                                      </p:cBhvr>
                                    </p:animMotion>
                                  </p:childTnLst>
                                </p:cTn>
                              </p:par>
                              <p:par>
                                <p:cTn id="49" presetID="10" presetClass="exit" presetSubtype="0" fill="hold" grpId="2" nodeType="withEffect">
                                  <p:stCondLst>
                                    <p:cond delay="0"/>
                                  </p:stCondLst>
                                  <p:childTnLst>
                                    <p:animEffect transition="out" filter="fade">
                                      <p:cBhvr>
                                        <p:cTn id="50" dur="500"/>
                                        <p:tgtEl>
                                          <p:spTgt spid="886797"/>
                                        </p:tgtEl>
                                      </p:cBhvr>
                                    </p:animEffect>
                                    <p:set>
                                      <p:cBhvr>
                                        <p:cTn id="51" dur="1" fill="hold">
                                          <p:stCondLst>
                                            <p:cond delay="499"/>
                                          </p:stCondLst>
                                        </p:cTn>
                                        <p:tgtEl>
                                          <p:spTgt spid="886797"/>
                                        </p:tgtEl>
                                        <p:attrNameLst>
                                          <p:attrName>style.visibility</p:attrName>
                                        </p:attrNameLst>
                                      </p:cBhvr>
                                      <p:to>
                                        <p:strVal val="hidden"/>
                                      </p:to>
                                    </p:set>
                                  </p:childTnLst>
                                </p:cTn>
                              </p:par>
                              <p:par>
                                <p:cTn id="52" presetID="10" presetClass="exit" presetSubtype="0" fill="hold" grpId="2" nodeType="withEffect">
                                  <p:stCondLst>
                                    <p:cond delay="0"/>
                                  </p:stCondLst>
                                  <p:childTnLst>
                                    <p:animEffect transition="out" filter="fade">
                                      <p:cBhvr>
                                        <p:cTn id="53" dur="500"/>
                                        <p:tgtEl>
                                          <p:spTgt spid="886795"/>
                                        </p:tgtEl>
                                      </p:cBhvr>
                                    </p:animEffect>
                                    <p:set>
                                      <p:cBhvr>
                                        <p:cTn id="54" dur="1" fill="hold">
                                          <p:stCondLst>
                                            <p:cond delay="499"/>
                                          </p:stCondLst>
                                        </p:cTn>
                                        <p:tgtEl>
                                          <p:spTgt spid="886795"/>
                                        </p:tgtEl>
                                        <p:attrNameLst>
                                          <p:attrName>style.visibility</p:attrName>
                                        </p:attrNameLst>
                                      </p:cBhvr>
                                      <p:to>
                                        <p:strVal val="hidden"/>
                                      </p:to>
                                    </p:set>
                                  </p:childTnLst>
                                </p:cTn>
                              </p:par>
                              <p:par>
                                <p:cTn id="55" presetID="10" presetClass="exit" presetSubtype="0" fill="hold" nodeType="withEffect">
                                  <p:stCondLst>
                                    <p:cond delay="0"/>
                                  </p:stCondLst>
                                  <p:childTnLst>
                                    <p:animEffect transition="out" filter="fade">
                                      <p:cBhvr>
                                        <p:cTn id="56" dur="500"/>
                                        <p:tgtEl>
                                          <p:spTgt spid="886794"/>
                                        </p:tgtEl>
                                      </p:cBhvr>
                                    </p:animEffect>
                                    <p:set>
                                      <p:cBhvr>
                                        <p:cTn id="57" dur="1" fill="hold">
                                          <p:stCondLst>
                                            <p:cond delay="499"/>
                                          </p:stCondLst>
                                        </p:cTn>
                                        <p:tgtEl>
                                          <p:spTgt spid="886794"/>
                                        </p:tgtEl>
                                        <p:attrNameLst>
                                          <p:attrName>style.visibility</p:attrName>
                                        </p:attrNameLst>
                                      </p:cBhvr>
                                      <p:to>
                                        <p:strVal val="hidden"/>
                                      </p:to>
                                    </p:set>
                                  </p:childTnLst>
                                </p:cTn>
                              </p:par>
                              <p:par>
                                <p:cTn id="58" presetID="10" presetClass="exit" presetSubtype="0" fill="hold" grpId="2" nodeType="withEffect">
                                  <p:stCondLst>
                                    <p:cond delay="0"/>
                                  </p:stCondLst>
                                  <p:childTnLst>
                                    <p:animEffect transition="out" filter="fade">
                                      <p:cBhvr>
                                        <p:cTn id="59" dur="500"/>
                                        <p:tgtEl>
                                          <p:spTgt spid="886796"/>
                                        </p:tgtEl>
                                      </p:cBhvr>
                                    </p:animEffect>
                                    <p:set>
                                      <p:cBhvr>
                                        <p:cTn id="60" dur="1" fill="hold">
                                          <p:stCondLst>
                                            <p:cond delay="499"/>
                                          </p:stCondLst>
                                        </p:cTn>
                                        <p:tgtEl>
                                          <p:spTgt spid="886796"/>
                                        </p:tgtEl>
                                        <p:attrNameLst>
                                          <p:attrName>style.visibility</p:attrName>
                                        </p:attrNameLst>
                                      </p:cBhvr>
                                      <p:to>
                                        <p:strVal val="hidden"/>
                                      </p:to>
                                    </p:set>
                                  </p:childTnLst>
                                </p:cTn>
                              </p:par>
                              <p:par>
                                <p:cTn id="61" presetID="10" presetClass="exit" presetSubtype="0" fill="hold" grpId="1" nodeType="withEffect">
                                  <p:stCondLst>
                                    <p:cond delay="0"/>
                                  </p:stCondLst>
                                  <p:childTnLst>
                                    <p:animEffect transition="out" filter="fade">
                                      <p:cBhvr>
                                        <p:cTn id="62" dur="500"/>
                                        <p:tgtEl>
                                          <p:spTgt spid="886798"/>
                                        </p:tgtEl>
                                      </p:cBhvr>
                                    </p:animEffect>
                                    <p:set>
                                      <p:cBhvr>
                                        <p:cTn id="63" dur="1" fill="hold">
                                          <p:stCondLst>
                                            <p:cond delay="499"/>
                                          </p:stCondLst>
                                        </p:cTn>
                                        <p:tgtEl>
                                          <p:spTgt spid="886798"/>
                                        </p:tgtEl>
                                        <p:attrNameLst>
                                          <p:attrName>style.visibility</p:attrName>
                                        </p:attrNameLst>
                                      </p:cBhvr>
                                      <p:to>
                                        <p:strVal val="hidden"/>
                                      </p:to>
                                    </p:set>
                                  </p:childTnLst>
                                </p:cTn>
                              </p:par>
                              <p:par>
                                <p:cTn id="64" presetID="23" presetClass="entr" presetSubtype="16" fill="hold" grpId="0" nodeType="withEffect">
                                  <p:stCondLst>
                                    <p:cond delay="0"/>
                                  </p:stCondLst>
                                  <p:childTnLst>
                                    <p:set>
                                      <p:cBhvr>
                                        <p:cTn id="65" dur="1" fill="hold">
                                          <p:stCondLst>
                                            <p:cond delay="0"/>
                                          </p:stCondLst>
                                        </p:cTn>
                                        <p:tgtEl>
                                          <p:spTgt spid="886799"/>
                                        </p:tgtEl>
                                        <p:attrNameLst>
                                          <p:attrName>style.visibility</p:attrName>
                                        </p:attrNameLst>
                                      </p:cBhvr>
                                      <p:to>
                                        <p:strVal val="visible"/>
                                      </p:to>
                                    </p:set>
                                    <p:anim calcmode="lin" valueType="num">
                                      <p:cBhvr>
                                        <p:cTn id="66" dur="500" fill="hold"/>
                                        <p:tgtEl>
                                          <p:spTgt spid="886799"/>
                                        </p:tgtEl>
                                        <p:attrNameLst>
                                          <p:attrName>ppt_w</p:attrName>
                                        </p:attrNameLst>
                                      </p:cBhvr>
                                      <p:tavLst>
                                        <p:tav tm="0">
                                          <p:val>
                                            <p:fltVal val="0"/>
                                          </p:val>
                                        </p:tav>
                                        <p:tav tm="100000">
                                          <p:val>
                                            <p:strVal val="#ppt_w"/>
                                          </p:val>
                                        </p:tav>
                                      </p:tavLst>
                                    </p:anim>
                                    <p:anim calcmode="lin" valueType="num">
                                      <p:cBhvr>
                                        <p:cTn id="67" dur="500" fill="hold"/>
                                        <p:tgtEl>
                                          <p:spTgt spid="886799"/>
                                        </p:tgtEl>
                                        <p:attrNameLst>
                                          <p:attrName>ppt_h</p:attrName>
                                        </p:attrNameLst>
                                      </p:cBhvr>
                                      <p:tavLst>
                                        <p:tav tm="0">
                                          <p:val>
                                            <p:fltVal val="0"/>
                                          </p:val>
                                        </p:tav>
                                        <p:tav tm="100000">
                                          <p:val>
                                            <p:strVal val="#ppt_h"/>
                                          </p:val>
                                        </p:tav>
                                      </p:tavLst>
                                    </p:anim>
                                  </p:childTnLst>
                                </p:cTn>
                              </p:par>
                              <p:par>
                                <p:cTn id="68" presetID="23" presetClass="entr" presetSubtype="16" fill="hold" nodeType="withEffect">
                                  <p:stCondLst>
                                    <p:cond delay="0"/>
                                  </p:stCondLst>
                                  <p:childTnLst>
                                    <p:set>
                                      <p:cBhvr>
                                        <p:cTn id="69" dur="1" fill="hold">
                                          <p:stCondLst>
                                            <p:cond delay="0"/>
                                          </p:stCondLst>
                                        </p:cTn>
                                        <p:tgtEl>
                                          <p:spTgt spid="4"/>
                                        </p:tgtEl>
                                        <p:attrNameLst>
                                          <p:attrName>style.visibility</p:attrName>
                                        </p:attrNameLst>
                                      </p:cBhvr>
                                      <p:to>
                                        <p:strVal val="visible"/>
                                      </p:to>
                                    </p:set>
                                    <p:anim calcmode="lin" valueType="num">
                                      <p:cBhvr>
                                        <p:cTn id="70" dur="500" fill="hold"/>
                                        <p:tgtEl>
                                          <p:spTgt spid="4"/>
                                        </p:tgtEl>
                                        <p:attrNameLst>
                                          <p:attrName>ppt_w</p:attrName>
                                        </p:attrNameLst>
                                      </p:cBhvr>
                                      <p:tavLst>
                                        <p:tav tm="0">
                                          <p:val>
                                            <p:fltVal val="0"/>
                                          </p:val>
                                        </p:tav>
                                        <p:tav tm="100000">
                                          <p:val>
                                            <p:strVal val="#ppt_w"/>
                                          </p:val>
                                        </p:tav>
                                      </p:tavLst>
                                    </p:anim>
                                    <p:anim calcmode="lin" valueType="num">
                                      <p:cBhvr>
                                        <p:cTn id="71" dur="500" fill="hold"/>
                                        <p:tgtEl>
                                          <p:spTgt spid="4"/>
                                        </p:tgtEl>
                                        <p:attrNameLst>
                                          <p:attrName>ppt_h</p:attrName>
                                        </p:attrNameLst>
                                      </p:cBhvr>
                                      <p:tavLst>
                                        <p:tav tm="0">
                                          <p:val>
                                            <p:fltVal val="0"/>
                                          </p:val>
                                        </p:tav>
                                        <p:tav tm="100000">
                                          <p:val>
                                            <p:strVal val="#ppt_h"/>
                                          </p:val>
                                        </p:tav>
                                      </p:tavLst>
                                    </p:anim>
                                  </p:childTnLst>
                                </p:cTn>
                              </p:par>
                              <p:par>
                                <p:cTn id="72" presetID="10" presetClass="entr" presetSubtype="0" fill="hold" nodeType="withEffect">
                                  <p:stCondLst>
                                    <p:cond delay="0"/>
                                  </p:stCondLst>
                                  <p:childTnLst>
                                    <p:set>
                                      <p:cBhvr>
                                        <p:cTn id="73" dur="1" fill="hold">
                                          <p:stCondLst>
                                            <p:cond delay="0"/>
                                          </p:stCondLst>
                                        </p:cTn>
                                        <p:tgtEl>
                                          <p:spTgt spid="2"/>
                                        </p:tgtEl>
                                        <p:attrNameLst>
                                          <p:attrName>style.visibility</p:attrName>
                                        </p:attrNameLst>
                                      </p:cBhvr>
                                      <p:to>
                                        <p:strVal val="visible"/>
                                      </p:to>
                                    </p:set>
                                    <p:animEffect transition="in" filter="fade">
                                      <p:cBhvr>
                                        <p:cTn id="7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6795" grpId="0"/>
      <p:bldP spid="886795" grpId="1"/>
      <p:bldP spid="886795" grpId="2"/>
      <p:bldP spid="886796" grpId="0"/>
      <p:bldP spid="886796" grpId="1"/>
      <p:bldP spid="886796" grpId="2"/>
      <p:bldP spid="886797" grpId="0"/>
      <p:bldP spid="886797" grpId="1"/>
      <p:bldP spid="886797" grpId="2"/>
      <p:bldP spid="886798" grpId="0"/>
      <p:bldP spid="886798" grpId="1"/>
      <p:bldP spid="886799" grpId="0"/>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8952" name="Picture 8" descr="エフロ06超音波はつり機作業①"/>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43000"/>
            <a:ext cx="4267200" cy="3200400"/>
          </a:xfrm>
          <a:prstGeom prst="rect">
            <a:avLst/>
          </a:prstGeom>
          <a:noFill/>
          <a:ln w="28575">
            <a:solidFill>
              <a:srgbClr val="0099FF"/>
            </a:solidFill>
            <a:miter lim="800000"/>
            <a:headEnd/>
            <a:tailEnd/>
          </a:ln>
          <a:extLst>
            <a:ext uri="{909E8E84-426E-40DD-AFC4-6F175D3DCCD1}">
              <a14:hiddenFill xmlns:a14="http://schemas.microsoft.com/office/drawing/2010/main">
                <a:solidFill>
                  <a:srgbClr val="FFFFFF"/>
                </a:solidFill>
              </a14:hiddenFill>
            </a:ext>
          </a:extLst>
        </p:spPr>
      </p:pic>
      <p:pic>
        <p:nvPicPr>
          <p:cNvPr id="338954" name="Picture 10" descr="Efflorescence 09反応"/>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00400" y="1143000"/>
            <a:ext cx="5943600" cy="4648200"/>
          </a:xfrm>
          <a:prstGeom prst="rect">
            <a:avLst/>
          </a:prstGeom>
          <a:noFill/>
          <a:ln w="28575">
            <a:solidFill>
              <a:srgbClr val="0099FF"/>
            </a:solidFill>
            <a:miter lim="800000"/>
            <a:headEnd/>
            <a:tailEnd/>
          </a:ln>
          <a:extLst>
            <a:ext uri="{909E8E84-426E-40DD-AFC4-6F175D3DCCD1}">
              <a14:hiddenFill xmlns:a14="http://schemas.microsoft.com/office/drawing/2010/main">
                <a:solidFill>
                  <a:srgbClr val="FFFFFF"/>
                </a:solidFill>
              </a14:hiddenFill>
            </a:ext>
          </a:extLst>
        </p:spPr>
      </p:pic>
      <p:sp>
        <p:nvSpPr>
          <p:cNvPr id="53252" name="Rectangle 7"/>
          <p:cNvSpPr>
            <a:spLocks noGrp="1" noChangeArrowheads="1"/>
          </p:cNvSpPr>
          <p:nvPr>
            <p:ph type="title"/>
          </p:nvPr>
        </p:nvSpPr>
        <p:spPr>
          <a:xfrm>
            <a:off x="457200" y="0"/>
            <a:ext cx="8229600" cy="1143000"/>
          </a:xfrm>
          <a:noFill/>
        </p:spPr>
        <p:txBody>
          <a:bodyPr/>
          <a:lstStyle/>
          <a:p>
            <a:r>
              <a:rPr lang="ja-JP" altLang="en-US">
                <a:solidFill>
                  <a:schemeClr val="bg1"/>
                </a:solidFill>
                <a:ea typeface="ＭＳ Ｐゴシック" pitchFamily="50" charset="-128"/>
              </a:rPr>
              <a:t>エフロクリーナー（</a:t>
            </a:r>
            <a:r>
              <a:rPr lang="en-US" altLang="ja-JP">
                <a:solidFill>
                  <a:schemeClr val="bg1"/>
                </a:solidFill>
                <a:ea typeface="ＭＳ Ｐゴシック" pitchFamily="50" charset="-128"/>
              </a:rPr>
              <a:t>ES-101</a:t>
            </a:r>
            <a:r>
              <a:rPr lang="ja-JP" altLang="en-US">
                <a:solidFill>
                  <a:schemeClr val="bg1"/>
                </a:solidFill>
                <a:ea typeface="ＭＳ Ｐゴシック" pitchFamily="50" charset="-128"/>
              </a:rPr>
              <a:t>）</a:t>
            </a:r>
          </a:p>
        </p:txBody>
      </p:sp>
      <p:sp>
        <p:nvSpPr>
          <p:cNvPr id="338956" name="Text Box 12"/>
          <p:cNvSpPr txBox="1">
            <a:spLocks noChangeArrowheads="1"/>
          </p:cNvSpPr>
          <p:nvPr/>
        </p:nvSpPr>
        <p:spPr bwMode="auto">
          <a:xfrm>
            <a:off x="2133600" y="5867400"/>
            <a:ext cx="48768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0" algn="ctr">
                <a:solidFill>
                  <a:srgbClr val="000000"/>
                </a:solidFill>
                <a:miter lim="800000"/>
                <a:headEnd/>
                <a:tailEnd/>
              </a14:hiddenLine>
            </a:ext>
          </a:extLst>
        </p:spPr>
        <p:txBody>
          <a:bodyPr>
            <a:spAutoFit/>
          </a:bodyPr>
          <a:lstStyle>
            <a:lvl1pPr eaLnBrk="0" hangingPunct="0">
              <a:defRPr kumimoji="1" sz="1600" b="1">
                <a:solidFill>
                  <a:schemeClr val="bg1"/>
                </a:solidFill>
                <a:latin typeface="Arial" charset="0"/>
                <a:ea typeface="ＭＳ Ｐゴシック" pitchFamily="50" charset="-128"/>
              </a:defRPr>
            </a:lvl1pPr>
            <a:lvl2pPr marL="742950" indent="-285750" eaLnBrk="0" hangingPunct="0">
              <a:defRPr kumimoji="1" sz="1600" b="1">
                <a:solidFill>
                  <a:schemeClr val="bg1"/>
                </a:solidFill>
                <a:latin typeface="Arial" charset="0"/>
                <a:ea typeface="ＭＳ Ｐゴシック" pitchFamily="50" charset="-128"/>
              </a:defRPr>
            </a:lvl2pPr>
            <a:lvl3pPr marL="1143000" indent="-228600" eaLnBrk="0" hangingPunct="0">
              <a:defRPr kumimoji="1" sz="1600" b="1">
                <a:solidFill>
                  <a:schemeClr val="bg1"/>
                </a:solidFill>
                <a:latin typeface="Arial" charset="0"/>
                <a:ea typeface="ＭＳ Ｐゴシック" pitchFamily="50" charset="-128"/>
              </a:defRPr>
            </a:lvl3pPr>
            <a:lvl4pPr marL="1600200" indent="-228600" eaLnBrk="0" hangingPunct="0">
              <a:defRPr kumimoji="1" sz="1600" b="1">
                <a:solidFill>
                  <a:schemeClr val="bg1"/>
                </a:solidFill>
                <a:latin typeface="Arial" charset="0"/>
                <a:ea typeface="ＭＳ Ｐゴシック" pitchFamily="50" charset="-128"/>
              </a:defRPr>
            </a:lvl4pPr>
            <a:lvl5pPr marL="2057400" indent="-228600" eaLnBrk="0" hangingPunct="0">
              <a:defRPr kumimoji="1" sz="1600" b="1">
                <a:solidFill>
                  <a:schemeClr val="bg1"/>
                </a:solidFill>
                <a:latin typeface="Arial" charset="0"/>
                <a:ea typeface="ＭＳ Ｐゴシック" pitchFamily="50" charset="-128"/>
              </a:defRPr>
            </a:lvl5pPr>
            <a:lvl6pPr marL="25146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6pPr>
            <a:lvl7pPr marL="29718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7pPr>
            <a:lvl8pPr marL="34290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8pPr>
            <a:lvl9pPr marL="38862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9pPr>
          </a:lstStyle>
          <a:p>
            <a:pPr algn="l" eaLnBrk="1" hangingPunct="1"/>
            <a:r>
              <a:rPr lang="ja-JP" altLang="en-US"/>
              <a:t>エフロは分解され炭酸ガスが発生しますので目視で洗浄状況が確認できます。</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338952"/>
                                        </p:tgtEl>
                                        <p:attrNameLst>
                                          <p:attrName>style.visibility</p:attrName>
                                        </p:attrNameLst>
                                      </p:cBhvr>
                                      <p:to>
                                        <p:strVal val="visible"/>
                                      </p:to>
                                    </p:set>
                                    <p:animEffect transition="in" filter="fade">
                                      <p:cBhvr>
                                        <p:cTn id="7" dur="500"/>
                                        <p:tgtEl>
                                          <p:spTgt spid="33895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3" presetClass="entr" presetSubtype="16" fill="hold" nodeType="clickEffect">
                                  <p:stCondLst>
                                    <p:cond delay="0"/>
                                  </p:stCondLst>
                                  <p:childTnLst>
                                    <p:set>
                                      <p:cBhvr>
                                        <p:cTn id="11" dur="1" fill="hold">
                                          <p:stCondLst>
                                            <p:cond delay="0"/>
                                          </p:stCondLst>
                                        </p:cTn>
                                        <p:tgtEl>
                                          <p:spTgt spid="338954"/>
                                        </p:tgtEl>
                                        <p:attrNameLst>
                                          <p:attrName>style.visibility</p:attrName>
                                        </p:attrNameLst>
                                      </p:cBhvr>
                                      <p:to>
                                        <p:strVal val="visible"/>
                                      </p:to>
                                    </p:set>
                                    <p:anim calcmode="lin" valueType="num">
                                      <p:cBhvr>
                                        <p:cTn id="12" dur="500" fill="hold"/>
                                        <p:tgtEl>
                                          <p:spTgt spid="338954"/>
                                        </p:tgtEl>
                                        <p:attrNameLst>
                                          <p:attrName>ppt_w</p:attrName>
                                        </p:attrNameLst>
                                      </p:cBhvr>
                                      <p:tavLst>
                                        <p:tav tm="0">
                                          <p:val>
                                            <p:fltVal val="0"/>
                                          </p:val>
                                        </p:tav>
                                        <p:tav tm="100000">
                                          <p:val>
                                            <p:strVal val="#ppt_w"/>
                                          </p:val>
                                        </p:tav>
                                      </p:tavLst>
                                    </p:anim>
                                    <p:anim calcmode="lin" valueType="num">
                                      <p:cBhvr>
                                        <p:cTn id="13" dur="500" fill="hold"/>
                                        <p:tgtEl>
                                          <p:spTgt spid="338954"/>
                                        </p:tgtEl>
                                        <p:attrNameLst>
                                          <p:attrName>ppt_h</p:attrName>
                                        </p:attrNameLst>
                                      </p:cBhvr>
                                      <p:tavLst>
                                        <p:tav tm="0">
                                          <p:val>
                                            <p:fltVal val="0"/>
                                          </p:val>
                                        </p:tav>
                                        <p:tav tm="100000">
                                          <p:val>
                                            <p:strVal val="#ppt_h"/>
                                          </p:val>
                                        </p:tav>
                                      </p:tavLst>
                                    </p:anim>
                                  </p:childTnLst>
                                </p:cTn>
                              </p:par>
                              <p:par>
                                <p:cTn id="14" presetID="23" presetClass="entr" presetSubtype="16" fill="hold" grpId="0" nodeType="withEffect">
                                  <p:stCondLst>
                                    <p:cond delay="0"/>
                                  </p:stCondLst>
                                  <p:childTnLst>
                                    <p:set>
                                      <p:cBhvr>
                                        <p:cTn id="15" dur="1" fill="hold">
                                          <p:stCondLst>
                                            <p:cond delay="0"/>
                                          </p:stCondLst>
                                        </p:cTn>
                                        <p:tgtEl>
                                          <p:spTgt spid="338956"/>
                                        </p:tgtEl>
                                        <p:attrNameLst>
                                          <p:attrName>style.visibility</p:attrName>
                                        </p:attrNameLst>
                                      </p:cBhvr>
                                      <p:to>
                                        <p:strVal val="visible"/>
                                      </p:to>
                                    </p:set>
                                    <p:anim calcmode="lin" valueType="num">
                                      <p:cBhvr>
                                        <p:cTn id="16" dur="500" fill="hold"/>
                                        <p:tgtEl>
                                          <p:spTgt spid="338956"/>
                                        </p:tgtEl>
                                        <p:attrNameLst>
                                          <p:attrName>ppt_w</p:attrName>
                                        </p:attrNameLst>
                                      </p:cBhvr>
                                      <p:tavLst>
                                        <p:tav tm="0">
                                          <p:val>
                                            <p:fltVal val="0"/>
                                          </p:val>
                                        </p:tav>
                                        <p:tav tm="100000">
                                          <p:val>
                                            <p:strVal val="#ppt_w"/>
                                          </p:val>
                                        </p:tav>
                                      </p:tavLst>
                                    </p:anim>
                                    <p:anim calcmode="lin" valueType="num">
                                      <p:cBhvr>
                                        <p:cTn id="17" dur="500" fill="hold"/>
                                        <p:tgtEl>
                                          <p:spTgt spid="33895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8956" grpId="0"/>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8834" name="Text Box 2"/>
          <p:cNvSpPr txBox="1">
            <a:spLocks noChangeArrowheads="1"/>
          </p:cNvSpPr>
          <p:nvPr/>
        </p:nvSpPr>
        <p:spPr bwMode="auto">
          <a:xfrm>
            <a:off x="914400" y="4419600"/>
            <a:ext cx="230505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0" algn="ctr">
                <a:solidFill>
                  <a:srgbClr val="000000"/>
                </a:solidFill>
                <a:miter lim="800000"/>
                <a:headEnd/>
                <a:tailEnd/>
              </a14:hiddenLine>
            </a:ext>
          </a:extLst>
        </p:spPr>
        <p:txBody>
          <a:bodyPr>
            <a:spAutoFit/>
          </a:bodyPr>
          <a:lstStyle>
            <a:lvl1pPr eaLnBrk="0" hangingPunct="0">
              <a:defRPr kumimoji="1" sz="1600" b="1">
                <a:solidFill>
                  <a:schemeClr val="bg1"/>
                </a:solidFill>
                <a:latin typeface="Arial" charset="0"/>
                <a:ea typeface="ＭＳ Ｐゴシック" pitchFamily="50" charset="-128"/>
              </a:defRPr>
            </a:lvl1pPr>
            <a:lvl2pPr marL="742950" indent="-285750" eaLnBrk="0" hangingPunct="0">
              <a:defRPr kumimoji="1" sz="1600" b="1">
                <a:solidFill>
                  <a:schemeClr val="bg1"/>
                </a:solidFill>
                <a:latin typeface="Arial" charset="0"/>
                <a:ea typeface="ＭＳ Ｐゴシック" pitchFamily="50" charset="-128"/>
              </a:defRPr>
            </a:lvl2pPr>
            <a:lvl3pPr marL="1143000" indent="-228600" eaLnBrk="0" hangingPunct="0">
              <a:defRPr kumimoji="1" sz="1600" b="1">
                <a:solidFill>
                  <a:schemeClr val="bg1"/>
                </a:solidFill>
                <a:latin typeface="Arial" charset="0"/>
                <a:ea typeface="ＭＳ Ｐゴシック" pitchFamily="50" charset="-128"/>
              </a:defRPr>
            </a:lvl3pPr>
            <a:lvl4pPr marL="1600200" indent="-228600" eaLnBrk="0" hangingPunct="0">
              <a:defRPr kumimoji="1" sz="1600" b="1">
                <a:solidFill>
                  <a:schemeClr val="bg1"/>
                </a:solidFill>
                <a:latin typeface="Arial" charset="0"/>
                <a:ea typeface="ＭＳ Ｐゴシック" pitchFamily="50" charset="-128"/>
              </a:defRPr>
            </a:lvl4pPr>
            <a:lvl5pPr marL="2057400" indent="-228600" eaLnBrk="0" hangingPunct="0">
              <a:defRPr kumimoji="1" sz="1600" b="1">
                <a:solidFill>
                  <a:schemeClr val="bg1"/>
                </a:solidFill>
                <a:latin typeface="Arial" charset="0"/>
                <a:ea typeface="ＭＳ Ｐゴシック" pitchFamily="50" charset="-128"/>
              </a:defRPr>
            </a:lvl5pPr>
            <a:lvl6pPr marL="25146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6pPr>
            <a:lvl7pPr marL="29718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7pPr>
            <a:lvl8pPr marL="34290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8pPr>
            <a:lvl9pPr marL="38862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9pPr>
          </a:lstStyle>
          <a:p>
            <a:pPr eaLnBrk="1" hangingPunct="1"/>
            <a:r>
              <a:rPr lang="ja-JP" altLang="en-US" sz="4000">
                <a:solidFill>
                  <a:schemeClr val="hlink"/>
                </a:solidFill>
                <a:latin typeface="Times New Roman" pitchFamily="18" charset="0"/>
              </a:rPr>
              <a:t>施工前</a:t>
            </a:r>
          </a:p>
        </p:txBody>
      </p:sp>
      <p:sp>
        <p:nvSpPr>
          <p:cNvPr id="888835" name="Text Box 3"/>
          <p:cNvSpPr txBox="1">
            <a:spLocks noChangeArrowheads="1"/>
          </p:cNvSpPr>
          <p:nvPr/>
        </p:nvSpPr>
        <p:spPr bwMode="auto">
          <a:xfrm>
            <a:off x="5010150" y="5867400"/>
            <a:ext cx="230505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0" algn="ctr">
                <a:solidFill>
                  <a:srgbClr val="000000"/>
                </a:solidFill>
                <a:miter lim="800000"/>
                <a:headEnd/>
                <a:tailEnd/>
              </a14:hiddenLine>
            </a:ext>
          </a:extLst>
        </p:spPr>
        <p:txBody>
          <a:bodyPr>
            <a:spAutoFit/>
          </a:bodyPr>
          <a:lstStyle>
            <a:lvl1pPr eaLnBrk="0" hangingPunct="0">
              <a:defRPr kumimoji="1" sz="1600" b="1">
                <a:solidFill>
                  <a:schemeClr val="bg1"/>
                </a:solidFill>
                <a:latin typeface="Arial" charset="0"/>
                <a:ea typeface="ＭＳ Ｐゴシック" pitchFamily="50" charset="-128"/>
              </a:defRPr>
            </a:lvl1pPr>
            <a:lvl2pPr marL="742950" indent="-285750" eaLnBrk="0" hangingPunct="0">
              <a:defRPr kumimoji="1" sz="1600" b="1">
                <a:solidFill>
                  <a:schemeClr val="bg1"/>
                </a:solidFill>
                <a:latin typeface="Arial" charset="0"/>
                <a:ea typeface="ＭＳ Ｐゴシック" pitchFamily="50" charset="-128"/>
              </a:defRPr>
            </a:lvl2pPr>
            <a:lvl3pPr marL="1143000" indent="-228600" eaLnBrk="0" hangingPunct="0">
              <a:defRPr kumimoji="1" sz="1600" b="1">
                <a:solidFill>
                  <a:schemeClr val="bg1"/>
                </a:solidFill>
                <a:latin typeface="Arial" charset="0"/>
                <a:ea typeface="ＭＳ Ｐゴシック" pitchFamily="50" charset="-128"/>
              </a:defRPr>
            </a:lvl3pPr>
            <a:lvl4pPr marL="1600200" indent="-228600" eaLnBrk="0" hangingPunct="0">
              <a:defRPr kumimoji="1" sz="1600" b="1">
                <a:solidFill>
                  <a:schemeClr val="bg1"/>
                </a:solidFill>
                <a:latin typeface="Arial" charset="0"/>
                <a:ea typeface="ＭＳ Ｐゴシック" pitchFamily="50" charset="-128"/>
              </a:defRPr>
            </a:lvl4pPr>
            <a:lvl5pPr marL="2057400" indent="-228600" eaLnBrk="0" hangingPunct="0">
              <a:defRPr kumimoji="1" sz="1600" b="1">
                <a:solidFill>
                  <a:schemeClr val="bg1"/>
                </a:solidFill>
                <a:latin typeface="Arial" charset="0"/>
                <a:ea typeface="ＭＳ Ｐゴシック" pitchFamily="50" charset="-128"/>
              </a:defRPr>
            </a:lvl5pPr>
            <a:lvl6pPr marL="25146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6pPr>
            <a:lvl7pPr marL="29718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7pPr>
            <a:lvl8pPr marL="34290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8pPr>
            <a:lvl9pPr marL="38862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9pPr>
          </a:lstStyle>
          <a:p>
            <a:pPr eaLnBrk="1" hangingPunct="1"/>
            <a:r>
              <a:rPr lang="ja-JP" altLang="en-US" sz="4000">
                <a:latin typeface="Times New Roman" pitchFamily="18" charset="0"/>
              </a:rPr>
              <a:t>施工後</a:t>
            </a:r>
          </a:p>
        </p:txBody>
      </p:sp>
      <p:sp>
        <p:nvSpPr>
          <p:cNvPr id="51204" name="Rectangle 4"/>
          <p:cNvSpPr>
            <a:spLocks noGrp="1" noChangeArrowheads="1"/>
          </p:cNvSpPr>
          <p:nvPr>
            <p:ph type="title" sz="quarter"/>
          </p:nvPr>
        </p:nvSpPr>
        <p:spPr>
          <a:xfrm>
            <a:off x="457200" y="0"/>
            <a:ext cx="8229600" cy="1143000"/>
          </a:xfrm>
          <a:noFill/>
        </p:spPr>
        <p:txBody>
          <a:bodyPr/>
          <a:lstStyle/>
          <a:p>
            <a:pPr eaLnBrk="1" hangingPunct="1"/>
            <a:r>
              <a:rPr lang="ja-JP" altLang="en-US">
                <a:solidFill>
                  <a:schemeClr val="bg1"/>
                </a:solidFill>
                <a:ea typeface="ＭＳ Ｐゴシック" pitchFamily="50" charset="-128"/>
              </a:rPr>
              <a:t>エフロクリーナー（</a:t>
            </a:r>
            <a:r>
              <a:rPr lang="en-US" altLang="ja-JP">
                <a:solidFill>
                  <a:schemeClr val="bg1"/>
                </a:solidFill>
                <a:ea typeface="ＭＳ Ｐゴシック" pitchFamily="50" charset="-128"/>
              </a:rPr>
              <a:t>ES-101</a:t>
            </a:r>
            <a:r>
              <a:rPr lang="ja-JP" altLang="en-US">
                <a:solidFill>
                  <a:schemeClr val="bg1"/>
                </a:solidFill>
                <a:ea typeface="ＭＳ Ｐゴシック" pitchFamily="50" charset="-128"/>
              </a:rPr>
              <a:t>）</a:t>
            </a:r>
          </a:p>
        </p:txBody>
      </p:sp>
      <p:pic>
        <p:nvPicPr>
          <p:cNvPr id="888837" name="Picture 5" descr="階段エフロ01施工前"/>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43000"/>
            <a:ext cx="4267200" cy="3195638"/>
          </a:xfrm>
          <a:prstGeom prst="rect">
            <a:avLst/>
          </a:prstGeom>
          <a:noFill/>
          <a:ln w="28575">
            <a:solidFill>
              <a:srgbClr val="3399FF"/>
            </a:solidFill>
            <a:miter lim="800000"/>
            <a:headEnd/>
            <a:tailEnd/>
          </a:ln>
          <a:extLst>
            <a:ext uri="{909E8E84-426E-40DD-AFC4-6F175D3DCCD1}">
              <a14:hiddenFill xmlns:a14="http://schemas.microsoft.com/office/drawing/2010/main">
                <a:solidFill>
                  <a:srgbClr val="FFFFFF"/>
                </a:solidFill>
              </a14:hiddenFill>
            </a:ext>
          </a:extLst>
        </p:spPr>
      </p:pic>
      <p:pic>
        <p:nvPicPr>
          <p:cNvPr id="888838" name="Picture 6" descr="階段エフロ02施工後"/>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24200" y="1143000"/>
            <a:ext cx="6019800" cy="4648200"/>
          </a:xfrm>
          <a:prstGeom prst="rect">
            <a:avLst/>
          </a:prstGeom>
          <a:noFill/>
          <a:ln w="28575">
            <a:solidFill>
              <a:srgbClr val="3399FF"/>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88834"/>
                                        </p:tgtEl>
                                        <p:attrNameLst>
                                          <p:attrName>style.visibility</p:attrName>
                                        </p:attrNameLst>
                                      </p:cBhvr>
                                      <p:to>
                                        <p:strVal val="visible"/>
                                      </p:to>
                                    </p:set>
                                    <p:animEffect transition="in" filter="fade">
                                      <p:cBhvr>
                                        <p:cTn id="7" dur="500"/>
                                        <p:tgtEl>
                                          <p:spTgt spid="888834"/>
                                        </p:tgtEl>
                                      </p:cBhvr>
                                    </p:animEffect>
                                  </p:childTnLst>
                                </p:cTn>
                              </p:par>
                              <p:par>
                                <p:cTn id="8" presetID="10" presetClass="entr" presetSubtype="0" fill="hold" nodeType="withEffect">
                                  <p:stCondLst>
                                    <p:cond delay="0"/>
                                  </p:stCondLst>
                                  <p:childTnLst>
                                    <p:set>
                                      <p:cBhvr>
                                        <p:cTn id="9" dur="1" fill="hold">
                                          <p:stCondLst>
                                            <p:cond delay="0"/>
                                          </p:stCondLst>
                                        </p:cTn>
                                        <p:tgtEl>
                                          <p:spTgt spid="888837"/>
                                        </p:tgtEl>
                                        <p:attrNameLst>
                                          <p:attrName>style.visibility</p:attrName>
                                        </p:attrNameLst>
                                      </p:cBhvr>
                                      <p:to>
                                        <p:strVal val="visible"/>
                                      </p:to>
                                    </p:set>
                                    <p:animEffect transition="in" filter="fade">
                                      <p:cBhvr>
                                        <p:cTn id="10" dur="500"/>
                                        <p:tgtEl>
                                          <p:spTgt spid="888837"/>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16" fill="hold" nodeType="clickEffect">
                                  <p:stCondLst>
                                    <p:cond delay="0"/>
                                  </p:stCondLst>
                                  <p:childTnLst>
                                    <p:set>
                                      <p:cBhvr>
                                        <p:cTn id="14" dur="1" fill="hold">
                                          <p:stCondLst>
                                            <p:cond delay="0"/>
                                          </p:stCondLst>
                                        </p:cTn>
                                        <p:tgtEl>
                                          <p:spTgt spid="888838"/>
                                        </p:tgtEl>
                                        <p:attrNameLst>
                                          <p:attrName>style.visibility</p:attrName>
                                        </p:attrNameLst>
                                      </p:cBhvr>
                                      <p:to>
                                        <p:strVal val="visible"/>
                                      </p:to>
                                    </p:set>
                                    <p:anim calcmode="lin" valueType="num">
                                      <p:cBhvr>
                                        <p:cTn id="15" dur="500" fill="hold"/>
                                        <p:tgtEl>
                                          <p:spTgt spid="888838"/>
                                        </p:tgtEl>
                                        <p:attrNameLst>
                                          <p:attrName>ppt_w</p:attrName>
                                        </p:attrNameLst>
                                      </p:cBhvr>
                                      <p:tavLst>
                                        <p:tav tm="0">
                                          <p:val>
                                            <p:fltVal val="0"/>
                                          </p:val>
                                        </p:tav>
                                        <p:tav tm="100000">
                                          <p:val>
                                            <p:strVal val="#ppt_w"/>
                                          </p:val>
                                        </p:tav>
                                      </p:tavLst>
                                    </p:anim>
                                    <p:anim calcmode="lin" valueType="num">
                                      <p:cBhvr>
                                        <p:cTn id="16" dur="500" fill="hold"/>
                                        <p:tgtEl>
                                          <p:spTgt spid="888838"/>
                                        </p:tgtEl>
                                        <p:attrNameLst>
                                          <p:attrName>ppt_h</p:attrName>
                                        </p:attrNameLst>
                                      </p:cBhvr>
                                      <p:tavLst>
                                        <p:tav tm="0">
                                          <p:val>
                                            <p:fltVal val="0"/>
                                          </p:val>
                                        </p:tav>
                                        <p:tav tm="100000">
                                          <p:val>
                                            <p:strVal val="#ppt_h"/>
                                          </p:val>
                                        </p:tav>
                                      </p:tavLst>
                                    </p:anim>
                                  </p:childTnLst>
                                </p:cTn>
                              </p:par>
                              <p:par>
                                <p:cTn id="17" presetID="23" presetClass="entr" presetSubtype="16" fill="hold" grpId="0" nodeType="withEffect">
                                  <p:stCondLst>
                                    <p:cond delay="0"/>
                                  </p:stCondLst>
                                  <p:childTnLst>
                                    <p:set>
                                      <p:cBhvr>
                                        <p:cTn id="18" dur="1" fill="hold">
                                          <p:stCondLst>
                                            <p:cond delay="0"/>
                                          </p:stCondLst>
                                        </p:cTn>
                                        <p:tgtEl>
                                          <p:spTgt spid="888835"/>
                                        </p:tgtEl>
                                        <p:attrNameLst>
                                          <p:attrName>style.visibility</p:attrName>
                                        </p:attrNameLst>
                                      </p:cBhvr>
                                      <p:to>
                                        <p:strVal val="visible"/>
                                      </p:to>
                                    </p:set>
                                    <p:anim calcmode="lin" valueType="num">
                                      <p:cBhvr>
                                        <p:cTn id="19" dur="500" fill="hold"/>
                                        <p:tgtEl>
                                          <p:spTgt spid="888835"/>
                                        </p:tgtEl>
                                        <p:attrNameLst>
                                          <p:attrName>ppt_w</p:attrName>
                                        </p:attrNameLst>
                                      </p:cBhvr>
                                      <p:tavLst>
                                        <p:tav tm="0">
                                          <p:val>
                                            <p:fltVal val="0"/>
                                          </p:val>
                                        </p:tav>
                                        <p:tav tm="100000">
                                          <p:val>
                                            <p:strVal val="#ppt_w"/>
                                          </p:val>
                                        </p:tav>
                                      </p:tavLst>
                                    </p:anim>
                                    <p:anim calcmode="lin" valueType="num">
                                      <p:cBhvr>
                                        <p:cTn id="20" dur="500" fill="hold"/>
                                        <p:tgtEl>
                                          <p:spTgt spid="88883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8834" grpId="0"/>
      <p:bldP spid="888835" grpId="0"/>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2450" name="Rectangle 2"/>
          <p:cNvSpPr>
            <a:spLocks noGrp="1" noChangeArrowheads="1"/>
          </p:cNvSpPr>
          <p:nvPr>
            <p:ph type="body" sz="half" idx="1"/>
          </p:nvPr>
        </p:nvSpPr>
        <p:spPr>
          <a:xfrm>
            <a:off x="228600" y="1676400"/>
            <a:ext cx="5943600" cy="3886200"/>
          </a:xfrm>
        </p:spPr>
        <p:txBody>
          <a:bodyPr/>
          <a:lstStyle/>
          <a:p>
            <a:pPr eaLnBrk="1" hangingPunct="1"/>
            <a:r>
              <a:rPr lang="ja-JP" altLang="en-US" sz="2400" b="1">
                <a:solidFill>
                  <a:schemeClr val="bg1"/>
                </a:solidFill>
                <a:ea typeface="ＭＳ Ｐゴシック" pitchFamily="50" charset="-128"/>
              </a:rPr>
              <a:t>対象</a:t>
            </a:r>
            <a:r>
              <a:rPr lang="en-US" altLang="ja-JP" sz="2400" b="1">
                <a:solidFill>
                  <a:schemeClr val="bg1"/>
                </a:solidFill>
                <a:ea typeface="ＭＳ Ｐゴシック" pitchFamily="50" charset="-128"/>
              </a:rPr>
              <a:t>:</a:t>
            </a:r>
          </a:p>
          <a:p>
            <a:pPr lvl="1" eaLnBrk="1" hangingPunct="1"/>
            <a:r>
              <a:rPr lang="ja-JP" altLang="en-US" sz="2000" b="1">
                <a:solidFill>
                  <a:schemeClr val="bg1"/>
                </a:solidFill>
                <a:ea typeface="ＭＳ Ｐゴシック" pitchFamily="50" charset="-128"/>
              </a:rPr>
              <a:t>タイル</a:t>
            </a:r>
          </a:p>
          <a:p>
            <a:pPr lvl="1" eaLnBrk="1" hangingPunct="1"/>
            <a:r>
              <a:rPr lang="ja-JP" altLang="en-US" sz="2000" b="1">
                <a:solidFill>
                  <a:schemeClr val="bg1"/>
                </a:solidFill>
                <a:ea typeface="ＭＳ Ｐゴシック" pitchFamily="50" charset="-128"/>
              </a:rPr>
              <a:t>石材（大理石等）</a:t>
            </a:r>
          </a:p>
          <a:p>
            <a:pPr lvl="1" eaLnBrk="1" hangingPunct="1"/>
            <a:r>
              <a:rPr lang="ja-JP" altLang="en-US" sz="2000" b="1">
                <a:solidFill>
                  <a:schemeClr val="bg1"/>
                </a:solidFill>
                <a:ea typeface="ＭＳ Ｐゴシック" pitchFamily="50" charset="-128"/>
              </a:rPr>
              <a:t>金属製品</a:t>
            </a:r>
          </a:p>
          <a:p>
            <a:pPr lvl="1" eaLnBrk="1" hangingPunct="1">
              <a:buFontTx/>
              <a:buNone/>
            </a:pPr>
            <a:endParaRPr lang="ja-JP" altLang="en-US" sz="2000" b="1">
              <a:solidFill>
                <a:schemeClr val="bg1"/>
              </a:solidFill>
              <a:ea typeface="ＭＳ Ｐゴシック" pitchFamily="50" charset="-128"/>
            </a:endParaRPr>
          </a:p>
          <a:p>
            <a:pPr eaLnBrk="1" hangingPunct="1"/>
            <a:r>
              <a:rPr lang="ja-JP" altLang="en-US" sz="2400" b="1">
                <a:solidFill>
                  <a:schemeClr val="bg1"/>
                </a:solidFill>
                <a:ea typeface="ＭＳ Ｐゴシック" pitchFamily="50" charset="-128"/>
              </a:rPr>
              <a:t>こんな汚れに・・・</a:t>
            </a:r>
            <a:endParaRPr lang="en-US" altLang="ja-JP" sz="2400" b="1">
              <a:solidFill>
                <a:schemeClr val="bg1"/>
              </a:solidFill>
              <a:ea typeface="ＭＳ Ｐゴシック" pitchFamily="50" charset="-128"/>
            </a:endParaRPr>
          </a:p>
          <a:p>
            <a:pPr lvl="1" eaLnBrk="1" hangingPunct="1"/>
            <a:r>
              <a:rPr lang="ja-JP" altLang="en-US" sz="2000" b="1">
                <a:solidFill>
                  <a:schemeClr val="bg1"/>
                </a:solidFill>
                <a:ea typeface="ＭＳ Ｐゴシック" pitchFamily="50" charset="-128"/>
              </a:rPr>
              <a:t>もらいサビ（床石材に染み込んだサビ、ユニットバス等ＦＲＰに浸透したサビ等）</a:t>
            </a:r>
          </a:p>
          <a:p>
            <a:pPr lvl="1" eaLnBrk="1" hangingPunct="1"/>
            <a:r>
              <a:rPr lang="ja-JP" altLang="en-US" sz="2000" b="1">
                <a:solidFill>
                  <a:schemeClr val="bg1"/>
                </a:solidFill>
                <a:ea typeface="ＭＳ Ｐゴシック" pitchFamily="50" charset="-128"/>
              </a:rPr>
              <a:t>アルミホイールのブレーキ鉄粉</a:t>
            </a:r>
          </a:p>
          <a:p>
            <a:pPr lvl="1" eaLnBrk="1" hangingPunct="1"/>
            <a:r>
              <a:rPr lang="ja-JP" altLang="en-US" sz="2000" b="1">
                <a:solidFill>
                  <a:schemeClr val="bg1"/>
                </a:solidFill>
                <a:ea typeface="ＭＳ Ｐゴシック" pitchFamily="50" charset="-128"/>
              </a:rPr>
              <a:t>真鍮製品（仏具、ドアモール等）</a:t>
            </a:r>
          </a:p>
        </p:txBody>
      </p:sp>
      <p:pic>
        <p:nvPicPr>
          <p:cNvPr id="872451" name="Picture 3" descr="BS-101P_400"/>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3429000" y="1676400"/>
            <a:ext cx="5551488" cy="2224088"/>
          </a:xfrm>
          <a:noFill/>
        </p:spPr>
      </p:pic>
      <p:sp>
        <p:nvSpPr>
          <p:cNvPr id="872452" name="Rectangle 4"/>
          <p:cNvSpPr>
            <a:spLocks noGrp="1" noChangeArrowheads="1"/>
          </p:cNvSpPr>
          <p:nvPr>
            <p:ph type="title" sz="quarter"/>
          </p:nvPr>
        </p:nvSpPr>
        <p:spPr>
          <a:xfrm>
            <a:off x="457200" y="0"/>
            <a:ext cx="8229600" cy="1143000"/>
          </a:xfrm>
          <a:noFill/>
        </p:spPr>
        <p:txBody>
          <a:bodyPr/>
          <a:lstStyle/>
          <a:p>
            <a:pPr eaLnBrk="1" hangingPunct="1"/>
            <a:r>
              <a:rPr lang="ja-JP" altLang="en-US">
                <a:solidFill>
                  <a:schemeClr val="bg1"/>
                </a:solidFill>
                <a:ea typeface="ＭＳ Ｐゴシック" pitchFamily="50" charset="-128"/>
              </a:rPr>
              <a:t>中性サビ除去剤（</a:t>
            </a:r>
            <a:r>
              <a:rPr lang="en-US" altLang="ja-JP">
                <a:solidFill>
                  <a:schemeClr val="bg1"/>
                </a:solidFill>
                <a:ea typeface="ＭＳ Ｐゴシック" pitchFamily="50" charset="-128"/>
              </a:rPr>
              <a:t>BS-101P</a:t>
            </a:r>
            <a:r>
              <a:rPr lang="ja-JP" altLang="en-US">
                <a:solidFill>
                  <a:schemeClr val="bg1"/>
                </a:solidFill>
                <a:ea typeface="ＭＳ Ｐゴシック" pitchFamily="50" charset="-128"/>
              </a:rPr>
              <a:t>）</a:t>
            </a:r>
          </a:p>
        </p:txBody>
      </p:sp>
      <p:sp>
        <p:nvSpPr>
          <p:cNvPr id="872453" name="Text Box 5"/>
          <p:cNvSpPr txBox="1">
            <a:spLocks noChangeArrowheads="1"/>
          </p:cNvSpPr>
          <p:nvPr/>
        </p:nvSpPr>
        <p:spPr bwMode="auto">
          <a:xfrm>
            <a:off x="1866900" y="914400"/>
            <a:ext cx="5410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prstDash val="dash"/>
                <a:miter lim="800000"/>
                <a:headEnd/>
                <a:tailEnd/>
              </a14:hiddenLine>
            </a:ext>
          </a:extLst>
        </p:spPr>
        <p:txBody>
          <a:bodyPr>
            <a:spAutoFit/>
          </a:bodyPr>
          <a:lstStyle>
            <a:lvl1pPr eaLnBrk="0" hangingPunct="0">
              <a:defRPr kumimoji="1" sz="1600" b="1">
                <a:solidFill>
                  <a:schemeClr val="bg1"/>
                </a:solidFill>
                <a:latin typeface="Arial" charset="0"/>
                <a:ea typeface="ＭＳ Ｐゴシック" pitchFamily="50" charset="-128"/>
              </a:defRPr>
            </a:lvl1pPr>
            <a:lvl2pPr marL="742950" indent="-285750" eaLnBrk="0" hangingPunct="0">
              <a:defRPr kumimoji="1" sz="1600" b="1">
                <a:solidFill>
                  <a:schemeClr val="bg1"/>
                </a:solidFill>
                <a:latin typeface="Arial" charset="0"/>
                <a:ea typeface="ＭＳ Ｐゴシック" pitchFamily="50" charset="-128"/>
              </a:defRPr>
            </a:lvl2pPr>
            <a:lvl3pPr marL="1143000" indent="-228600" eaLnBrk="0" hangingPunct="0">
              <a:defRPr kumimoji="1" sz="1600" b="1">
                <a:solidFill>
                  <a:schemeClr val="bg1"/>
                </a:solidFill>
                <a:latin typeface="Arial" charset="0"/>
                <a:ea typeface="ＭＳ Ｐゴシック" pitchFamily="50" charset="-128"/>
              </a:defRPr>
            </a:lvl3pPr>
            <a:lvl4pPr marL="1600200" indent="-228600" eaLnBrk="0" hangingPunct="0">
              <a:defRPr kumimoji="1" sz="1600" b="1">
                <a:solidFill>
                  <a:schemeClr val="bg1"/>
                </a:solidFill>
                <a:latin typeface="Arial" charset="0"/>
                <a:ea typeface="ＭＳ Ｐゴシック" pitchFamily="50" charset="-128"/>
              </a:defRPr>
            </a:lvl4pPr>
            <a:lvl5pPr marL="2057400" indent="-228600" eaLnBrk="0" hangingPunct="0">
              <a:defRPr kumimoji="1" sz="1600" b="1">
                <a:solidFill>
                  <a:schemeClr val="bg1"/>
                </a:solidFill>
                <a:latin typeface="Arial" charset="0"/>
                <a:ea typeface="ＭＳ Ｐゴシック" pitchFamily="50" charset="-128"/>
              </a:defRPr>
            </a:lvl5pPr>
            <a:lvl6pPr marL="25146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6pPr>
            <a:lvl7pPr marL="29718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7pPr>
            <a:lvl8pPr marL="34290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8pPr>
            <a:lvl9pPr marL="38862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9pPr>
          </a:lstStyle>
          <a:p>
            <a:pPr eaLnBrk="1" hangingPunct="1"/>
            <a:r>
              <a:rPr lang="ja-JP" altLang="en-US" sz="2400"/>
              <a:t>「ブリーチングスピリッツペースト」</a:t>
            </a:r>
          </a:p>
        </p:txBody>
      </p:sp>
      <p:sp>
        <p:nvSpPr>
          <p:cNvPr id="872454" name="Text Box 6"/>
          <p:cNvSpPr txBox="1">
            <a:spLocks noChangeArrowheads="1"/>
          </p:cNvSpPr>
          <p:nvPr/>
        </p:nvSpPr>
        <p:spPr bwMode="auto">
          <a:xfrm>
            <a:off x="2514600" y="5638800"/>
            <a:ext cx="5791200" cy="70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0" algn="ctr">
                <a:solidFill>
                  <a:srgbClr val="000000"/>
                </a:solidFill>
                <a:miter lim="800000"/>
                <a:headEnd/>
                <a:tailEnd/>
              </a14:hiddenLine>
            </a:ext>
          </a:extLst>
        </p:spPr>
        <p:txBody>
          <a:bodyPr>
            <a:spAutoFit/>
          </a:bodyPr>
          <a:lstStyle>
            <a:lvl1pPr eaLnBrk="0" hangingPunct="0">
              <a:defRPr kumimoji="1" sz="1600" b="1">
                <a:solidFill>
                  <a:schemeClr val="bg1"/>
                </a:solidFill>
                <a:latin typeface="Arial" charset="0"/>
                <a:ea typeface="ＭＳ Ｐゴシック" pitchFamily="50" charset="-128"/>
              </a:defRPr>
            </a:lvl1pPr>
            <a:lvl2pPr marL="742950" indent="-285750" eaLnBrk="0" hangingPunct="0">
              <a:defRPr kumimoji="1" sz="1600" b="1">
                <a:solidFill>
                  <a:schemeClr val="bg1"/>
                </a:solidFill>
                <a:latin typeface="Arial" charset="0"/>
                <a:ea typeface="ＭＳ Ｐゴシック" pitchFamily="50" charset="-128"/>
              </a:defRPr>
            </a:lvl2pPr>
            <a:lvl3pPr marL="1143000" indent="-228600" eaLnBrk="0" hangingPunct="0">
              <a:defRPr kumimoji="1" sz="1600" b="1">
                <a:solidFill>
                  <a:schemeClr val="bg1"/>
                </a:solidFill>
                <a:latin typeface="Arial" charset="0"/>
                <a:ea typeface="ＭＳ Ｐゴシック" pitchFamily="50" charset="-128"/>
              </a:defRPr>
            </a:lvl3pPr>
            <a:lvl4pPr marL="1600200" indent="-228600" eaLnBrk="0" hangingPunct="0">
              <a:defRPr kumimoji="1" sz="1600" b="1">
                <a:solidFill>
                  <a:schemeClr val="bg1"/>
                </a:solidFill>
                <a:latin typeface="Arial" charset="0"/>
                <a:ea typeface="ＭＳ Ｐゴシック" pitchFamily="50" charset="-128"/>
              </a:defRPr>
            </a:lvl4pPr>
            <a:lvl5pPr marL="2057400" indent="-228600" eaLnBrk="0" hangingPunct="0">
              <a:defRPr kumimoji="1" sz="1600" b="1">
                <a:solidFill>
                  <a:schemeClr val="bg1"/>
                </a:solidFill>
                <a:latin typeface="Arial" charset="0"/>
                <a:ea typeface="ＭＳ Ｐゴシック" pitchFamily="50" charset="-128"/>
              </a:defRPr>
            </a:lvl5pPr>
            <a:lvl6pPr marL="25146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6pPr>
            <a:lvl7pPr marL="29718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7pPr>
            <a:lvl8pPr marL="34290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8pPr>
            <a:lvl9pPr marL="38862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9pPr>
          </a:lstStyle>
          <a:p>
            <a:pPr algn="l" eaLnBrk="1" hangingPunct="1"/>
            <a:r>
              <a:rPr lang="en-US" altLang="ja-JP"/>
              <a:t>※</a:t>
            </a:r>
            <a:r>
              <a:rPr lang="ja-JP" altLang="en-US"/>
              <a:t>サビと反応すると紫色の還元色を発色します。</a:t>
            </a:r>
          </a:p>
          <a:p>
            <a:pPr algn="l" eaLnBrk="1" hangingPunct="1"/>
            <a:r>
              <a:rPr lang="en-US" altLang="ja-JP"/>
              <a:t>※</a:t>
            </a:r>
            <a:r>
              <a:rPr lang="ja-JP" altLang="en-US"/>
              <a:t>見えない細かい鉄粉までペーストが吸着除去します。</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72452"/>
                                        </p:tgtEl>
                                        <p:attrNameLst>
                                          <p:attrName>style.visibility</p:attrName>
                                        </p:attrNameLst>
                                      </p:cBhvr>
                                      <p:to>
                                        <p:strVal val="visible"/>
                                      </p:to>
                                    </p:set>
                                    <p:animEffect transition="in" filter="fade">
                                      <p:cBhvr>
                                        <p:cTn id="7" dur="500"/>
                                        <p:tgtEl>
                                          <p:spTgt spid="87245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72453"/>
                                        </p:tgtEl>
                                        <p:attrNameLst>
                                          <p:attrName>style.visibility</p:attrName>
                                        </p:attrNameLst>
                                      </p:cBhvr>
                                      <p:to>
                                        <p:strVal val="visible"/>
                                      </p:to>
                                    </p:set>
                                    <p:animEffect transition="in" filter="fade">
                                      <p:cBhvr>
                                        <p:cTn id="10" dur="500"/>
                                        <p:tgtEl>
                                          <p:spTgt spid="872453"/>
                                        </p:tgtEl>
                                      </p:cBhvr>
                                    </p:animEffect>
                                  </p:childTnLst>
                                </p:cTn>
                              </p:par>
                              <p:par>
                                <p:cTn id="11" presetID="10" presetClass="entr" presetSubtype="0" fill="hold" nodeType="withEffect">
                                  <p:stCondLst>
                                    <p:cond delay="0"/>
                                  </p:stCondLst>
                                  <p:childTnLst>
                                    <p:set>
                                      <p:cBhvr>
                                        <p:cTn id="12" dur="1" fill="hold">
                                          <p:stCondLst>
                                            <p:cond delay="0"/>
                                          </p:stCondLst>
                                        </p:cTn>
                                        <p:tgtEl>
                                          <p:spTgt spid="872451"/>
                                        </p:tgtEl>
                                        <p:attrNameLst>
                                          <p:attrName>style.visibility</p:attrName>
                                        </p:attrNameLst>
                                      </p:cBhvr>
                                      <p:to>
                                        <p:strVal val="visible"/>
                                      </p:to>
                                    </p:set>
                                    <p:animEffect transition="in" filter="fade">
                                      <p:cBhvr>
                                        <p:cTn id="13" dur="500"/>
                                        <p:tgtEl>
                                          <p:spTgt spid="87245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872450">
                                            <p:txEl>
                                              <p:pRg st="0" end="0"/>
                                            </p:txEl>
                                          </p:spTgt>
                                        </p:tgtEl>
                                        <p:attrNameLst>
                                          <p:attrName>style.visibility</p:attrName>
                                        </p:attrNameLst>
                                      </p:cBhvr>
                                      <p:to>
                                        <p:strVal val="visible"/>
                                      </p:to>
                                    </p:set>
                                    <p:animEffect transition="in" filter="fade">
                                      <p:cBhvr>
                                        <p:cTn id="16" dur="500"/>
                                        <p:tgtEl>
                                          <p:spTgt spid="872450">
                                            <p:txEl>
                                              <p:pRg st="0" end="0"/>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872450">
                                            <p:txEl>
                                              <p:pRg st="1" end="1"/>
                                            </p:txEl>
                                          </p:spTgt>
                                        </p:tgtEl>
                                        <p:attrNameLst>
                                          <p:attrName>style.visibility</p:attrName>
                                        </p:attrNameLst>
                                      </p:cBhvr>
                                      <p:to>
                                        <p:strVal val="visible"/>
                                      </p:to>
                                    </p:set>
                                    <p:animEffect transition="in" filter="fade">
                                      <p:cBhvr>
                                        <p:cTn id="19" dur="500"/>
                                        <p:tgtEl>
                                          <p:spTgt spid="872450">
                                            <p:txEl>
                                              <p:pRg st="1" end="1"/>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872450">
                                            <p:txEl>
                                              <p:pRg st="2" end="2"/>
                                            </p:txEl>
                                          </p:spTgt>
                                        </p:tgtEl>
                                        <p:attrNameLst>
                                          <p:attrName>style.visibility</p:attrName>
                                        </p:attrNameLst>
                                      </p:cBhvr>
                                      <p:to>
                                        <p:strVal val="visible"/>
                                      </p:to>
                                    </p:set>
                                    <p:animEffect transition="in" filter="fade">
                                      <p:cBhvr>
                                        <p:cTn id="22" dur="500"/>
                                        <p:tgtEl>
                                          <p:spTgt spid="872450">
                                            <p:txEl>
                                              <p:pRg st="2" end="2"/>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872450">
                                            <p:txEl>
                                              <p:pRg st="3" end="3"/>
                                            </p:txEl>
                                          </p:spTgt>
                                        </p:tgtEl>
                                        <p:attrNameLst>
                                          <p:attrName>style.visibility</p:attrName>
                                        </p:attrNameLst>
                                      </p:cBhvr>
                                      <p:to>
                                        <p:strVal val="visible"/>
                                      </p:to>
                                    </p:set>
                                    <p:animEffect transition="in" filter="fade">
                                      <p:cBhvr>
                                        <p:cTn id="25" dur="500"/>
                                        <p:tgtEl>
                                          <p:spTgt spid="872450">
                                            <p:txEl>
                                              <p:pRg st="3" end="3"/>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872450">
                                            <p:txEl>
                                              <p:pRg st="5" end="5"/>
                                            </p:txEl>
                                          </p:spTgt>
                                        </p:tgtEl>
                                        <p:attrNameLst>
                                          <p:attrName>style.visibility</p:attrName>
                                        </p:attrNameLst>
                                      </p:cBhvr>
                                      <p:to>
                                        <p:strVal val="visible"/>
                                      </p:to>
                                    </p:set>
                                    <p:animEffect transition="in" filter="fade">
                                      <p:cBhvr>
                                        <p:cTn id="28" dur="500"/>
                                        <p:tgtEl>
                                          <p:spTgt spid="872450">
                                            <p:txEl>
                                              <p:pRg st="5" end="5"/>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872450">
                                            <p:txEl>
                                              <p:pRg st="6" end="6"/>
                                            </p:txEl>
                                          </p:spTgt>
                                        </p:tgtEl>
                                        <p:attrNameLst>
                                          <p:attrName>style.visibility</p:attrName>
                                        </p:attrNameLst>
                                      </p:cBhvr>
                                      <p:to>
                                        <p:strVal val="visible"/>
                                      </p:to>
                                    </p:set>
                                    <p:animEffect transition="in" filter="fade">
                                      <p:cBhvr>
                                        <p:cTn id="31" dur="500"/>
                                        <p:tgtEl>
                                          <p:spTgt spid="872450">
                                            <p:txEl>
                                              <p:pRg st="6" end="6"/>
                                            </p:txEl>
                                          </p:spTgt>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872450">
                                            <p:txEl>
                                              <p:pRg st="7" end="7"/>
                                            </p:txEl>
                                          </p:spTgt>
                                        </p:tgtEl>
                                        <p:attrNameLst>
                                          <p:attrName>style.visibility</p:attrName>
                                        </p:attrNameLst>
                                      </p:cBhvr>
                                      <p:to>
                                        <p:strVal val="visible"/>
                                      </p:to>
                                    </p:set>
                                    <p:animEffect transition="in" filter="fade">
                                      <p:cBhvr>
                                        <p:cTn id="34" dur="500"/>
                                        <p:tgtEl>
                                          <p:spTgt spid="872450">
                                            <p:txEl>
                                              <p:pRg st="7" end="7"/>
                                            </p:txEl>
                                          </p:spTgt>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872450">
                                            <p:txEl>
                                              <p:pRg st="8" end="8"/>
                                            </p:txEl>
                                          </p:spTgt>
                                        </p:tgtEl>
                                        <p:attrNameLst>
                                          <p:attrName>style.visibility</p:attrName>
                                        </p:attrNameLst>
                                      </p:cBhvr>
                                      <p:to>
                                        <p:strVal val="visible"/>
                                      </p:to>
                                    </p:set>
                                    <p:animEffect transition="in" filter="fade">
                                      <p:cBhvr>
                                        <p:cTn id="37" dur="500"/>
                                        <p:tgtEl>
                                          <p:spTgt spid="872450">
                                            <p:txEl>
                                              <p:pRg st="8" end="8"/>
                                            </p:txEl>
                                          </p:spTgt>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872454"/>
                                        </p:tgtEl>
                                        <p:attrNameLst>
                                          <p:attrName>style.visibility</p:attrName>
                                        </p:attrNameLst>
                                      </p:cBhvr>
                                      <p:to>
                                        <p:strVal val="visible"/>
                                      </p:to>
                                    </p:set>
                                    <p:animEffect transition="in" filter="fade">
                                      <p:cBhvr>
                                        <p:cTn id="40" dur="500"/>
                                        <p:tgtEl>
                                          <p:spTgt spid="8724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2450" grpId="0" build="p"/>
      <p:bldP spid="872452" grpId="0"/>
      <p:bldP spid="872453" grpId="0"/>
      <p:bldP spid="872454" grpId="0"/>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sz="quarter"/>
          </p:nvPr>
        </p:nvSpPr>
        <p:spPr>
          <a:xfrm>
            <a:off x="457200" y="0"/>
            <a:ext cx="8229600" cy="1143000"/>
          </a:xfrm>
          <a:noFill/>
        </p:spPr>
        <p:txBody>
          <a:bodyPr/>
          <a:lstStyle/>
          <a:p>
            <a:pPr eaLnBrk="1" hangingPunct="1"/>
            <a:r>
              <a:rPr lang="ja-JP" altLang="en-US">
                <a:solidFill>
                  <a:schemeClr val="bg1"/>
                </a:solidFill>
                <a:ea typeface="ＭＳ Ｐゴシック" pitchFamily="50" charset="-128"/>
              </a:rPr>
              <a:t>中性サビ除去剤（</a:t>
            </a:r>
            <a:r>
              <a:rPr lang="en-US" altLang="ja-JP">
                <a:solidFill>
                  <a:schemeClr val="bg1"/>
                </a:solidFill>
                <a:ea typeface="ＭＳ Ｐゴシック" pitchFamily="50" charset="-128"/>
              </a:rPr>
              <a:t>BS-101P</a:t>
            </a:r>
            <a:r>
              <a:rPr lang="ja-JP" altLang="en-US">
                <a:solidFill>
                  <a:schemeClr val="bg1"/>
                </a:solidFill>
                <a:ea typeface="ＭＳ Ｐゴシック" pitchFamily="50" charset="-128"/>
              </a:rPr>
              <a:t>）</a:t>
            </a:r>
          </a:p>
        </p:txBody>
      </p:sp>
      <p:grpSp>
        <p:nvGrpSpPr>
          <p:cNvPr id="2" name="Group 3"/>
          <p:cNvGrpSpPr>
            <a:grpSpLocks/>
          </p:cNvGrpSpPr>
          <p:nvPr/>
        </p:nvGrpSpPr>
        <p:grpSpPr bwMode="auto">
          <a:xfrm>
            <a:off x="228600" y="990600"/>
            <a:ext cx="4114800" cy="3429000"/>
            <a:chOff x="384" y="969"/>
            <a:chExt cx="2304" cy="2015"/>
          </a:xfrm>
        </p:grpSpPr>
        <p:pic>
          <p:nvPicPr>
            <p:cNvPr id="55310" name="Picture 4" descr="ブリーチング06さび除去作業（施工前）タイル"/>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4" y="1152"/>
              <a:ext cx="2304" cy="1832"/>
            </a:xfrm>
            <a:prstGeom prst="rect">
              <a:avLst/>
            </a:prstGeom>
            <a:noFill/>
            <a:ln w="28575">
              <a:solidFill>
                <a:srgbClr val="3399FF"/>
              </a:solidFill>
              <a:miter lim="800000"/>
              <a:headEnd/>
              <a:tailEnd/>
            </a:ln>
            <a:extLst>
              <a:ext uri="{909E8E84-426E-40DD-AFC4-6F175D3DCCD1}">
                <a14:hiddenFill xmlns:a14="http://schemas.microsoft.com/office/drawing/2010/main">
                  <a:solidFill>
                    <a:srgbClr val="FFFFFF"/>
                  </a:solidFill>
                </a14:hiddenFill>
              </a:ext>
            </a:extLst>
          </p:spPr>
        </p:pic>
        <p:sp>
          <p:nvSpPr>
            <p:cNvPr id="55311" name="Text Box 5"/>
            <p:cNvSpPr txBox="1">
              <a:spLocks noChangeArrowheads="1"/>
            </p:cNvSpPr>
            <p:nvPr/>
          </p:nvSpPr>
          <p:spPr bwMode="auto">
            <a:xfrm>
              <a:off x="384" y="969"/>
              <a:ext cx="960" cy="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1600" b="1">
                  <a:solidFill>
                    <a:schemeClr val="bg1"/>
                  </a:solidFill>
                  <a:latin typeface="Arial" charset="0"/>
                  <a:ea typeface="ＭＳ Ｐゴシック" pitchFamily="50" charset="-128"/>
                </a:defRPr>
              </a:lvl1pPr>
              <a:lvl2pPr marL="742950" indent="-285750" eaLnBrk="0" hangingPunct="0">
                <a:defRPr kumimoji="1" sz="1600" b="1">
                  <a:solidFill>
                    <a:schemeClr val="bg1"/>
                  </a:solidFill>
                  <a:latin typeface="Arial" charset="0"/>
                  <a:ea typeface="ＭＳ Ｐゴシック" pitchFamily="50" charset="-128"/>
                </a:defRPr>
              </a:lvl2pPr>
              <a:lvl3pPr marL="1143000" indent="-228600" eaLnBrk="0" hangingPunct="0">
                <a:defRPr kumimoji="1" sz="1600" b="1">
                  <a:solidFill>
                    <a:schemeClr val="bg1"/>
                  </a:solidFill>
                  <a:latin typeface="Arial" charset="0"/>
                  <a:ea typeface="ＭＳ Ｐゴシック" pitchFamily="50" charset="-128"/>
                </a:defRPr>
              </a:lvl3pPr>
              <a:lvl4pPr marL="1600200" indent="-228600" eaLnBrk="0" hangingPunct="0">
                <a:defRPr kumimoji="1" sz="1600" b="1">
                  <a:solidFill>
                    <a:schemeClr val="bg1"/>
                  </a:solidFill>
                  <a:latin typeface="Arial" charset="0"/>
                  <a:ea typeface="ＭＳ Ｐゴシック" pitchFamily="50" charset="-128"/>
                </a:defRPr>
              </a:lvl4pPr>
              <a:lvl5pPr marL="2057400" indent="-228600" eaLnBrk="0" hangingPunct="0">
                <a:defRPr kumimoji="1" sz="1600" b="1">
                  <a:solidFill>
                    <a:schemeClr val="bg1"/>
                  </a:solidFill>
                  <a:latin typeface="Arial" charset="0"/>
                  <a:ea typeface="ＭＳ Ｐゴシック" pitchFamily="50" charset="-128"/>
                </a:defRPr>
              </a:lvl5pPr>
              <a:lvl6pPr marL="25146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6pPr>
              <a:lvl7pPr marL="29718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7pPr>
              <a:lvl8pPr marL="34290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8pPr>
              <a:lvl9pPr marL="38862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9pPr>
            </a:lstStyle>
            <a:p>
              <a:pPr algn="l" eaLnBrk="1" hangingPunct="1"/>
              <a:r>
                <a:rPr kumimoji="0" lang="en-US" altLang="ja-JP" sz="1800" b="0"/>
                <a:t>Before</a:t>
              </a:r>
            </a:p>
          </p:txBody>
        </p:sp>
      </p:grpSp>
      <p:pic>
        <p:nvPicPr>
          <p:cNvPr id="874502" name="Picture 6" descr="中性サビ除去剤05作業中(土間)"/>
          <p:cNvPicPr>
            <a:picLocks noGrp="1" noChangeAspect="1" noChangeArrowheads="1"/>
          </p:cNvPicPr>
          <p:nvPr>
            <p:ph sz="quarter" idx="2"/>
          </p:nvPr>
        </p:nvPicPr>
        <p:blipFill>
          <a:blip r:embed="rId4">
            <a:extLst>
              <a:ext uri="{28A0092B-C50C-407E-A947-70E740481C1C}">
                <a14:useLocalDpi xmlns:a14="http://schemas.microsoft.com/office/drawing/2010/main" val="0"/>
              </a:ext>
            </a:extLst>
          </a:blip>
          <a:srcRect/>
          <a:stretch>
            <a:fillRect/>
          </a:stretch>
        </p:blipFill>
        <p:spPr>
          <a:xfrm>
            <a:off x="228600" y="1295400"/>
            <a:ext cx="4114800" cy="3124200"/>
          </a:xfrm>
          <a:noFill/>
          <a:ln w="28575">
            <a:solidFill>
              <a:srgbClr val="3399FF"/>
            </a:solidFill>
            <a:miter lim="800000"/>
            <a:headEnd/>
            <a:tailEnd/>
          </a:ln>
        </p:spPr>
      </p:pic>
      <p:grpSp>
        <p:nvGrpSpPr>
          <p:cNvPr id="3" name="Group 7"/>
          <p:cNvGrpSpPr>
            <a:grpSpLocks/>
          </p:cNvGrpSpPr>
          <p:nvPr/>
        </p:nvGrpSpPr>
        <p:grpSpPr bwMode="auto">
          <a:xfrm>
            <a:off x="228600" y="990600"/>
            <a:ext cx="4114800" cy="3429000"/>
            <a:chOff x="720" y="2064"/>
            <a:chExt cx="2305" cy="2016"/>
          </a:xfrm>
        </p:grpSpPr>
        <p:sp>
          <p:nvSpPr>
            <p:cNvPr id="55307" name="Text Box 8"/>
            <p:cNvSpPr txBox="1">
              <a:spLocks noChangeArrowheads="1"/>
            </p:cNvSpPr>
            <p:nvPr/>
          </p:nvSpPr>
          <p:spPr bwMode="auto">
            <a:xfrm>
              <a:off x="721" y="2064"/>
              <a:ext cx="960" cy="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eaLnBrk="0" hangingPunct="0">
                <a:defRPr kumimoji="1" sz="1600" b="1">
                  <a:solidFill>
                    <a:schemeClr val="bg1"/>
                  </a:solidFill>
                  <a:latin typeface="Arial" charset="0"/>
                  <a:ea typeface="ＭＳ Ｐゴシック" pitchFamily="50" charset="-128"/>
                </a:defRPr>
              </a:lvl1pPr>
              <a:lvl2pPr marL="742950" indent="-285750" eaLnBrk="0" hangingPunct="0">
                <a:defRPr kumimoji="1" sz="1600" b="1">
                  <a:solidFill>
                    <a:schemeClr val="bg1"/>
                  </a:solidFill>
                  <a:latin typeface="Arial" charset="0"/>
                  <a:ea typeface="ＭＳ Ｐゴシック" pitchFamily="50" charset="-128"/>
                </a:defRPr>
              </a:lvl2pPr>
              <a:lvl3pPr marL="1143000" indent="-228600" eaLnBrk="0" hangingPunct="0">
                <a:defRPr kumimoji="1" sz="1600" b="1">
                  <a:solidFill>
                    <a:schemeClr val="bg1"/>
                  </a:solidFill>
                  <a:latin typeface="Arial" charset="0"/>
                  <a:ea typeface="ＭＳ Ｐゴシック" pitchFamily="50" charset="-128"/>
                </a:defRPr>
              </a:lvl3pPr>
              <a:lvl4pPr marL="1600200" indent="-228600" eaLnBrk="0" hangingPunct="0">
                <a:defRPr kumimoji="1" sz="1600" b="1">
                  <a:solidFill>
                    <a:schemeClr val="bg1"/>
                  </a:solidFill>
                  <a:latin typeface="Arial" charset="0"/>
                  <a:ea typeface="ＭＳ Ｐゴシック" pitchFamily="50" charset="-128"/>
                </a:defRPr>
              </a:lvl4pPr>
              <a:lvl5pPr marL="2057400" indent="-228600" eaLnBrk="0" hangingPunct="0">
                <a:defRPr kumimoji="1" sz="1600" b="1">
                  <a:solidFill>
                    <a:schemeClr val="bg1"/>
                  </a:solidFill>
                  <a:latin typeface="Arial" charset="0"/>
                  <a:ea typeface="ＭＳ Ｐゴシック" pitchFamily="50" charset="-128"/>
                </a:defRPr>
              </a:lvl5pPr>
              <a:lvl6pPr marL="25146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6pPr>
              <a:lvl7pPr marL="29718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7pPr>
              <a:lvl8pPr marL="34290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8pPr>
              <a:lvl9pPr marL="38862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9pPr>
            </a:lstStyle>
            <a:p>
              <a:pPr algn="l" eaLnBrk="1" hangingPunct="1"/>
              <a:r>
                <a:rPr kumimoji="0" lang="en-US" altLang="ja-JP" sz="1800" b="0"/>
                <a:t>After</a:t>
              </a:r>
            </a:p>
          </p:txBody>
        </p:sp>
        <p:pic>
          <p:nvPicPr>
            <p:cNvPr id="55308" name="Picture 9" descr="ブリーチング08さび除去作業（施工後）タイル"/>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0" y="2256"/>
              <a:ext cx="2305" cy="1824"/>
            </a:xfrm>
            <a:prstGeom prst="rect">
              <a:avLst/>
            </a:prstGeom>
            <a:noFill/>
            <a:ln w="28575">
              <a:solidFill>
                <a:srgbClr val="3399FF"/>
              </a:solidFill>
              <a:miter lim="800000"/>
              <a:headEnd/>
              <a:tailEnd/>
            </a:ln>
            <a:extLst>
              <a:ext uri="{909E8E84-426E-40DD-AFC4-6F175D3DCCD1}">
                <a14:hiddenFill xmlns:a14="http://schemas.microsoft.com/office/drawing/2010/main">
                  <a:solidFill>
                    <a:srgbClr val="FFFFFF"/>
                  </a:solidFill>
                </a14:hiddenFill>
              </a:ext>
            </a:extLst>
          </p:spPr>
        </p:pic>
        <p:sp>
          <p:nvSpPr>
            <p:cNvPr id="55309" name="Oval 10"/>
            <p:cNvSpPr>
              <a:spLocks noChangeArrowheads="1"/>
            </p:cNvSpPr>
            <p:nvPr/>
          </p:nvSpPr>
          <p:spPr bwMode="auto">
            <a:xfrm>
              <a:off x="1009" y="2592"/>
              <a:ext cx="1200" cy="1248"/>
            </a:xfrm>
            <a:prstGeom prst="ellipse">
              <a:avLst/>
            </a:prstGeom>
            <a:noFill/>
            <a:ln w="28575" algn="ctr">
              <a:solidFill>
                <a:schemeClr val="bg1"/>
              </a:solidFill>
              <a:prstDash val="dash"/>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kumimoji="1" sz="1600" b="1">
                  <a:solidFill>
                    <a:schemeClr val="bg1"/>
                  </a:solidFill>
                  <a:latin typeface="Arial" charset="0"/>
                  <a:ea typeface="ＭＳ Ｐゴシック" pitchFamily="50" charset="-128"/>
                </a:defRPr>
              </a:lvl1pPr>
              <a:lvl2pPr marL="742950" indent="-285750" eaLnBrk="0" hangingPunct="0">
                <a:defRPr kumimoji="1" sz="1600" b="1">
                  <a:solidFill>
                    <a:schemeClr val="bg1"/>
                  </a:solidFill>
                  <a:latin typeface="Arial" charset="0"/>
                  <a:ea typeface="ＭＳ Ｐゴシック" pitchFamily="50" charset="-128"/>
                </a:defRPr>
              </a:lvl2pPr>
              <a:lvl3pPr marL="1143000" indent="-228600" eaLnBrk="0" hangingPunct="0">
                <a:defRPr kumimoji="1" sz="1600" b="1">
                  <a:solidFill>
                    <a:schemeClr val="bg1"/>
                  </a:solidFill>
                  <a:latin typeface="Arial" charset="0"/>
                  <a:ea typeface="ＭＳ Ｐゴシック" pitchFamily="50" charset="-128"/>
                </a:defRPr>
              </a:lvl3pPr>
              <a:lvl4pPr marL="1600200" indent="-228600" eaLnBrk="0" hangingPunct="0">
                <a:defRPr kumimoji="1" sz="1600" b="1">
                  <a:solidFill>
                    <a:schemeClr val="bg1"/>
                  </a:solidFill>
                  <a:latin typeface="Arial" charset="0"/>
                  <a:ea typeface="ＭＳ Ｐゴシック" pitchFamily="50" charset="-128"/>
                </a:defRPr>
              </a:lvl4pPr>
              <a:lvl5pPr marL="2057400" indent="-228600" eaLnBrk="0" hangingPunct="0">
                <a:defRPr kumimoji="1" sz="1600" b="1">
                  <a:solidFill>
                    <a:schemeClr val="bg1"/>
                  </a:solidFill>
                  <a:latin typeface="Arial" charset="0"/>
                  <a:ea typeface="ＭＳ Ｐゴシック" pitchFamily="50" charset="-128"/>
                </a:defRPr>
              </a:lvl5pPr>
              <a:lvl6pPr marL="25146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6pPr>
              <a:lvl7pPr marL="29718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7pPr>
              <a:lvl8pPr marL="34290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8pPr>
              <a:lvl9pPr marL="38862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9pPr>
            </a:lstStyle>
            <a:p>
              <a:pPr eaLnBrk="1" hangingPunct="1"/>
              <a:endParaRPr lang="ja-JP" altLang="en-US"/>
            </a:p>
          </p:txBody>
        </p:sp>
      </p:grpSp>
      <p:sp>
        <p:nvSpPr>
          <p:cNvPr id="874507" name="Rectangle 11"/>
          <p:cNvSpPr>
            <a:spLocks noChangeArrowheads="1"/>
          </p:cNvSpPr>
          <p:nvPr/>
        </p:nvSpPr>
        <p:spPr bwMode="auto">
          <a:xfrm>
            <a:off x="5105400" y="1981200"/>
            <a:ext cx="3429000" cy="119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0" algn="ctr">
                <a:solidFill>
                  <a:srgbClr val="000000"/>
                </a:solidFill>
                <a:miter lim="800000"/>
                <a:headEnd/>
                <a:tailEnd/>
              </a14:hiddenLine>
            </a:ext>
          </a:extLst>
        </p:spPr>
        <p:txBody>
          <a:bodyPr>
            <a:spAutoFit/>
          </a:bodyPr>
          <a:lstStyle>
            <a:lvl1pPr eaLnBrk="0" hangingPunct="0">
              <a:defRPr kumimoji="1" sz="1600" b="1">
                <a:solidFill>
                  <a:schemeClr val="bg1"/>
                </a:solidFill>
                <a:latin typeface="Arial" charset="0"/>
                <a:ea typeface="ＭＳ Ｐゴシック" pitchFamily="50" charset="-128"/>
              </a:defRPr>
            </a:lvl1pPr>
            <a:lvl2pPr marL="742950" indent="-285750" eaLnBrk="0" hangingPunct="0">
              <a:defRPr kumimoji="1" sz="1600" b="1">
                <a:solidFill>
                  <a:schemeClr val="bg1"/>
                </a:solidFill>
                <a:latin typeface="Arial" charset="0"/>
                <a:ea typeface="ＭＳ Ｐゴシック" pitchFamily="50" charset="-128"/>
              </a:defRPr>
            </a:lvl2pPr>
            <a:lvl3pPr marL="1143000" indent="-228600" eaLnBrk="0" hangingPunct="0">
              <a:defRPr kumimoji="1" sz="1600" b="1">
                <a:solidFill>
                  <a:schemeClr val="bg1"/>
                </a:solidFill>
                <a:latin typeface="Arial" charset="0"/>
                <a:ea typeface="ＭＳ Ｐゴシック" pitchFamily="50" charset="-128"/>
              </a:defRPr>
            </a:lvl3pPr>
            <a:lvl4pPr marL="1600200" indent="-228600" eaLnBrk="0" hangingPunct="0">
              <a:defRPr kumimoji="1" sz="1600" b="1">
                <a:solidFill>
                  <a:schemeClr val="bg1"/>
                </a:solidFill>
                <a:latin typeface="Arial" charset="0"/>
                <a:ea typeface="ＭＳ Ｐゴシック" pitchFamily="50" charset="-128"/>
              </a:defRPr>
            </a:lvl4pPr>
            <a:lvl5pPr marL="2057400" indent="-228600" eaLnBrk="0" hangingPunct="0">
              <a:defRPr kumimoji="1" sz="1600" b="1">
                <a:solidFill>
                  <a:schemeClr val="bg1"/>
                </a:solidFill>
                <a:latin typeface="Arial" charset="0"/>
                <a:ea typeface="ＭＳ Ｐゴシック" pitchFamily="50" charset="-128"/>
              </a:defRPr>
            </a:lvl5pPr>
            <a:lvl6pPr marL="25146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6pPr>
            <a:lvl7pPr marL="29718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7pPr>
            <a:lvl8pPr marL="34290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8pPr>
            <a:lvl9pPr marL="38862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9pPr>
          </a:lstStyle>
          <a:p>
            <a:pPr algn="l" eaLnBrk="1" hangingPunct="1"/>
            <a:r>
              <a:rPr lang="ja-JP" altLang="en-US"/>
              <a:t>中性サビ除去剤をサビが発生している箇所に、ヘラで薄く塗り延ばします。</a:t>
            </a:r>
          </a:p>
          <a:p>
            <a:pPr algn="l" eaLnBrk="1" hangingPunct="1"/>
            <a:r>
              <a:rPr lang="ja-JP" altLang="en-US"/>
              <a:t>塗ったそばからサビと反応して紫色に変色します。</a:t>
            </a:r>
          </a:p>
        </p:txBody>
      </p:sp>
      <p:sp>
        <p:nvSpPr>
          <p:cNvPr id="874508" name="Rectangle 12"/>
          <p:cNvSpPr>
            <a:spLocks noChangeArrowheads="1"/>
          </p:cNvSpPr>
          <p:nvPr/>
        </p:nvSpPr>
        <p:spPr bwMode="auto">
          <a:xfrm>
            <a:off x="5105400" y="3381375"/>
            <a:ext cx="34290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0" algn="ctr">
                <a:solidFill>
                  <a:srgbClr val="000000"/>
                </a:solidFill>
                <a:miter lim="800000"/>
                <a:headEnd/>
                <a:tailEnd/>
              </a14:hiddenLine>
            </a:ext>
          </a:extLst>
        </p:spPr>
        <p:txBody>
          <a:bodyPr>
            <a:spAutoFit/>
          </a:bodyPr>
          <a:lstStyle>
            <a:lvl1pPr eaLnBrk="0" hangingPunct="0">
              <a:defRPr kumimoji="1" sz="1600" b="1">
                <a:solidFill>
                  <a:schemeClr val="bg1"/>
                </a:solidFill>
                <a:latin typeface="Arial" charset="0"/>
                <a:ea typeface="ＭＳ Ｐゴシック" pitchFamily="50" charset="-128"/>
              </a:defRPr>
            </a:lvl1pPr>
            <a:lvl2pPr marL="742950" indent="-285750" eaLnBrk="0" hangingPunct="0">
              <a:defRPr kumimoji="1" sz="1600" b="1">
                <a:solidFill>
                  <a:schemeClr val="bg1"/>
                </a:solidFill>
                <a:latin typeface="Arial" charset="0"/>
                <a:ea typeface="ＭＳ Ｐゴシック" pitchFamily="50" charset="-128"/>
              </a:defRPr>
            </a:lvl2pPr>
            <a:lvl3pPr marL="1143000" indent="-228600" eaLnBrk="0" hangingPunct="0">
              <a:defRPr kumimoji="1" sz="1600" b="1">
                <a:solidFill>
                  <a:schemeClr val="bg1"/>
                </a:solidFill>
                <a:latin typeface="Arial" charset="0"/>
                <a:ea typeface="ＭＳ Ｐゴシック" pitchFamily="50" charset="-128"/>
              </a:defRPr>
            </a:lvl3pPr>
            <a:lvl4pPr marL="1600200" indent="-228600" eaLnBrk="0" hangingPunct="0">
              <a:defRPr kumimoji="1" sz="1600" b="1">
                <a:solidFill>
                  <a:schemeClr val="bg1"/>
                </a:solidFill>
                <a:latin typeface="Arial" charset="0"/>
                <a:ea typeface="ＭＳ Ｐゴシック" pitchFamily="50" charset="-128"/>
              </a:defRPr>
            </a:lvl4pPr>
            <a:lvl5pPr marL="2057400" indent="-228600" eaLnBrk="0" hangingPunct="0">
              <a:defRPr kumimoji="1" sz="1600" b="1">
                <a:solidFill>
                  <a:schemeClr val="bg1"/>
                </a:solidFill>
                <a:latin typeface="Arial" charset="0"/>
                <a:ea typeface="ＭＳ Ｐゴシック" pitchFamily="50" charset="-128"/>
              </a:defRPr>
            </a:lvl5pPr>
            <a:lvl6pPr marL="25146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6pPr>
            <a:lvl7pPr marL="29718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7pPr>
            <a:lvl8pPr marL="34290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8pPr>
            <a:lvl9pPr marL="38862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9pPr>
          </a:lstStyle>
          <a:p>
            <a:pPr algn="l" eaLnBrk="1" hangingPunct="1"/>
            <a:r>
              <a:rPr lang="ja-JP" altLang="en-US"/>
              <a:t>５分程度放置します。この間に擦り洗いなどはしないで下さい。</a:t>
            </a:r>
          </a:p>
        </p:txBody>
      </p:sp>
      <p:sp>
        <p:nvSpPr>
          <p:cNvPr id="874509" name="Rectangle 13"/>
          <p:cNvSpPr>
            <a:spLocks noChangeArrowheads="1"/>
          </p:cNvSpPr>
          <p:nvPr/>
        </p:nvSpPr>
        <p:spPr bwMode="auto">
          <a:xfrm>
            <a:off x="5105400" y="1219200"/>
            <a:ext cx="34290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0" algn="ctr">
                <a:solidFill>
                  <a:srgbClr val="000000"/>
                </a:solidFill>
                <a:miter lim="800000"/>
                <a:headEnd/>
                <a:tailEnd/>
              </a14:hiddenLine>
            </a:ext>
          </a:extLst>
        </p:spPr>
        <p:txBody>
          <a:bodyPr>
            <a:spAutoFit/>
          </a:bodyPr>
          <a:lstStyle>
            <a:lvl1pPr eaLnBrk="0" hangingPunct="0">
              <a:defRPr kumimoji="1" sz="1600" b="1">
                <a:solidFill>
                  <a:schemeClr val="bg1"/>
                </a:solidFill>
                <a:latin typeface="Arial" charset="0"/>
                <a:ea typeface="ＭＳ Ｐゴシック" pitchFamily="50" charset="-128"/>
              </a:defRPr>
            </a:lvl1pPr>
            <a:lvl2pPr marL="742950" indent="-285750" eaLnBrk="0" hangingPunct="0">
              <a:defRPr kumimoji="1" sz="1600" b="1">
                <a:solidFill>
                  <a:schemeClr val="bg1"/>
                </a:solidFill>
                <a:latin typeface="Arial" charset="0"/>
                <a:ea typeface="ＭＳ Ｐゴシック" pitchFamily="50" charset="-128"/>
              </a:defRPr>
            </a:lvl2pPr>
            <a:lvl3pPr marL="1143000" indent="-228600" eaLnBrk="0" hangingPunct="0">
              <a:defRPr kumimoji="1" sz="1600" b="1">
                <a:solidFill>
                  <a:schemeClr val="bg1"/>
                </a:solidFill>
                <a:latin typeface="Arial" charset="0"/>
                <a:ea typeface="ＭＳ Ｐゴシック" pitchFamily="50" charset="-128"/>
              </a:defRPr>
            </a:lvl3pPr>
            <a:lvl4pPr marL="1600200" indent="-228600" eaLnBrk="0" hangingPunct="0">
              <a:defRPr kumimoji="1" sz="1600" b="1">
                <a:solidFill>
                  <a:schemeClr val="bg1"/>
                </a:solidFill>
                <a:latin typeface="Arial" charset="0"/>
                <a:ea typeface="ＭＳ Ｐゴシック" pitchFamily="50" charset="-128"/>
              </a:defRPr>
            </a:lvl4pPr>
            <a:lvl5pPr marL="2057400" indent="-228600" eaLnBrk="0" hangingPunct="0">
              <a:defRPr kumimoji="1" sz="1600" b="1">
                <a:solidFill>
                  <a:schemeClr val="bg1"/>
                </a:solidFill>
                <a:latin typeface="Arial" charset="0"/>
                <a:ea typeface="ＭＳ Ｐゴシック" pitchFamily="50" charset="-128"/>
              </a:defRPr>
            </a:lvl5pPr>
            <a:lvl6pPr marL="25146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6pPr>
            <a:lvl7pPr marL="29718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7pPr>
            <a:lvl8pPr marL="34290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8pPr>
            <a:lvl9pPr marL="38862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9pPr>
          </a:lstStyle>
          <a:p>
            <a:pPr algn="l" eaLnBrk="1" hangingPunct="1"/>
            <a:r>
              <a:rPr lang="ja-JP" altLang="en-US">
                <a:solidFill>
                  <a:schemeClr val="hlink"/>
                </a:solidFill>
              </a:rPr>
              <a:t>金属製足拭きマットからのもらいサビが目地にまで浸透しています。</a:t>
            </a:r>
          </a:p>
        </p:txBody>
      </p:sp>
      <p:sp>
        <p:nvSpPr>
          <p:cNvPr id="874510" name="Rectangle 14"/>
          <p:cNvSpPr>
            <a:spLocks noChangeArrowheads="1"/>
          </p:cNvSpPr>
          <p:nvPr/>
        </p:nvSpPr>
        <p:spPr bwMode="auto">
          <a:xfrm>
            <a:off x="5105400" y="4114800"/>
            <a:ext cx="3429000"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0" algn="ctr">
                <a:solidFill>
                  <a:srgbClr val="000000"/>
                </a:solidFill>
                <a:miter lim="800000"/>
                <a:headEnd/>
                <a:tailEnd/>
              </a14:hiddenLine>
            </a:ext>
          </a:extLst>
        </p:spPr>
        <p:txBody>
          <a:bodyPr>
            <a:spAutoFit/>
          </a:bodyPr>
          <a:lstStyle>
            <a:lvl1pPr eaLnBrk="0" hangingPunct="0">
              <a:defRPr kumimoji="1" sz="1600" b="1">
                <a:solidFill>
                  <a:schemeClr val="bg1"/>
                </a:solidFill>
                <a:latin typeface="Arial" charset="0"/>
                <a:ea typeface="ＭＳ Ｐゴシック" pitchFamily="50" charset="-128"/>
              </a:defRPr>
            </a:lvl1pPr>
            <a:lvl2pPr marL="742950" indent="-285750" eaLnBrk="0" hangingPunct="0">
              <a:defRPr kumimoji="1" sz="1600" b="1">
                <a:solidFill>
                  <a:schemeClr val="bg1"/>
                </a:solidFill>
                <a:latin typeface="Arial" charset="0"/>
                <a:ea typeface="ＭＳ Ｐゴシック" pitchFamily="50" charset="-128"/>
              </a:defRPr>
            </a:lvl2pPr>
            <a:lvl3pPr marL="1143000" indent="-228600" eaLnBrk="0" hangingPunct="0">
              <a:defRPr kumimoji="1" sz="1600" b="1">
                <a:solidFill>
                  <a:schemeClr val="bg1"/>
                </a:solidFill>
                <a:latin typeface="Arial" charset="0"/>
                <a:ea typeface="ＭＳ Ｐゴシック" pitchFamily="50" charset="-128"/>
              </a:defRPr>
            </a:lvl3pPr>
            <a:lvl4pPr marL="1600200" indent="-228600" eaLnBrk="0" hangingPunct="0">
              <a:defRPr kumimoji="1" sz="1600" b="1">
                <a:solidFill>
                  <a:schemeClr val="bg1"/>
                </a:solidFill>
                <a:latin typeface="Arial" charset="0"/>
                <a:ea typeface="ＭＳ Ｐゴシック" pitchFamily="50" charset="-128"/>
              </a:defRPr>
            </a:lvl4pPr>
            <a:lvl5pPr marL="2057400" indent="-228600" eaLnBrk="0" hangingPunct="0">
              <a:defRPr kumimoji="1" sz="1600" b="1">
                <a:solidFill>
                  <a:schemeClr val="bg1"/>
                </a:solidFill>
                <a:latin typeface="Arial" charset="0"/>
                <a:ea typeface="ＭＳ Ｐゴシック" pitchFamily="50" charset="-128"/>
              </a:defRPr>
            </a:lvl5pPr>
            <a:lvl6pPr marL="25146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6pPr>
            <a:lvl7pPr marL="29718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7pPr>
            <a:lvl8pPr marL="34290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8pPr>
            <a:lvl9pPr marL="38862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9pPr>
          </a:lstStyle>
          <a:p>
            <a:pPr algn="l" eaLnBrk="1" hangingPunct="1"/>
            <a:r>
              <a:rPr lang="ja-JP" altLang="en-US"/>
              <a:t>その後、洗浄剤を水で洗い流すか、水を含ませたタオルで拭き取ってください。</a:t>
            </a:r>
          </a:p>
        </p:txBody>
      </p:sp>
      <p:sp>
        <p:nvSpPr>
          <p:cNvPr id="874511" name="Text Box 15"/>
          <p:cNvSpPr txBox="1">
            <a:spLocks noChangeArrowheads="1"/>
          </p:cNvSpPr>
          <p:nvPr/>
        </p:nvSpPr>
        <p:spPr bwMode="auto">
          <a:xfrm>
            <a:off x="1295400" y="4953000"/>
            <a:ext cx="65532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0" algn="ctr">
                <a:solidFill>
                  <a:srgbClr val="000000"/>
                </a:solidFill>
                <a:miter lim="800000"/>
                <a:headEnd/>
                <a:tailEnd/>
              </a14:hiddenLine>
            </a:ext>
          </a:extLst>
        </p:spPr>
        <p:txBody>
          <a:bodyPr>
            <a:spAutoFit/>
          </a:bodyPr>
          <a:lstStyle>
            <a:lvl1pPr eaLnBrk="0" hangingPunct="0">
              <a:defRPr kumimoji="1" sz="1600" b="1">
                <a:solidFill>
                  <a:schemeClr val="bg1"/>
                </a:solidFill>
                <a:latin typeface="Arial" charset="0"/>
                <a:ea typeface="ＭＳ Ｐゴシック" pitchFamily="50" charset="-128"/>
              </a:defRPr>
            </a:lvl1pPr>
            <a:lvl2pPr marL="742950" indent="-285750" eaLnBrk="0" hangingPunct="0">
              <a:defRPr kumimoji="1" sz="1600" b="1">
                <a:solidFill>
                  <a:schemeClr val="bg1"/>
                </a:solidFill>
                <a:latin typeface="Arial" charset="0"/>
                <a:ea typeface="ＭＳ Ｐゴシック" pitchFamily="50" charset="-128"/>
              </a:defRPr>
            </a:lvl2pPr>
            <a:lvl3pPr marL="1143000" indent="-228600" eaLnBrk="0" hangingPunct="0">
              <a:defRPr kumimoji="1" sz="1600" b="1">
                <a:solidFill>
                  <a:schemeClr val="bg1"/>
                </a:solidFill>
                <a:latin typeface="Arial" charset="0"/>
                <a:ea typeface="ＭＳ Ｐゴシック" pitchFamily="50" charset="-128"/>
              </a:defRPr>
            </a:lvl3pPr>
            <a:lvl4pPr marL="1600200" indent="-228600" eaLnBrk="0" hangingPunct="0">
              <a:defRPr kumimoji="1" sz="1600" b="1">
                <a:solidFill>
                  <a:schemeClr val="bg1"/>
                </a:solidFill>
                <a:latin typeface="Arial" charset="0"/>
                <a:ea typeface="ＭＳ Ｐゴシック" pitchFamily="50" charset="-128"/>
              </a:defRPr>
            </a:lvl4pPr>
            <a:lvl5pPr marL="2057400" indent="-228600" eaLnBrk="0" hangingPunct="0">
              <a:defRPr kumimoji="1" sz="1600" b="1">
                <a:solidFill>
                  <a:schemeClr val="bg1"/>
                </a:solidFill>
                <a:latin typeface="Arial" charset="0"/>
                <a:ea typeface="ＭＳ Ｐゴシック" pitchFamily="50" charset="-128"/>
              </a:defRPr>
            </a:lvl5pPr>
            <a:lvl6pPr marL="25146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6pPr>
            <a:lvl7pPr marL="29718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7pPr>
            <a:lvl8pPr marL="34290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8pPr>
            <a:lvl9pPr marL="38862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9pPr>
          </a:lstStyle>
          <a:p>
            <a:pPr eaLnBrk="1" hangingPunct="1"/>
            <a:r>
              <a:rPr lang="ja-JP" altLang="en-US" sz="2000"/>
              <a:t>目地やタイルを傷めることなく</a:t>
            </a:r>
            <a:br>
              <a:rPr lang="ja-JP" altLang="en-US" sz="2000"/>
            </a:br>
            <a:r>
              <a:rPr lang="ja-JP" altLang="en-US" sz="2000"/>
              <a:t>目地に浸透したサビまで除去されています。</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74509"/>
                                        </p:tgtEl>
                                        <p:attrNameLst>
                                          <p:attrName>style.visibility</p:attrName>
                                        </p:attrNameLst>
                                      </p:cBhvr>
                                      <p:to>
                                        <p:strVal val="visible"/>
                                      </p:to>
                                    </p:set>
                                    <p:animEffect transition="in" filter="fade">
                                      <p:cBhvr>
                                        <p:cTn id="10" dur="500"/>
                                        <p:tgtEl>
                                          <p:spTgt spid="874509"/>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xit" presetSubtype="0" fill="hold" nodeType="clickEffect">
                                  <p:stCondLst>
                                    <p:cond delay="0"/>
                                  </p:stCondLst>
                                  <p:childTnLst>
                                    <p:animEffect transition="out" filter="fade">
                                      <p:cBhvr>
                                        <p:cTn id="14" dur="500"/>
                                        <p:tgtEl>
                                          <p:spTgt spid="2"/>
                                        </p:tgtEl>
                                      </p:cBhvr>
                                    </p:animEffect>
                                    <p:set>
                                      <p:cBhvr>
                                        <p:cTn id="15" dur="1" fill="hold">
                                          <p:stCondLst>
                                            <p:cond delay="499"/>
                                          </p:stCondLst>
                                        </p:cTn>
                                        <p:tgtEl>
                                          <p:spTgt spid="2"/>
                                        </p:tgtEl>
                                        <p:attrNameLst>
                                          <p:attrName>style.visibility</p:attrName>
                                        </p:attrNameLst>
                                      </p:cBhvr>
                                      <p:to>
                                        <p:strVal val="hidden"/>
                                      </p:to>
                                    </p:set>
                                  </p:childTnLst>
                                </p:cTn>
                              </p:par>
                              <p:par>
                                <p:cTn id="16" presetID="5" presetClass="entr" presetSubtype="10" fill="hold" nodeType="withEffect">
                                  <p:stCondLst>
                                    <p:cond delay="0"/>
                                  </p:stCondLst>
                                  <p:childTnLst>
                                    <p:set>
                                      <p:cBhvr>
                                        <p:cTn id="17" dur="1" fill="hold">
                                          <p:stCondLst>
                                            <p:cond delay="0"/>
                                          </p:stCondLst>
                                        </p:cTn>
                                        <p:tgtEl>
                                          <p:spTgt spid="874502"/>
                                        </p:tgtEl>
                                        <p:attrNameLst>
                                          <p:attrName>style.visibility</p:attrName>
                                        </p:attrNameLst>
                                      </p:cBhvr>
                                      <p:to>
                                        <p:strVal val="visible"/>
                                      </p:to>
                                    </p:set>
                                    <p:animEffect transition="in" filter="checkerboard(across)">
                                      <p:cBhvr>
                                        <p:cTn id="18" dur="500"/>
                                        <p:tgtEl>
                                          <p:spTgt spid="874502"/>
                                        </p:tgtEl>
                                      </p:cBhvr>
                                    </p:animEffect>
                                  </p:childTnLst>
                                </p:cTn>
                              </p:par>
                              <p:par>
                                <p:cTn id="19" presetID="5" presetClass="entr" presetSubtype="10" fill="hold" grpId="0" nodeType="withEffect">
                                  <p:stCondLst>
                                    <p:cond delay="0"/>
                                  </p:stCondLst>
                                  <p:childTnLst>
                                    <p:set>
                                      <p:cBhvr>
                                        <p:cTn id="20" dur="1" fill="hold">
                                          <p:stCondLst>
                                            <p:cond delay="0"/>
                                          </p:stCondLst>
                                        </p:cTn>
                                        <p:tgtEl>
                                          <p:spTgt spid="874507"/>
                                        </p:tgtEl>
                                        <p:attrNameLst>
                                          <p:attrName>style.visibility</p:attrName>
                                        </p:attrNameLst>
                                      </p:cBhvr>
                                      <p:to>
                                        <p:strVal val="visible"/>
                                      </p:to>
                                    </p:set>
                                    <p:animEffect transition="in" filter="checkerboard(across)">
                                      <p:cBhvr>
                                        <p:cTn id="21" dur="500"/>
                                        <p:tgtEl>
                                          <p:spTgt spid="874507"/>
                                        </p:tgtEl>
                                      </p:cBhvr>
                                    </p:animEffect>
                                  </p:childTnLst>
                                </p:cTn>
                              </p:par>
                              <p:par>
                                <p:cTn id="22" presetID="3" presetClass="emph" presetSubtype="2" fill="hold" grpId="1" nodeType="withEffect">
                                  <p:stCondLst>
                                    <p:cond delay="0"/>
                                  </p:stCondLst>
                                  <p:childTnLst>
                                    <p:animClr clrSpc="rgb" dir="cw">
                                      <p:cBhvr override="childStyle">
                                        <p:cTn id="23" dur="500" fill="hold"/>
                                        <p:tgtEl>
                                          <p:spTgt spid="874509"/>
                                        </p:tgtEl>
                                        <p:attrNameLst>
                                          <p:attrName>style.color</p:attrName>
                                        </p:attrNameLst>
                                      </p:cBhvr>
                                      <p:to>
                                        <a:srgbClr val="99CCFF"/>
                                      </p:to>
                                    </p:animClr>
                                  </p:childTnLst>
                                </p:cTn>
                              </p:par>
                            </p:childTnLst>
                          </p:cTn>
                        </p:par>
                      </p:childTnLst>
                    </p:cTn>
                  </p:par>
                  <p:par>
                    <p:cTn id="24" fill="hold" nodeType="clickPar">
                      <p:stCondLst>
                        <p:cond delay="indefinite"/>
                      </p:stCondLst>
                      <p:childTnLst>
                        <p:par>
                          <p:cTn id="25" fill="hold" nodeType="withGroup">
                            <p:stCondLst>
                              <p:cond delay="0"/>
                            </p:stCondLst>
                            <p:childTnLst>
                              <p:par>
                                <p:cTn id="26" presetID="5" presetClass="entr" presetSubtype="10" fill="hold" grpId="0" nodeType="clickEffect">
                                  <p:stCondLst>
                                    <p:cond delay="0"/>
                                  </p:stCondLst>
                                  <p:childTnLst>
                                    <p:set>
                                      <p:cBhvr>
                                        <p:cTn id="27" dur="1" fill="hold">
                                          <p:stCondLst>
                                            <p:cond delay="0"/>
                                          </p:stCondLst>
                                        </p:cTn>
                                        <p:tgtEl>
                                          <p:spTgt spid="874508"/>
                                        </p:tgtEl>
                                        <p:attrNameLst>
                                          <p:attrName>style.visibility</p:attrName>
                                        </p:attrNameLst>
                                      </p:cBhvr>
                                      <p:to>
                                        <p:strVal val="visible"/>
                                      </p:to>
                                    </p:set>
                                    <p:animEffect transition="in" filter="checkerboard(across)">
                                      <p:cBhvr>
                                        <p:cTn id="28" dur="500"/>
                                        <p:tgtEl>
                                          <p:spTgt spid="874508"/>
                                        </p:tgtEl>
                                      </p:cBhvr>
                                    </p:animEffect>
                                  </p:childTnLst>
                                </p:cTn>
                              </p:par>
                              <p:par>
                                <p:cTn id="29" presetID="3" presetClass="emph" presetSubtype="2" fill="hold" grpId="1" nodeType="withEffect">
                                  <p:stCondLst>
                                    <p:cond delay="0"/>
                                  </p:stCondLst>
                                  <p:childTnLst>
                                    <p:animClr clrSpc="rgb" dir="cw">
                                      <p:cBhvr override="childStyle">
                                        <p:cTn id="30" dur="500" fill="hold"/>
                                        <p:tgtEl>
                                          <p:spTgt spid="874507"/>
                                        </p:tgtEl>
                                        <p:attrNameLst>
                                          <p:attrName>style.color</p:attrName>
                                        </p:attrNameLst>
                                      </p:cBhvr>
                                      <p:to>
                                        <a:srgbClr val="99CCFF"/>
                                      </p:to>
                                    </p:animClr>
                                  </p:childTnLst>
                                </p:cTn>
                              </p:par>
                            </p:childTnLst>
                          </p:cTn>
                        </p:par>
                      </p:childTnLst>
                    </p:cTn>
                  </p:par>
                  <p:par>
                    <p:cTn id="31" fill="hold" nodeType="clickPar">
                      <p:stCondLst>
                        <p:cond delay="indefinite"/>
                      </p:stCondLst>
                      <p:childTnLst>
                        <p:par>
                          <p:cTn id="32" fill="hold" nodeType="withGroup">
                            <p:stCondLst>
                              <p:cond delay="0"/>
                            </p:stCondLst>
                            <p:childTnLst>
                              <p:par>
                                <p:cTn id="33" presetID="10" presetClass="exit" presetSubtype="0" fill="hold" nodeType="clickEffect">
                                  <p:stCondLst>
                                    <p:cond delay="0"/>
                                  </p:stCondLst>
                                  <p:childTnLst>
                                    <p:animEffect transition="out" filter="fade">
                                      <p:cBhvr>
                                        <p:cTn id="34" dur="500"/>
                                        <p:tgtEl>
                                          <p:spTgt spid="874502"/>
                                        </p:tgtEl>
                                      </p:cBhvr>
                                    </p:animEffect>
                                    <p:set>
                                      <p:cBhvr>
                                        <p:cTn id="35" dur="1" fill="hold">
                                          <p:stCondLst>
                                            <p:cond delay="499"/>
                                          </p:stCondLst>
                                        </p:cTn>
                                        <p:tgtEl>
                                          <p:spTgt spid="874502"/>
                                        </p:tgtEl>
                                        <p:attrNameLst>
                                          <p:attrName>style.visibility</p:attrName>
                                        </p:attrNameLst>
                                      </p:cBhvr>
                                      <p:to>
                                        <p:strVal val="hidden"/>
                                      </p:to>
                                    </p:set>
                                  </p:childTnLst>
                                </p:cTn>
                              </p:par>
                              <p:par>
                                <p:cTn id="36" presetID="5" presetClass="entr" presetSubtype="10" fill="hold" nodeType="withEffect">
                                  <p:stCondLst>
                                    <p:cond delay="0"/>
                                  </p:stCondLst>
                                  <p:childTnLst>
                                    <p:set>
                                      <p:cBhvr>
                                        <p:cTn id="37" dur="1" fill="hold">
                                          <p:stCondLst>
                                            <p:cond delay="0"/>
                                          </p:stCondLst>
                                        </p:cTn>
                                        <p:tgtEl>
                                          <p:spTgt spid="3"/>
                                        </p:tgtEl>
                                        <p:attrNameLst>
                                          <p:attrName>style.visibility</p:attrName>
                                        </p:attrNameLst>
                                      </p:cBhvr>
                                      <p:to>
                                        <p:strVal val="visible"/>
                                      </p:to>
                                    </p:set>
                                    <p:animEffect transition="in" filter="checkerboard(across)">
                                      <p:cBhvr>
                                        <p:cTn id="38" dur="500"/>
                                        <p:tgtEl>
                                          <p:spTgt spid="3"/>
                                        </p:tgtEl>
                                      </p:cBhvr>
                                    </p:animEffect>
                                  </p:childTnLst>
                                </p:cTn>
                              </p:par>
                              <p:par>
                                <p:cTn id="39" presetID="3" presetClass="emph" presetSubtype="2" fill="hold" grpId="1" nodeType="withEffect">
                                  <p:stCondLst>
                                    <p:cond delay="0"/>
                                  </p:stCondLst>
                                  <p:childTnLst>
                                    <p:animClr clrSpc="rgb" dir="cw">
                                      <p:cBhvr override="childStyle">
                                        <p:cTn id="40" dur="500" fill="hold"/>
                                        <p:tgtEl>
                                          <p:spTgt spid="874508"/>
                                        </p:tgtEl>
                                        <p:attrNameLst>
                                          <p:attrName>style.color</p:attrName>
                                        </p:attrNameLst>
                                      </p:cBhvr>
                                      <p:to>
                                        <a:srgbClr val="99CCFF"/>
                                      </p:to>
                                    </p:animClr>
                                  </p:childTnLst>
                                </p:cTn>
                              </p:par>
                              <p:par>
                                <p:cTn id="41" presetID="5" presetClass="entr" presetSubtype="10" fill="hold" grpId="0" nodeType="withEffect">
                                  <p:stCondLst>
                                    <p:cond delay="0"/>
                                  </p:stCondLst>
                                  <p:childTnLst>
                                    <p:set>
                                      <p:cBhvr>
                                        <p:cTn id="42" dur="1" fill="hold">
                                          <p:stCondLst>
                                            <p:cond delay="0"/>
                                          </p:stCondLst>
                                        </p:cTn>
                                        <p:tgtEl>
                                          <p:spTgt spid="874510"/>
                                        </p:tgtEl>
                                        <p:attrNameLst>
                                          <p:attrName>style.visibility</p:attrName>
                                        </p:attrNameLst>
                                      </p:cBhvr>
                                      <p:to>
                                        <p:strVal val="visible"/>
                                      </p:to>
                                    </p:set>
                                    <p:animEffect transition="in" filter="checkerboard(across)">
                                      <p:cBhvr>
                                        <p:cTn id="43" dur="500"/>
                                        <p:tgtEl>
                                          <p:spTgt spid="874510"/>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0" presetClass="path" presetSubtype="0" accel="50000" decel="50000" fill="hold" nodeType="clickEffect">
                                  <p:stCondLst>
                                    <p:cond delay="0"/>
                                  </p:stCondLst>
                                  <p:childTnLst>
                                    <p:animMotion origin="layout" path="M 0.0 8.32562E-7 L 0.5 8.32562E-7 " pathEditMode="relative" ptsTypes="AA">
                                      <p:cBhvr>
                                        <p:cTn id="47" dur="500" fill="hold"/>
                                        <p:tgtEl>
                                          <p:spTgt spid="3"/>
                                        </p:tgtEl>
                                        <p:attrNameLst>
                                          <p:attrName>ppt_x</p:attrName>
                                          <p:attrName>ppt_y</p:attrName>
                                        </p:attrNameLst>
                                      </p:cBhvr>
                                    </p:animMotion>
                                  </p:childTnLst>
                                </p:cTn>
                              </p:par>
                              <p:par>
                                <p:cTn id="48" presetID="10" presetClass="entr" presetSubtype="0" fill="hold" nodeType="withEffect">
                                  <p:stCondLst>
                                    <p:cond delay="0"/>
                                  </p:stCondLst>
                                  <p:childTnLst>
                                    <p:set>
                                      <p:cBhvr>
                                        <p:cTn id="49" dur="1" fill="hold">
                                          <p:stCondLst>
                                            <p:cond delay="0"/>
                                          </p:stCondLst>
                                        </p:cTn>
                                        <p:tgtEl>
                                          <p:spTgt spid="2"/>
                                        </p:tgtEl>
                                        <p:attrNameLst>
                                          <p:attrName>style.visibility</p:attrName>
                                        </p:attrNameLst>
                                      </p:cBhvr>
                                      <p:to>
                                        <p:strVal val="visible"/>
                                      </p:to>
                                    </p:set>
                                    <p:animEffect transition="in" filter="fade">
                                      <p:cBhvr>
                                        <p:cTn id="50" dur="500"/>
                                        <p:tgtEl>
                                          <p:spTgt spid="2"/>
                                        </p:tgtEl>
                                      </p:cBhvr>
                                    </p:animEffect>
                                  </p:childTnLst>
                                </p:cTn>
                              </p:par>
                              <p:par>
                                <p:cTn id="51" presetID="23" presetClass="entr" presetSubtype="16" fill="hold" grpId="0" nodeType="withEffect">
                                  <p:stCondLst>
                                    <p:cond delay="0"/>
                                  </p:stCondLst>
                                  <p:childTnLst>
                                    <p:set>
                                      <p:cBhvr>
                                        <p:cTn id="52" dur="1" fill="hold">
                                          <p:stCondLst>
                                            <p:cond delay="0"/>
                                          </p:stCondLst>
                                        </p:cTn>
                                        <p:tgtEl>
                                          <p:spTgt spid="874511"/>
                                        </p:tgtEl>
                                        <p:attrNameLst>
                                          <p:attrName>style.visibility</p:attrName>
                                        </p:attrNameLst>
                                      </p:cBhvr>
                                      <p:to>
                                        <p:strVal val="visible"/>
                                      </p:to>
                                    </p:set>
                                    <p:anim calcmode="lin" valueType="num">
                                      <p:cBhvr>
                                        <p:cTn id="53" dur="500" fill="hold"/>
                                        <p:tgtEl>
                                          <p:spTgt spid="874511"/>
                                        </p:tgtEl>
                                        <p:attrNameLst>
                                          <p:attrName>ppt_w</p:attrName>
                                        </p:attrNameLst>
                                      </p:cBhvr>
                                      <p:tavLst>
                                        <p:tav tm="0">
                                          <p:val>
                                            <p:fltVal val="0"/>
                                          </p:val>
                                        </p:tav>
                                        <p:tav tm="100000">
                                          <p:val>
                                            <p:strVal val="#ppt_w"/>
                                          </p:val>
                                        </p:tav>
                                      </p:tavLst>
                                    </p:anim>
                                    <p:anim calcmode="lin" valueType="num">
                                      <p:cBhvr>
                                        <p:cTn id="54" dur="500" fill="hold"/>
                                        <p:tgtEl>
                                          <p:spTgt spid="874511"/>
                                        </p:tgtEl>
                                        <p:attrNameLst>
                                          <p:attrName>ppt_h</p:attrName>
                                        </p:attrNameLst>
                                      </p:cBhvr>
                                      <p:tavLst>
                                        <p:tav tm="0">
                                          <p:val>
                                            <p:fltVal val="0"/>
                                          </p:val>
                                        </p:tav>
                                        <p:tav tm="100000">
                                          <p:val>
                                            <p:strVal val="#ppt_h"/>
                                          </p:val>
                                        </p:tav>
                                      </p:tavLst>
                                    </p:anim>
                                  </p:childTnLst>
                                </p:cTn>
                              </p:par>
                              <p:par>
                                <p:cTn id="55" presetID="10" presetClass="exit" presetSubtype="0" fill="hold" grpId="2" nodeType="withEffect">
                                  <p:stCondLst>
                                    <p:cond delay="0"/>
                                  </p:stCondLst>
                                  <p:childTnLst>
                                    <p:animEffect transition="out" filter="fade">
                                      <p:cBhvr>
                                        <p:cTn id="56" dur="500"/>
                                        <p:tgtEl>
                                          <p:spTgt spid="874509"/>
                                        </p:tgtEl>
                                      </p:cBhvr>
                                    </p:animEffect>
                                    <p:set>
                                      <p:cBhvr>
                                        <p:cTn id="57" dur="1" fill="hold">
                                          <p:stCondLst>
                                            <p:cond delay="499"/>
                                          </p:stCondLst>
                                        </p:cTn>
                                        <p:tgtEl>
                                          <p:spTgt spid="874509"/>
                                        </p:tgtEl>
                                        <p:attrNameLst>
                                          <p:attrName>style.visibility</p:attrName>
                                        </p:attrNameLst>
                                      </p:cBhvr>
                                      <p:to>
                                        <p:strVal val="hidden"/>
                                      </p:to>
                                    </p:set>
                                  </p:childTnLst>
                                </p:cTn>
                              </p:par>
                              <p:par>
                                <p:cTn id="58" presetID="10" presetClass="exit" presetSubtype="0" fill="hold" grpId="2" nodeType="withEffect">
                                  <p:stCondLst>
                                    <p:cond delay="0"/>
                                  </p:stCondLst>
                                  <p:childTnLst>
                                    <p:animEffect transition="out" filter="fade">
                                      <p:cBhvr>
                                        <p:cTn id="59" dur="500"/>
                                        <p:tgtEl>
                                          <p:spTgt spid="874507"/>
                                        </p:tgtEl>
                                      </p:cBhvr>
                                    </p:animEffect>
                                    <p:set>
                                      <p:cBhvr>
                                        <p:cTn id="60" dur="1" fill="hold">
                                          <p:stCondLst>
                                            <p:cond delay="499"/>
                                          </p:stCondLst>
                                        </p:cTn>
                                        <p:tgtEl>
                                          <p:spTgt spid="874507"/>
                                        </p:tgtEl>
                                        <p:attrNameLst>
                                          <p:attrName>style.visibility</p:attrName>
                                        </p:attrNameLst>
                                      </p:cBhvr>
                                      <p:to>
                                        <p:strVal val="hidden"/>
                                      </p:to>
                                    </p:set>
                                  </p:childTnLst>
                                </p:cTn>
                              </p:par>
                              <p:par>
                                <p:cTn id="61" presetID="10" presetClass="exit" presetSubtype="0" fill="hold" grpId="2" nodeType="withEffect">
                                  <p:stCondLst>
                                    <p:cond delay="0"/>
                                  </p:stCondLst>
                                  <p:childTnLst>
                                    <p:animEffect transition="out" filter="fade">
                                      <p:cBhvr>
                                        <p:cTn id="62" dur="500"/>
                                        <p:tgtEl>
                                          <p:spTgt spid="874508"/>
                                        </p:tgtEl>
                                      </p:cBhvr>
                                    </p:animEffect>
                                    <p:set>
                                      <p:cBhvr>
                                        <p:cTn id="63" dur="1" fill="hold">
                                          <p:stCondLst>
                                            <p:cond delay="499"/>
                                          </p:stCondLst>
                                        </p:cTn>
                                        <p:tgtEl>
                                          <p:spTgt spid="874508"/>
                                        </p:tgtEl>
                                        <p:attrNameLst>
                                          <p:attrName>style.visibility</p:attrName>
                                        </p:attrNameLst>
                                      </p:cBhvr>
                                      <p:to>
                                        <p:strVal val="hidden"/>
                                      </p:to>
                                    </p:set>
                                  </p:childTnLst>
                                </p:cTn>
                              </p:par>
                              <p:par>
                                <p:cTn id="64" presetID="10" presetClass="exit" presetSubtype="0" fill="hold" grpId="1" nodeType="withEffect">
                                  <p:stCondLst>
                                    <p:cond delay="0"/>
                                  </p:stCondLst>
                                  <p:childTnLst>
                                    <p:animEffect transition="out" filter="fade">
                                      <p:cBhvr>
                                        <p:cTn id="65" dur="500"/>
                                        <p:tgtEl>
                                          <p:spTgt spid="874510"/>
                                        </p:tgtEl>
                                      </p:cBhvr>
                                    </p:animEffect>
                                    <p:set>
                                      <p:cBhvr>
                                        <p:cTn id="66" dur="1" fill="hold">
                                          <p:stCondLst>
                                            <p:cond delay="499"/>
                                          </p:stCondLst>
                                        </p:cTn>
                                        <p:tgtEl>
                                          <p:spTgt spid="8745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4507" grpId="0"/>
      <p:bldP spid="874507" grpId="1"/>
      <p:bldP spid="874507" grpId="2"/>
      <p:bldP spid="874508" grpId="0"/>
      <p:bldP spid="874508" grpId="1"/>
      <p:bldP spid="874508" grpId="2"/>
      <p:bldP spid="874509" grpId="0"/>
      <p:bldP spid="874509" grpId="1"/>
      <p:bldP spid="874509" grpId="2"/>
      <p:bldP spid="874510" grpId="0"/>
      <p:bldP spid="874510" grpId="1"/>
      <p:bldP spid="874511" grpId="0"/>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a:xfrm>
            <a:off x="457200" y="0"/>
            <a:ext cx="8229600" cy="1143000"/>
          </a:xfrm>
          <a:noFill/>
        </p:spPr>
        <p:txBody>
          <a:bodyPr/>
          <a:lstStyle/>
          <a:p>
            <a:pPr eaLnBrk="1" hangingPunct="1"/>
            <a:r>
              <a:rPr lang="ja-JP" altLang="en-US">
                <a:solidFill>
                  <a:schemeClr val="bg1"/>
                </a:solidFill>
                <a:ea typeface="ＭＳ Ｐゴシック" pitchFamily="50" charset="-128"/>
              </a:rPr>
              <a:t>中性サビ除去剤（</a:t>
            </a:r>
            <a:r>
              <a:rPr lang="en-US" altLang="ja-JP">
                <a:solidFill>
                  <a:schemeClr val="bg1"/>
                </a:solidFill>
                <a:ea typeface="ＭＳ Ｐゴシック" pitchFamily="50" charset="-128"/>
              </a:rPr>
              <a:t>BS-101P</a:t>
            </a:r>
            <a:r>
              <a:rPr lang="ja-JP" altLang="en-US">
                <a:solidFill>
                  <a:schemeClr val="bg1"/>
                </a:solidFill>
                <a:ea typeface="ＭＳ Ｐゴシック" pitchFamily="50" charset="-128"/>
              </a:rPr>
              <a:t>）</a:t>
            </a:r>
          </a:p>
        </p:txBody>
      </p:sp>
      <p:pic>
        <p:nvPicPr>
          <p:cNvPr id="876547" name="Picture 3" descr="rust remover 003"/>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381000" y="1219200"/>
            <a:ext cx="3581400" cy="2387600"/>
          </a:xfrm>
          <a:noFill/>
          <a:ln w="28575">
            <a:solidFill>
              <a:srgbClr val="3399FF"/>
            </a:solidFill>
            <a:miter lim="800000"/>
            <a:headEnd/>
            <a:tailEnd/>
          </a:ln>
        </p:spPr>
      </p:pic>
      <p:pic>
        <p:nvPicPr>
          <p:cNvPr id="876548" name="Picture 4" descr="rust remover 014"/>
          <p:cNvPicPr>
            <a:picLocks noGrp="1" noChangeAspect="1" noChangeArrowheads="1"/>
          </p:cNvPicPr>
          <p:nvPr>
            <p:ph sz="quarter" idx="2"/>
          </p:nvPr>
        </p:nvPicPr>
        <p:blipFill>
          <a:blip r:embed="rId4">
            <a:extLst>
              <a:ext uri="{28A0092B-C50C-407E-A947-70E740481C1C}">
                <a14:useLocalDpi xmlns:a14="http://schemas.microsoft.com/office/drawing/2010/main" val="0"/>
              </a:ext>
            </a:extLst>
          </a:blip>
          <a:srcRect/>
          <a:stretch>
            <a:fillRect/>
          </a:stretch>
        </p:blipFill>
        <p:spPr>
          <a:xfrm>
            <a:off x="381000" y="3810000"/>
            <a:ext cx="3581400" cy="2387600"/>
          </a:xfrm>
          <a:noFill/>
          <a:ln w="28575">
            <a:solidFill>
              <a:srgbClr val="3399FF"/>
            </a:solidFill>
            <a:miter lim="800000"/>
            <a:headEnd/>
            <a:tailEnd/>
          </a:ln>
        </p:spPr>
      </p:pic>
      <p:pic>
        <p:nvPicPr>
          <p:cNvPr id="876549" name="Picture 5" descr="rust remover 007"/>
          <p:cNvPicPr>
            <a:picLocks noGrp="1" noChangeAspect="1" noChangeArrowheads="1"/>
          </p:cNvPicPr>
          <p:nvPr>
            <p:ph sz="quarter" idx="3"/>
          </p:nvPr>
        </p:nvPicPr>
        <p:blipFill>
          <a:blip r:embed="rId5">
            <a:extLst>
              <a:ext uri="{28A0092B-C50C-407E-A947-70E740481C1C}">
                <a14:useLocalDpi xmlns:a14="http://schemas.microsoft.com/office/drawing/2010/main" val="0"/>
              </a:ext>
            </a:extLst>
          </a:blip>
          <a:srcRect/>
          <a:stretch>
            <a:fillRect/>
          </a:stretch>
        </p:blipFill>
        <p:spPr>
          <a:xfrm>
            <a:off x="4876800" y="3200400"/>
            <a:ext cx="3581400" cy="2387600"/>
          </a:xfrm>
          <a:noFill/>
          <a:ln w="28575">
            <a:solidFill>
              <a:srgbClr val="3399FF"/>
            </a:solidFill>
            <a:miter lim="800000"/>
            <a:headEnd/>
            <a:tailEnd/>
          </a:ln>
        </p:spPr>
      </p:pic>
      <p:sp>
        <p:nvSpPr>
          <p:cNvPr id="876550" name="Text Box 6"/>
          <p:cNvSpPr txBox="1">
            <a:spLocks noChangeArrowheads="1"/>
          </p:cNvSpPr>
          <p:nvPr/>
        </p:nvSpPr>
        <p:spPr bwMode="auto">
          <a:xfrm>
            <a:off x="3962400" y="1371600"/>
            <a:ext cx="51816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lgn="ctr">
                <a:solidFill>
                  <a:srgbClr val="000000"/>
                </a:solidFill>
                <a:miter lim="800000"/>
                <a:headEnd/>
                <a:tailEnd/>
              </a14:hiddenLine>
            </a:ext>
          </a:extLst>
        </p:spPr>
        <p:txBody>
          <a:bodyPr>
            <a:spAutoFit/>
          </a:bodyPr>
          <a:lstStyle>
            <a:lvl1pPr eaLnBrk="0" hangingPunct="0">
              <a:defRPr kumimoji="1" sz="1600" b="1">
                <a:solidFill>
                  <a:schemeClr val="bg1"/>
                </a:solidFill>
                <a:latin typeface="Arial" charset="0"/>
                <a:ea typeface="ＭＳ Ｐゴシック" pitchFamily="50" charset="-128"/>
              </a:defRPr>
            </a:lvl1pPr>
            <a:lvl2pPr marL="742950" indent="-285750" eaLnBrk="0" hangingPunct="0">
              <a:defRPr kumimoji="1" sz="1600" b="1">
                <a:solidFill>
                  <a:schemeClr val="bg1"/>
                </a:solidFill>
                <a:latin typeface="Arial" charset="0"/>
                <a:ea typeface="ＭＳ Ｐゴシック" pitchFamily="50" charset="-128"/>
              </a:defRPr>
            </a:lvl2pPr>
            <a:lvl3pPr marL="1143000" indent="-228600" eaLnBrk="0" hangingPunct="0">
              <a:defRPr kumimoji="1" sz="1600" b="1">
                <a:solidFill>
                  <a:schemeClr val="bg1"/>
                </a:solidFill>
                <a:latin typeface="Arial" charset="0"/>
                <a:ea typeface="ＭＳ Ｐゴシック" pitchFamily="50" charset="-128"/>
              </a:defRPr>
            </a:lvl3pPr>
            <a:lvl4pPr marL="1600200" indent="-228600" eaLnBrk="0" hangingPunct="0">
              <a:defRPr kumimoji="1" sz="1600" b="1">
                <a:solidFill>
                  <a:schemeClr val="bg1"/>
                </a:solidFill>
                <a:latin typeface="Arial" charset="0"/>
                <a:ea typeface="ＭＳ Ｐゴシック" pitchFamily="50" charset="-128"/>
              </a:defRPr>
            </a:lvl4pPr>
            <a:lvl5pPr marL="2057400" indent="-228600" eaLnBrk="0" hangingPunct="0">
              <a:defRPr kumimoji="1" sz="1600" b="1">
                <a:solidFill>
                  <a:schemeClr val="bg1"/>
                </a:solidFill>
                <a:latin typeface="Arial" charset="0"/>
                <a:ea typeface="ＭＳ Ｐゴシック" pitchFamily="50" charset="-128"/>
              </a:defRPr>
            </a:lvl5pPr>
            <a:lvl6pPr marL="25146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6pPr>
            <a:lvl7pPr marL="29718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7pPr>
            <a:lvl8pPr marL="34290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8pPr>
            <a:lvl9pPr marL="38862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9pPr>
          </a:lstStyle>
          <a:p>
            <a:pPr eaLnBrk="1" hangingPunct="1"/>
            <a:r>
              <a:rPr lang="ja-JP" altLang="en-US" sz="2400"/>
              <a:t>洗面化粧台・ユニットバスに</a:t>
            </a:r>
            <a:br>
              <a:rPr lang="ja-JP" altLang="en-US" sz="2400"/>
            </a:br>
            <a:r>
              <a:rPr lang="ja-JP" altLang="en-US" sz="2400"/>
              <a:t>染み込んだヘアピンなどのサビも</a:t>
            </a:r>
            <a:br>
              <a:rPr lang="ja-JP" altLang="en-US" sz="2400"/>
            </a:br>
            <a:r>
              <a:rPr lang="ja-JP" altLang="en-US" sz="2400"/>
              <a:t>塗って、しばらくして拭き取るだけで</a:t>
            </a:r>
            <a:br>
              <a:rPr lang="ja-JP" altLang="en-US" sz="2400"/>
            </a:br>
            <a:r>
              <a:rPr lang="ja-JP" altLang="en-US" sz="2400"/>
              <a:t>綺麗に除去できます。</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876547"/>
                                        </p:tgtEl>
                                        <p:attrNameLst>
                                          <p:attrName>style.visibility</p:attrName>
                                        </p:attrNameLst>
                                      </p:cBhvr>
                                      <p:to>
                                        <p:strVal val="visible"/>
                                      </p:to>
                                    </p:set>
                                    <p:animEffect transition="in" filter="fade">
                                      <p:cBhvr>
                                        <p:cTn id="7" dur="500"/>
                                        <p:tgtEl>
                                          <p:spTgt spid="87654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76550"/>
                                        </p:tgtEl>
                                        <p:attrNameLst>
                                          <p:attrName>style.visibility</p:attrName>
                                        </p:attrNameLst>
                                      </p:cBhvr>
                                      <p:to>
                                        <p:strVal val="visible"/>
                                      </p:to>
                                    </p:set>
                                    <p:animEffect transition="in" filter="fade">
                                      <p:cBhvr>
                                        <p:cTn id="10" dur="500"/>
                                        <p:tgtEl>
                                          <p:spTgt spid="876550"/>
                                        </p:tgtEl>
                                      </p:cBhvr>
                                    </p:animEffect>
                                  </p:childTnLst>
                                </p:cTn>
                              </p:par>
                              <p:par>
                                <p:cTn id="11" presetID="10" presetClass="entr" presetSubtype="0" fill="hold" nodeType="withEffect">
                                  <p:stCondLst>
                                    <p:cond delay="0"/>
                                  </p:stCondLst>
                                  <p:childTnLst>
                                    <p:set>
                                      <p:cBhvr>
                                        <p:cTn id="12" dur="1" fill="hold">
                                          <p:stCondLst>
                                            <p:cond delay="0"/>
                                          </p:stCondLst>
                                        </p:cTn>
                                        <p:tgtEl>
                                          <p:spTgt spid="876549"/>
                                        </p:tgtEl>
                                        <p:attrNameLst>
                                          <p:attrName>style.visibility</p:attrName>
                                        </p:attrNameLst>
                                      </p:cBhvr>
                                      <p:to>
                                        <p:strVal val="visible"/>
                                      </p:to>
                                    </p:set>
                                    <p:animEffect transition="in" filter="fade">
                                      <p:cBhvr>
                                        <p:cTn id="13" dur="500"/>
                                        <p:tgtEl>
                                          <p:spTgt spid="876549"/>
                                        </p:tgtEl>
                                      </p:cBhvr>
                                    </p:animEffect>
                                  </p:childTnLst>
                                </p:cTn>
                              </p:par>
                              <p:par>
                                <p:cTn id="14" presetID="10" presetClass="entr" presetSubtype="0" fill="hold" nodeType="withEffect">
                                  <p:stCondLst>
                                    <p:cond delay="0"/>
                                  </p:stCondLst>
                                  <p:childTnLst>
                                    <p:set>
                                      <p:cBhvr>
                                        <p:cTn id="15" dur="1" fill="hold">
                                          <p:stCondLst>
                                            <p:cond delay="0"/>
                                          </p:stCondLst>
                                        </p:cTn>
                                        <p:tgtEl>
                                          <p:spTgt spid="876548"/>
                                        </p:tgtEl>
                                        <p:attrNameLst>
                                          <p:attrName>style.visibility</p:attrName>
                                        </p:attrNameLst>
                                      </p:cBhvr>
                                      <p:to>
                                        <p:strVal val="visible"/>
                                      </p:to>
                                    </p:set>
                                    <p:animEffect transition="in" filter="fade">
                                      <p:cBhvr>
                                        <p:cTn id="16" dur="500"/>
                                        <p:tgtEl>
                                          <p:spTgt spid="8765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6550" grpId="0"/>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a:xfrm>
            <a:off x="457200" y="0"/>
            <a:ext cx="8229600" cy="1143000"/>
          </a:xfrm>
          <a:noFill/>
        </p:spPr>
        <p:txBody>
          <a:bodyPr/>
          <a:lstStyle/>
          <a:p>
            <a:pPr eaLnBrk="1" hangingPunct="1"/>
            <a:r>
              <a:rPr lang="ja-JP" altLang="en-US">
                <a:solidFill>
                  <a:schemeClr val="bg1"/>
                </a:solidFill>
                <a:ea typeface="ＭＳ Ｐゴシック" pitchFamily="50" charset="-128"/>
              </a:rPr>
              <a:t>中性サビ除去剤（</a:t>
            </a:r>
            <a:r>
              <a:rPr lang="en-US" altLang="ja-JP">
                <a:solidFill>
                  <a:schemeClr val="bg1"/>
                </a:solidFill>
                <a:ea typeface="ＭＳ Ｐゴシック" pitchFamily="50" charset="-128"/>
              </a:rPr>
              <a:t>BS-101P</a:t>
            </a:r>
            <a:r>
              <a:rPr lang="ja-JP" altLang="en-US">
                <a:solidFill>
                  <a:schemeClr val="bg1"/>
                </a:solidFill>
                <a:ea typeface="ＭＳ Ｐゴシック" pitchFamily="50" charset="-128"/>
              </a:rPr>
              <a:t>）</a:t>
            </a:r>
          </a:p>
        </p:txBody>
      </p:sp>
      <p:sp>
        <p:nvSpPr>
          <p:cNvPr id="880646" name="Text Box 6"/>
          <p:cNvSpPr txBox="1">
            <a:spLocks noChangeArrowheads="1"/>
          </p:cNvSpPr>
          <p:nvPr/>
        </p:nvSpPr>
        <p:spPr bwMode="auto">
          <a:xfrm>
            <a:off x="304800" y="5352871"/>
            <a:ext cx="849249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lgn="ctr">
                <a:solidFill>
                  <a:srgbClr val="000000"/>
                </a:solidFill>
                <a:miter lim="800000"/>
                <a:headEnd/>
                <a:tailEnd/>
              </a14:hiddenLine>
            </a:ext>
          </a:extLst>
        </p:spPr>
        <p:txBody>
          <a:bodyPr wrap="square">
            <a:spAutoFit/>
          </a:bodyPr>
          <a:lstStyle>
            <a:lvl1pPr eaLnBrk="0" hangingPunct="0">
              <a:defRPr kumimoji="1" sz="1600" b="1">
                <a:solidFill>
                  <a:schemeClr val="bg1"/>
                </a:solidFill>
                <a:latin typeface="Arial" charset="0"/>
                <a:ea typeface="ＭＳ Ｐゴシック" pitchFamily="50" charset="-128"/>
              </a:defRPr>
            </a:lvl1pPr>
            <a:lvl2pPr marL="742950" indent="-285750" eaLnBrk="0" hangingPunct="0">
              <a:defRPr kumimoji="1" sz="1600" b="1">
                <a:solidFill>
                  <a:schemeClr val="bg1"/>
                </a:solidFill>
                <a:latin typeface="Arial" charset="0"/>
                <a:ea typeface="ＭＳ Ｐゴシック" pitchFamily="50" charset="-128"/>
              </a:defRPr>
            </a:lvl2pPr>
            <a:lvl3pPr marL="1143000" indent="-228600" eaLnBrk="0" hangingPunct="0">
              <a:defRPr kumimoji="1" sz="1600" b="1">
                <a:solidFill>
                  <a:schemeClr val="bg1"/>
                </a:solidFill>
                <a:latin typeface="Arial" charset="0"/>
                <a:ea typeface="ＭＳ Ｐゴシック" pitchFamily="50" charset="-128"/>
              </a:defRPr>
            </a:lvl3pPr>
            <a:lvl4pPr marL="1600200" indent="-228600" eaLnBrk="0" hangingPunct="0">
              <a:defRPr kumimoji="1" sz="1600" b="1">
                <a:solidFill>
                  <a:schemeClr val="bg1"/>
                </a:solidFill>
                <a:latin typeface="Arial" charset="0"/>
                <a:ea typeface="ＭＳ Ｐゴシック" pitchFamily="50" charset="-128"/>
              </a:defRPr>
            </a:lvl4pPr>
            <a:lvl5pPr marL="2057400" indent="-228600" eaLnBrk="0" hangingPunct="0">
              <a:defRPr kumimoji="1" sz="1600" b="1">
                <a:solidFill>
                  <a:schemeClr val="bg1"/>
                </a:solidFill>
                <a:latin typeface="Arial" charset="0"/>
                <a:ea typeface="ＭＳ Ｐゴシック" pitchFamily="50" charset="-128"/>
              </a:defRPr>
            </a:lvl5pPr>
            <a:lvl6pPr marL="25146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6pPr>
            <a:lvl7pPr marL="29718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7pPr>
            <a:lvl8pPr marL="34290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8pPr>
            <a:lvl9pPr marL="38862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9pPr>
          </a:lstStyle>
          <a:p>
            <a:pPr eaLnBrk="1" hangingPunct="1"/>
            <a:r>
              <a:rPr lang="ja-JP" altLang="en-US" sz="2400" dirty="0">
                <a:solidFill>
                  <a:srgbClr val="FFFFFF"/>
                </a:solidFill>
              </a:rPr>
              <a:t>ステンレス製品の結露によるサビ。</a:t>
            </a:r>
            <a:br>
              <a:rPr lang="ja-JP" altLang="en-US" sz="2400" dirty="0">
                <a:solidFill>
                  <a:srgbClr val="FFFFFF"/>
                </a:solidFill>
              </a:rPr>
            </a:br>
            <a:r>
              <a:rPr lang="ja-JP" altLang="en-US" sz="2400" dirty="0">
                <a:solidFill>
                  <a:srgbClr val="FFFFFF"/>
                </a:solidFill>
              </a:rPr>
              <a:t>こんな貰いサビも塗って拭き取るだけで綺麗に除去できます。</a:t>
            </a:r>
          </a:p>
        </p:txBody>
      </p:sp>
      <p:pic>
        <p:nvPicPr>
          <p:cNvPr id="5" name="図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4800" y="1219200"/>
            <a:ext cx="2667000" cy="4019280"/>
          </a:xfrm>
          <a:prstGeom prst="rect">
            <a:avLst/>
          </a:prstGeom>
          <a:ln w="28575">
            <a:solidFill>
              <a:srgbClr val="3399FF"/>
            </a:solidFill>
          </a:ln>
        </p:spPr>
      </p:pic>
      <p:pic>
        <p:nvPicPr>
          <p:cNvPr id="6" name="図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00400" y="1219200"/>
            <a:ext cx="2667000" cy="4019280"/>
          </a:xfrm>
          <a:prstGeom prst="rect">
            <a:avLst/>
          </a:prstGeom>
          <a:ln w="28575">
            <a:solidFill>
              <a:srgbClr val="3399FF"/>
            </a:solidFill>
          </a:ln>
        </p:spPr>
      </p:pic>
      <p:pic>
        <p:nvPicPr>
          <p:cNvPr id="7" name="図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30290" y="1219200"/>
            <a:ext cx="2667000" cy="4019280"/>
          </a:xfrm>
          <a:prstGeom prst="rect">
            <a:avLst/>
          </a:prstGeom>
          <a:ln w="28575">
            <a:solidFill>
              <a:srgbClr val="3399FF"/>
            </a:solidFill>
          </a:ln>
        </p:spPr>
      </p:pic>
    </p:spTree>
    <p:extLst>
      <p:ext uri="{BB962C8B-B14F-4D97-AF65-F5344CB8AC3E}">
        <p14:creationId xmlns:p14="http://schemas.microsoft.com/office/powerpoint/2010/main" val="142822807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80646"/>
                                        </p:tgtEl>
                                        <p:attrNameLst>
                                          <p:attrName>style.visibility</p:attrName>
                                        </p:attrNameLst>
                                      </p:cBhvr>
                                      <p:to>
                                        <p:strVal val="visible"/>
                                      </p:to>
                                    </p:set>
                                    <p:animEffect transition="in" filter="fade">
                                      <p:cBhvr>
                                        <p:cTn id="7" dur="500"/>
                                        <p:tgtEl>
                                          <p:spTgt spid="880646"/>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ntr" presetSubtype="0"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0646" grpId="0"/>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a:xfrm>
            <a:off x="457200" y="0"/>
            <a:ext cx="8229600" cy="1143000"/>
          </a:xfrm>
          <a:noFill/>
        </p:spPr>
        <p:txBody>
          <a:bodyPr/>
          <a:lstStyle/>
          <a:p>
            <a:pPr eaLnBrk="1" hangingPunct="1"/>
            <a:r>
              <a:rPr lang="ja-JP" altLang="en-US">
                <a:solidFill>
                  <a:schemeClr val="bg1"/>
                </a:solidFill>
                <a:ea typeface="ＭＳ Ｐゴシック" pitchFamily="50" charset="-128"/>
              </a:rPr>
              <a:t>中性サビ除去剤（</a:t>
            </a:r>
            <a:r>
              <a:rPr lang="en-US" altLang="ja-JP">
                <a:solidFill>
                  <a:schemeClr val="bg1"/>
                </a:solidFill>
                <a:ea typeface="ＭＳ Ｐゴシック" pitchFamily="50" charset="-128"/>
              </a:rPr>
              <a:t>BS-101P</a:t>
            </a:r>
            <a:r>
              <a:rPr lang="ja-JP" altLang="en-US">
                <a:solidFill>
                  <a:schemeClr val="bg1"/>
                </a:solidFill>
                <a:ea typeface="ＭＳ Ｐゴシック" pitchFamily="50" charset="-128"/>
              </a:rPr>
              <a:t>）</a:t>
            </a:r>
          </a:p>
        </p:txBody>
      </p:sp>
      <p:pic>
        <p:nvPicPr>
          <p:cNvPr id="58371" name="Picture 3" descr="中性サビ除去剤01before"/>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609600" y="1219200"/>
            <a:ext cx="3357563" cy="2519363"/>
          </a:xfrm>
          <a:noFill/>
          <a:ln w="28575">
            <a:solidFill>
              <a:srgbClr val="3399FF"/>
            </a:solidFill>
            <a:miter lim="800000"/>
            <a:headEnd/>
            <a:tailEnd/>
          </a:ln>
        </p:spPr>
      </p:pic>
      <p:pic>
        <p:nvPicPr>
          <p:cNvPr id="58372" name="Picture 4" descr="中性サビ除去剤02洗浄中"/>
          <p:cNvPicPr>
            <a:picLocks noGrp="1" noChangeAspect="1" noChangeArrowheads="1"/>
          </p:cNvPicPr>
          <p:nvPr>
            <p:ph sz="quarter" idx="2"/>
          </p:nvPr>
        </p:nvPicPr>
        <p:blipFill>
          <a:blip r:embed="rId4">
            <a:extLst>
              <a:ext uri="{28A0092B-C50C-407E-A947-70E740481C1C}">
                <a14:useLocalDpi xmlns:a14="http://schemas.microsoft.com/office/drawing/2010/main" val="0"/>
              </a:ext>
            </a:extLst>
          </a:blip>
          <a:srcRect/>
          <a:stretch>
            <a:fillRect/>
          </a:stretch>
        </p:blipFill>
        <p:spPr>
          <a:xfrm>
            <a:off x="5181600" y="3200400"/>
            <a:ext cx="3352800" cy="2516188"/>
          </a:xfrm>
          <a:noFill/>
          <a:ln w="28575">
            <a:solidFill>
              <a:srgbClr val="3399FF"/>
            </a:solidFill>
            <a:miter lim="800000"/>
            <a:headEnd/>
            <a:tailEnd/>
          </a:ln>
        </p:spPr>
      </p:pic>
      <p:pic>
        <p:nvPicPr>
          <p:cNvPr id="58373" name="Picture 5" descr="中性サビ除去剤03after"/>
          <p:cNvPicPr>
            <a:picLocks noGrp="1" noChangeAspect="1" noChangeArrowheads="1"/>
          </p:cNvPicPr>
          <p:nvPr>
            <p:ph sz="quarter" idx="3"/>
          </p:nvPr>
        </p:nvPicPr>
        <p:blipFill>
          <a:blip r:embed="rId5">
            <a:extLst>
              <a:ext uri="{28A0092B-C50C-407E-A947-70E740481C1C}">
                <a14:useLocalDpi xmlns:a14="http://schemas.microsoft.com/office/drawing/2010/main" val="0"/>
              </a:ext>
            </a:extLst>
          </a:blip>
          <a:srcRect/>
          <a:stretch>
            <a:fillRect/>
          </a:stretch>
        </p:blipFill>
        <p:spPr>
          <a:xfrm>
            <a:off x="609600" y="3886200"/>
            <a:ext cx="3352800" cy="2516188"/>
          </a:xfrm>
          <a:noFill/>
          <a:ln w="28575">
            <a:solidFill>
              <a:srgbClr val="3399FF"/>
            </a:solidFill>
            <a:miter lim="800000"/>
            <a:headEnd/>
            <a:tailEnd/>
          </a:ln>
        </p:spPr>
      </p:pic>
      <p:sp>
        <p:nvSpPr>
          <p:cNvPr id="880646" name="Text Box 6"/>
          <p:cNvSpPr txBox="1">
            <a:spLocks noChangeArrowheads="1"/>
          </p:cNvSpPr>
          <p:nvPr/>
        </p:nvSpPr>
        <p:spPr bwMode="auto">
          <a:xfrm>
            <a:off x="4343400" y="1371600"/>
            <a:ext cx="4800600"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lgn="ctr">
                <a:solidFill>
                  <a:srgbClr val="000000"/>
                </a:solidFill>
                <a:miter lim="800000"/>
                <a:headEnd/>
                <a:tailEnd/>
              </a14:hiddenLine>
            </a:ext>
          </a:extLst>
        </p:spPr>
        <p:txBody>
          <a:bodyPr>
            <a:spAutoFit/>
          </a:bodyPr>
          <a:lstStyle>
            <a:lvl1pPr eaLnBrk="0" hangingPunct="0">
              <a:defRPr kumimoji="1" sz="1600" b="1">
                <a:solidFill>
                  <a:schemeClr val="bg1"/>
                </a:solidFill>
                <a:latin typeface="Arial" charset="0"/>
                <a:ea typeface="ＭＳ Ｐゴシック" pitchFamily="50" charset="-128"/>
              </a:defRPr>
            </a:lvl1pPr>
            <a:lvl2pPr marL="742950" indent="-285750" eaLnBrk="0" hangingPunct="0">
              <a:defRPr kumimoji="1" sz="1600" b="1">
                <a:solidFill>
                  <a:schemeClr val="bg1"/>
                </a:solidFill>
                <a:latin typeface="Arial" charset="0"/>
                <a:ea typeface="ＭＳ Ｐゴシック" pitchFamily="50" charset="-128"/>
              </a:defRPr>
            </a:lvl2pPr>
            <a:lvl3pPr marL="1143000" indent="-228600" eaLnBrk="0" hangingPunct="0">
              <a:defRPr kumimoji="1" sz="1600" b="1">
                <a:solidFill>
                  <a:schemeClr val="bg1"/>
                </a:solidFill>
                <a:latin typeface="Arial" charset="0"/>
                <a:ea typeface="ＭＳ Ｐゴシック" pitchFamily="50" charset="-128"/>
              </a:defRPr>
            </a:lvl3pPr>
            <a:lvl4pPr marL="1600200" indent="-228600" eaLnBrk="0" hangingPunct="0">
              <a:defRPr kumimoji="1" sz="1600" b="1">
                <a:solidFill>
                  <a:schemeClr val="bg1"/>
                </a:solidFill>
                <a:latin typeface="Arial" charset="0"/>
                <a:ea typeface="ＭＳ Ｐゴシック" pitchFamily="50" charset="-128"/>
              </a:defRPr>
            </a:lvl4pPr>
            <a:lvl5pPr marL="2057400" indent="-228600" eaLnBrk="0" hangingPunct="0">
              <a:defRPr kumimoji="1" sz="1600" b="1">
                <a:solidFill>
                  <a:schemeClr val="bg1"/>
                </a:solidFill>
                <a:latin typeface="Arial" charset="0"/>
                <a:ea typeface="ＭＳ Ｐゴシック" pitchFamily="50" charset="-128"/>
              </a:defRPr>
            </a:lvl5pPr>
            <a:lvl6pPr marL="25146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6pPr>
            <a:lvl7pPr marL="29718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7pPr>
            <a:lvl8pPr marL="34290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8pPr>
            <a:lvl9pPr marL="38862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9pPr>
          </a:lstStyle>
          <a:p>
            <a:pPr eaLnBrk="1" hangingPunct="1"/>
            <a:r>
              <a:rPr lang="ja-JP" altLang="en-US" sz="2400"/>
              <a:t>アルミホイールに付着した</a:t>
            </a:r>
            <a:br>
              <a:rPr lang="ja-JP" altLang="en-US" sz="2400"/>
            </a:br>
            <a:r>
              <a:rPr lang="ja-JP" altLang="en-US" sz="2400"/>
              <a:t>頑固な鉄粉とサビの除去も</a:t>
            </a:r>
            <a:br>
              <a:rPr lang="ja-JP" altLang="en-US" sz="2400"/>
            </a:br>
            <a:r>
              <a:rPr lang="ja-JP" altLang="en-US" sz="2400"/>
              <a:t>塗って拭き取るだけなので</a:t>
            </a:r>
            <a:br>
              <a:rPr lang="ja-JP" altLang="en-US" sz="2400"/>
            </a:br>
            <a:r>
              <a:rPr lang="ja-JP" altLang="en-US" sz="2400"/>
              <a:t>傷が付きません。</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80646"/>
                                        </p:tgtEl>
                                        <p:attrNameLst>
                                          <p:attrName>style.visibility</p:attrName>
                                        </p:attrNameLst>
                                      </p:cBhvr>
                                      <p:to>
                                        <p:strVal val="visible"/>
                                      </p:to>
                                    </p:set>
                                    <p:animEffect transition="in" filter="fade">
                                      <p:cBhvr>
                                        <p:cTn id="7" dur="500"/>
                                        <p:tgtEl>
                                          <p:spTgt spid="880646"/>
                                        </p:tgtEl>
                                      </p:cBhvr>
                                    </p:animEffect>
                                  </p:childTnLst>
                                </p:cTn>
                              </p:par>
                              <p:par>
                                <p:cTn id="8" presetID="10" presetClass="entr" presetSubtype="0" fill="hold" nodeType="withEffect">
                                  <p:stCondLst>
                                    <p:cond delay="0"/>
                                  </p:stCondLst>
                                  <p:childTnLst>
                                    <p:set>
                                      <p:cBhvr>
                                        <p:cTn id="9" dur="1" fill="hold">
                                          <p:stCondLst>
                                            <p:cond delay="0"/>
                                          </p:stCondLst>
                                        </p:cTn>
                                        <p:tgtEl>
                                          <p:spTgt spid="58371"/>
                                        </p:tgtEl>
                                        <p:attrNameLst>
                                          <p:attrName>style.visibility</p:attrName>
                                        </p:attrNameLst>
                                      </p:cBhvr>
                                      <p:to>
                                        <p:strVal val="visible"/>
                                      </p:to>
                                    </p:set>
                                    <p:animEffect transition="in" filter="fade">
                                      <p:cBhvr>
                                        <p:cTn id="10" dur="500"/>
                                        <p:tgtEl>
                                          <p:spTgt spid="58371"/>
                                        </p:tgtEl>
                                      </p:cBhvr>
                                    </p:animEffect>
                                  </p:childTnLst>
                                </p:cTn>
                              </p:par>
                              <p:par>
                                <p:cTn id="11" presetID="10" presetClass="entr" presetSubtype="0" fill="hold" nodeType="withEffect">
                                  <p:stCondLst>
                                    <p:cond delay="0"/>
                                  </p:stCondLst>
                                  <p:childTnLst>
                                    <p:set>
                                      <p:cBhvr>
                                        <p:cTn id="12" dur="1" fill="hold">
                                          <p:stCondLst>
                                            <p:cond delay="0"/>
                                          </p:stCondLst>
                                        </p:cTn>
                                        <p:tgtEl>
                                          <p:spTgt spid="58373"/>
                                        </p:tgtEl>
                                        <p:attrNameLst>
                                          <p:attrName>style.visibility</p:attrName>
                                        </p:attrNameLst>
                                      </p:cBhvr>
                                      <p:to>
                                        <p:strVal val="visible"/>
                                      </p:to>
                                    </p:set>
                                    <p:animEffect transition="in" filter="fade">
                                      <p:cBhvr>
                                        <p:cTn id="13" dur="500"/>
                                        <p:tgtEl>
                                          <p:spTgt spid="58373"/>
                                        </p:tgtEl>
                                      </p:cBhvr>
                                    </p:animEffect>
                                  </p:childTnLst>
                                </p:cTn>
                              </p:par>
                              <p:par>
                                <p:cTn id="14" presetID="10" presetClass="entr" presetSubtype="0" fill="hold" nodeType="withEffect">
                                  <p:stCondLst>
                                    <p:cond delay="0"/>
                                  </p:stCondLst>
                                  <p:childTnLst>
                                    <p:set>
                                      <p:cBhvr>
                                        <p:cTn id="15" dur="1" fill="hold">
                                          <p:stCondLst>
                                            <p:cond delay="0"/>
                                          </p:stCondLst>
                                        </p:cTn>
                                        <p:tgtEl>
                                          <p:spTgt spid="58372"/>
                                        </p:tgtEl>
                                        <p:attrNameLst>
                                          <p:attrName>style.visibility</p:attrName>
                                        </p:attrNameLst>
                                      </p:cBhvr>
                                      <p:to>
                                        <p:strVal val="visible"/>
                                      </p:to>
                                    </p:set>
                                    <p:animEffect transition="in" filter="fade">
                                      <p:cBhvr>
                                        <p:cTn id="16" dur="500"/>
                                        <p:tgtEl>
                                          <p:spTgt spid="583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064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5" name="Rectangle 2"/>
          <p:cNvSpPr>
            <a:spLocks noGrp="1" noChangeArrowheads="1"/>
          </p:cNvSpPr>
          <p:nvPr>
            <p:ph type="title" idx="4294967295"/>
          </p:nvPr>
        </p:nvSpPr>
        <p:spPr>
          <a:xfrm>
            <a:off x="457200" y="76200"/>
            <a:ext cx="8229600" cy="1143000"/>
          </a:xfrm>
          <a:noFill/>
        </p:spPr>
        <p:txBody>
          <a:bodyPr/>
          <a:lstStyle/>
          <a:p>
            <a:pPr eaLnBrk="1" hangingPunct="1"/>
            <a:r>
              <a:rPr lang="ja-JP" altLang="en-US" dirty="0">
                <a:solidFill>
                  <a:schemeClr val="bg1"/>
                </a:solidFill>
                <a:ea typeface="ＭＳ Ｐゴシック" pitchFamily="50" charset="-128"/>
              </a:rPr>
              <a:t>ビアンコートＢ（</a:t>
            </a:r>
            <a:r>
              <a:rPr lang="en-US" altLang="ja-JP" dirty="0">
                <a:solidFill>
                  <a:schemeClr val="bg1"/>
                </a:solidFill>
                <a:ea typeface="ＭＳ Ｐゴシック" pitchFamily="50" charset="-128"/>
              </a:rPr>
              <a:t>BC-101B</a:t>
            </a:r>
            <a:r>
              <a:rPr lang="ja-JP" altLang="en-US" dirty="0">
                <a:solidFill>
                  <a:schemeClr val="bg1"/>
                </a:solidFill>
                <a:ea typeface="ＭＳ Ｐゴシック" pitchFamily="50" charset="-128"/>
              </a:rPr>
              <a:t>）</a:t>
            </a:r>
          </a:p>
        </p:txBody>
      </p:sp>
      <p:sp>
        <p:nvSpPr>
          <p:cNvPr id="786450" name="Text Box 18"/>
          <p:cNvSpPr txBox="1">
            <a:spLocks noChangeArrowheads="1"/>
          </p:cNvSpPr>
          <p:nvPr/>
        </p:nvSpPr>
        <p:spPr bwMode="auto">
          <a:xfrm>
            <a:off x="1714500" y="990600"/>
            <a:ext cx="5715000" cy="457200"/>
          </a:xfrm>
          <a:prstGeom prst="rect">
            <a:avLst/>
          </a:prstGeom>
          <a:noFill/>
          <a:ln>
            <a:noFill/>
          </a:ln>
          <a:extLst>
            <a:ext uri="{909E8E84-426E-40DD-AFC4-6F175D3DCCD1}">
              <a14:hiddenFill xmlns:a14="http://schemas.microsoft.com/office/drawing/2010/main">
                <a:solidFill>
                  <a:srgbClr val="0033CC"/>
                </a:solidFill>
              </a14:hiddenFill>
            </a:ext>
            <a:ext uri="{91240B29-F687-4F45-9708-019B960494DF}">
              <a14:hiddenLine xmlns:a14="http://schemas.microsoft.com/office/drawing/2010/main" w="50800" algn="ctr">
                <a:solidFill>
                  <a:srgbClr val="000000"/>
                </a:solidFill>
                <a:miter lim="800000"/>
                <a:headEnd/>
                <a:tailEnd/>
              </a14:hiddenLine>
            </a:ext>
          </a:extLst>
        </p:spPr>
        <p:txBody>
          <a:bodyPr>
            <a:spAutoFit/>
          </a:bodyPr>
          <a:lstStyle>
            <a:lvl1pPr eaLnBrk="0" hangingPunct="0">
              <a:defRPr kumimoji="1" sz="1600" b="1">
                <a:solidFill>
                  <a:schemeClr val="bg1"/>
                </a:solidFill>
                <a:latin typeface="Arial" charset="0"/>
                <a:ea typeface="ＭＳ Ｐゴシック" pitchFamily="50" charset="-128"/>
              </a:defRPr>
            </a:lvl1pPr>
            <a:lvl2pPr marL="742950" indent="-285750" eaLnBrk="0" hangingPunct="0">
              <a:defRPr kumimoji="1" sz="1600" b="1">
                <a:solidFill>
                  <a:schemeClr val="bg1"/>
                </a:solidFill>
                <a:latin typeface="Arial" charset="0"/>
                <a:ea typeface="ＭＳ Ｐゴシック" pitchFamily="50" charset="-128"/>
              </a:defRPr>
            </a:lvl2pPr>
            <a:lvl3pPr marL="1143000" indent="-228600" eaLnBrk="0" hangingPunct="0">
              <a:defRPr kumimoji="1" sz="1600" b="1">
                <a:solidFill>
                  <a:schemeClr val="bg1"/>
                </a:solidFill>
                <a:latin typeface="Arial" charset="0"/>
                <a:ea typeface="ＭＳ Ｐゴシック" pitchFamily="50" charset="-128"/>
              </a:defRPr>
            </a:lvl3pPr>
            <a:lvl4pPr marL="1600200" indent="-228600" eaLnBrk="0" hangingPunct="0">
              <a:defRPr kumimoji="1" sz="1600" b="1">
                <a:solidFill>
                  <a:schemeClr val="bg1"/>
                </a:solidFill>
                <a:latin typeface="Arial" charset="0"/>
                <a:ea typeface="ＭＳ Ｐゴシック" pitchFamily="50" charset="-128"/>
              </a:defRPr>
            </a:lvl4pPr>
            <a:lvl5pPr marL="2057400" indent="-228600" eaLnBrk="0" hangingPunct="0">
              <a:defRPr kumimoji="1" sz="1600" b="1">
                <a:solidFill>
                  <a:schemeClr val="bg1"/>
                </a:solidFill>
                <a:latin typeface="Arial" charset="0"/>
                <a:ea typeface="ＭＳ Ｐゴシック" pitchFamily="50" charset="-128"/>
              </a:defRPr>
            </a:lvl5pPr>
            <a:lvl6pPr marL="25146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6pPr>
            <a:lvl7pPr marL="29718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7pPr>
            <a:lvl8pPr marL="34290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8pPr>
            <a:lvl9pPr marL="38862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9pPr>
          </a:lstStyle>
          <a:p>
            <a:pPr eaLnBrk="1" hangingPunct="1"/>
            <a:r>
              <a:rPr lang="zh-TW" altLang="en-US" sz="2400" dirty="0">
                <a:solidFill>
                  <a:srgbClr val="FFFFFF"/>
                </a:solidFill>
              </a:rPr>
              <a:t>信愛女学院</a:t>
            </a:r>
            <a:r>
              <a:rPr lang="ja-JP" altLang="en-US" sz="2400" dirty="0" err="1">
                <a:solidFill>
                  <a:srgbClr val="FFFFFF"/>
                </a:solidFill>
              </a:rPr>
              <a:t>での</a:t>
            </a:r>
            <a:r>
              <a:rPr lang="zh-TW" altLang="en-US" sz="2400" dirty="0">
                <a:solidFill>
                  <a:srgbClr val="FFFFFF"/>
                </a:solidFill>
              </a:rPr>
              <a:t>作業風景</a:t>
            </a:r>
            <a:endParaRPr lang="ja-JP" altLang="en-US" sz="2400" dirty="0">
              <a:solidFill>
                <a:srgbClr val="FFFFFF"/>
              </a:solidFill>
            </a:endParaRPr>
          </a:p>
        </p:txBody>
      </p:sp>
      <p:pic>
        <p:nvPicPr>
          <p:cNvPr id="2" name="図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24000"/>
            <a:ext cx="4572000" cy="3429000"/>
          </a:xfrm>
          <a:prstGeom prst="rect">
            <a:avLst/>
          </a:prstGeom>
        </p:spPr>
      </p:pic>
      <p:pic>
        <p:nvPicPr>
          <p:cNvPr id="7" name="図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48000" y="2264434"/>
            <a:ext cx="6096000" cy="4572000"/>
          </a:xfrm>
          <a:prstGeom prst="rect">
            <a:avLst/>
          </a:prstGeom>
        </p:spPr>
      </p:pic>
      <p:pic>
        <p:nvPicPr>
          <p:cNvPr id="3" name="図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55189" y="2264434"/>
            <a:ext cx="6096000" cy="4572000"/>
          </a:xfrm>
          <a:prstGeom prst="rect">
            <a:avLst/>
          </a:prstGeom>
        </p:spPr>
      </p:pic>
      <p:pic>
        <p:nvPicPr>
          <p:cNvPr id="8" name="図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48000" y="2264434"/>
            <a:ext cx="6096000" cy="4572000"/>
          </a:xfrm>
          <a:prstGeom prst="rect">
            <a:avLst/>
          </a:prstGeom>
        </p:spPr>
      </p:pic>
    </p:spTree>
    <p:extLst>
      <p:ext uri="{BB962C8B-B14F-4D97-AF65-F5344CB8AC3E}">
        <p14:creationId xmlns:p14="http://schemas.microsoft.com/office/powerpoint/2010/main" val="555865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86450"/>
                                        </p:tgtEl>
                                        <p:attrNameLst>
                                          <p:attrName>style.visibility</p:attrName>
                                        </p:attrNameLst>
                                      </p:cBhvr>
                                      <p:to>
                                        <p:strVal val="visible"/>
                                      </p:to>
                                    </p:set>
                                    <p:animEffect transition="in" filter="fade">
                                      <p:cBhvr>
                                        <p:cTn id="7" dur="500"/>
                                        <p:tgtEl>
                                          <p:spTgt spid="78645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6450" grpId="0"/>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8546" name="Rectangle 2"/>
          <p:cNvSpPr>
            <a:spLocks noGrp="1" noChangeArrowheads="1"/>
          </p:cNvSpPr>
          <p:nvPr>
            <p:ph type="body" sz="half" idx="1"/>
          </p:nvPr>
        </p:nvSpPr>
        <p:spPr>
          <a:xfrm>
            <a:off x="457200" y="1219200"/>
            <a:ext cx="6096000" cy="5029200"/>
          </a:xfrm>
        </p:spPr>
        <p:txBody>
          <a:bodyPr/>
          <a:lstStyle/>
          <a:p>
            <a:pPr marL="609600" indent="-609600" eaLnBrk="1" hangingPunct="1"/>
            <a:r>
              <a:rPr lang="ja-JP" altLang="en-US" sz="2400">
                <a:solidFill>
                  <a:schemeClr val="bg1"/>
                </a:solidFill>
                <a:ea typeface="ＭＳ Ｐゴシック" pitchFamily="50" charset="-128"/>
              </a:rPr>
              <a:t>対象</a:t>
            </a:r>
            <a:r>
              <a:rPr lang="en-US" altLang="ja-JP" sz="2400">
                <a:solidFill>
                  <a:schemeClr val="bg1"/>
                </a:solidFill>
                <a:ea typeface="ＭＳ Ｐゴシック" pitchFamily="50" charset="-128"/>
              </a:rPr>
              <a:t>:</a:t>
            </a:r>
          </a:p>
          <a:p>
            <a:pPr marL="990600" lvl="1" indent="-533400" eaLnBrk="1" hangingPunct="1"/>
            <a:r>
              <a:rPr lang="ja-JP" altLang="en-US" sz="2000">
                <a:solidFill>
                  <a:schemeClr val="bg1"/>
                </a:solidFill>
                <a:ea typeface="ＭＳ Ｐゴシック" pitchFamily="50" charset="-128"/>
              </a:rPr>
              <a:t>事務機械、洗面台、換気扇、エアコン</a:t>
            </a:r>
          </a:p>
          <a:p>
            <a:pPr marL="990600" lvl="1" indent="-533400" eaLnBrk="1" hangingPunct="1"/>
            <a:r>
              <a:rPr lang="ja-JP" altLang="en-US" sz="2000">
                <a:solidFill>
                  <a:schemeClr val="bg1"/>
                </a:solidFill>
                <a:ea typeface="ＭＳ Ｐゴシック" pitchFamily="50" charset="-128"/>
              </a:rPr>
              <a:t>ガスレンジ</a:t>
            </a:r>
          </a:p>
          <a:p>
            <a:pPr marL="990600" lvl="1" indent="-533400" eaLnBrk="1" hangingPunct="1"/>
            <a:r>
              <a:rPr lang="ja-JP" altLang="en-US" sz="2000">
                <a:solidFill>
                  <a:schemeClr val="bg1"/>
                </a:solidFill>
                <a:ea typeface="ＭＳ Ｐゴシック" pitchFamily="50" charset="-128"/>
              </a:rPr>
              <a:t>ビニール・プラスチック製品</a:t>
            </a:r>
          </a:p>
          <a:p>
            <a:pPr marL="990600" lvl="1" indent="-533400" eaLnBrk="1" hangingPunct="1"/>
            <a:r>
              <a:rPr lang="ja-JP" altLang="en-US" sz="2000">
                <a:solidFill>
                  <a:schemeClr val="bg1"/>
                </a:solidFill>
                <a:ea typeface="ＭＳ Ｐゴシック" pitchFamily="50" charset="-128"/>
              </a:rPr>
              <a:t>デザインテント</a:t>
            </a:r>
          </a:p>
          <a:p>
            <a:pPr marL="990600" lvl="1" indent="-533400" eaLnBrk="1" hangingPunct="1"/>
            <a:r>
              <a:rPr lang="ja-JP" altLang="en-US" sz="2000">
                <a:solidFill>
                  <a:schemeClr val="bg1"/>
                </a:solidFill>
                <a:ea typeface="ＭＳ Ｐゴシック" pitchFamily="50" charset="-128"/>
              </a:rPr>
              <a:t>長尺シート</a:t>
            </a:r>
          </a:p>
          <a:p>
            <a:pPr marL="609600" indent="-609600" eaLnBrk="1" hangingPunct="1"/>
            <a:endParaRPr lang="ja-JP" altLang="en-US" sz="2400">
              <a:solidFill>
                <a:schemeClr val="bg1"/>
              </a:solidFill>
              <a:ea typeface="ＭＳ Ｐゴシック" pitchFamily="50" charset="-128"/>
            </a:endParaRPr>
          </a:p>
          <a:p>
            <a:pPr marL="609600" indent="-609600" eaLnBrk="1" hangingPunct="1"/>
            <a:r>
              <a:rPr lang="ja-JP" altLang="en-US" sz="2400">
                <a:solidFill>
                  <a:schemeClr val="bg1"/>
                </a:solidFill>
                <a:ea typeface="ＭＳ Ｐゴシック" pitchFamily="50" charset="-128"/>
              </a:rPr>
              <a:t>こんな汚れに・・・</a:t>
            </a:r>
            <a:endParaRPr lang="en-US" altLang="ja-JP" sz="2400">
              <a:solidFill>
                <a:schemeClr val="bg1"/>
              </a:solidFill>
              <a:ea typeface="ＭＳ Ｐゴシック" pitchFamily="50" charset="-128"/>
            </a:endParaRPr>
          </a:p>
          <a:p>
            <a:pPr marL="990600" lvl="1" indent="-533400" eaLnBrk="1" hangingPunct="1"/>
            <a:r>
              <a:rPr lang="ja-JP" altLang="en-US" sz="2000">
                <a:solidFill>
                  <a:schemeClr val="bg1"/>
                </a:solidFill>
                <a:ea typeface="ＭＳ Ｐゴシック" pitchFamily="50" charset="-128"/>
              </a:rPr>
              <a:t>ガンコな汚れ</a:t>
            </a:r>
          </a:p>
          <a:p>
            <a:pPr marL="990600" lvl="1" indent="-533400" eaLnBrk="1" hangingPunct="1"/>
            <a:r>
              <a:rPr lang="ja-JP" altLang="en-US" sz="2000">
                <a:solidFill>
                  <a:schemeClr val="bg1"/>
                </a:solidFill>
                <a:ea typeface="ＭＳ Ｐゴシック" pitchFamily="50" charset="-128"/>
              </a:rPr>
              <a:t>油汚れ</a:t>
            </a:r>
          </a:p>
          <a:p>
            <a:pPr marL="990600" lvl="1" indent="-533400" eaLnBrk="1" hangingPunct="1"/>
            <a:r>
              <a:rPr lang="ja-JP" altLang="en-US" sz="2000">
                <a:solidFill>
                  <a:schemeClr val="bg1"/>
                </a:solidFill>
                <a:ea typeface="ＭＳ Ｐゴシック" pitchFamily="50" charset="-128"/>
              </a:rPr>
              <a:t>薄い水アカ</a:t>
            </a:r>
          </a:p>
          <a:p>
            <a:pPr marL="990600" lvl="1" indent="-533400" eaLnBrk="1" hangingPunct="1"/>
            <a:r>
              <a:rPr lang="ja-JP" altLang="en-US" sz="2000">
                <a:solidFill>
                  <a:schemeClr val="bg1"/>
                </a:solidFill>
                <a:ea typeface="ＭＳ Ｐゴシック" pitchFamily="50" charset="-128"/>
              </a:rPr>
              <a:t>ヤニの汚れ</a:t>
            </a:r>
            <a:endParaRPr lang="en-US" altLang="ja-JP" sz="2000">
              <a:solidFill>
                <a:schemeClr val="bg1"/>
              </a:solidFill>
              <a:ea typeface="ＭＳ Ｐゴシック" pitchFamily="50" charset="-128"/>
            </a:endParaRPr>
          </a:p>
        </p:txBody>
      </p:sp>
      <p:pic>
        <p:nvPicPr>
          <p:cNvPr id="748547" name="Picture 3" descr="BJ-2000_300"/>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6629400" y="1219200"/>
            <a:ext cx="2193925" cy="5172075"/>
          </a:xfrm>
          <a:noFill/>
        </p:spPr>
      </p:pic>
      <p:sp>
        <p:nvSpPr>
          <p:cNvPr id="748548" name="Text Box 4"/>
          <p:cNvSpPr txBox="1">
            <a:spLocks noChangeArrowheads="1"/>
          </p:cNvSpPr>
          <p:nvPr/>
        </p:nvSpPr>
        <p:spPr bwMode="auto">
          <a:xfrm>
            <a:off x="1143000" y="6172200"/>
            <a:ext cx="5029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0" algn="ctr">
                <a:solidFill>
                  <a:srgbClr val="000000"/>
                </a:solidFill>
                <a:miter lim="800000"/>
                <a:headEnd/>
                <a:tailEnd/>
              </a14:hiddenLine>
            </a:ext>
          </a:extLst>
        </p:spPr>
        <p:txBody>
          <a:bodyPr>
            <a:spAutoFit/>
          </a:bodyPr>
          <a:lstStyle>
            <a:lvl1pPr eaLnBrk="0" hangingPunct="0">
              <a:defRPr kumimoji="1" sz="1600" b="1">
                <a:solidFill>
                  <a:schemeClr val="bg1"/>
                </a:solidFill>
                <a:latin typeface="Arial" charset="0"/>
                <a:ea typeface="ＭＳ Ｐゴシック" pitchFamily="50" charset="-128"/>
              </a:defRPr>
            </a:lvl1pPr>
            <a:lvl2pPr marL="742950" indent="-285750" eaLnBrk="0" hangingPunct="0">
              <a:defRPr kumimoji="1" sz="1600" b="1">
                <a:solidFill>
                  <a:schemeClr val="bg1"/>
                </a:solidFill>
                <a:latin typeface="Arial" charset="0"/>
                <a:ea typeface="ＭＳ Ｐゴシック" pitchFamily="50" charset="-128"/>
              </a:defRPr>
            </a:lvl2pPr>
            <a:lvl3pPr marL="1143000" indent="-228600" eaLnBrk="0" hangingPunct="0">
              <a:defRPr kumimoji="1" sz="1600" b="1">
                <a:solidFill>
                  <a:schemeClr val="bg1"/>
                </a:solidFill>
                <a:latin typeface="Arial" charset="0"/>
                <a:ea typeface="ＭＳ Ｐゴシック" pitchFamily="50" charset="-128"/>
              </a:defRPr>
            </a:lvl3pPr>
            <a:lvl4pPr marL="1600200" indent="-228600" eaLnBrk="0" hangingPunct="0">
              <a:defRPr kumimoji="1" sz="1600" b="1">
                <a:solidFill>
                  <a:schemeClr val="bg1"/>
                </a:solidFill>
                <a:latin typeface="Arial" charset="0"/>
                <a:ea typeface="ＭＳ Ｐゴシック" pitchFamily="50" charset="-128"/>
              </a:defRPr>
            </a:lvl4pPr>
            <a:lvl5pPr marL="2057400" indent="-228600" eaLnBrk="0" hangingPunct="0">
              <a:defRPr kumimoji="1" sz="1600" b="1">
                <a:solidFill>
                  <a:schemeClr val="bg1"/>
                </a:solidFill>
                <a:latin typeface="Arial" charset="0"/>
                <a:ea typeface="ＭＳ Ｐゴシック" pitchFamily="50" charset="-128"/>
              </a:defRPr>
            </a:lvl5pPr>
            <a:lvl6pPr marL="25146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6pPr>
            <a:lvl7pPr marL="29718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7pPr>
            <a:lvl8pPr marL="34290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8pPr>
            <a:lvl9pPr marL="38862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9pPr>
          </a:lstStyle>
          <a:p>
            <a:pPr algn="l" eaLnBrk="1" hangingPunct="1"/>
            <a:r>
              <a:rPr lang="en-US" altLang="ja-JP"/>
              <a:t>※</a:t>
            </a:r>
            <a:r>
              <a:rPr lang="ja-JP" altLang="en-US"/>
              <a:t>研磨材が入っていないので、均一に仕上がります。</a:t>
            </a:r>
          </a:p>
        </p:txBody>
      </p:sp>
      <p:sp>
        <p:nvSpPr>
          <p:cNvPr id="748549" name="Rectangle 5"/>
          <p:cNvSpPr>
            <a:spLocks noGrp="1" noChangeArrowheads="1"/>
          </p:cNvSpPr>
          <p:nvPr>
            <p:ph type="title" sz="quarter"/>
          </p:nvPr>
        </p:nvSpPr>
        <p:spPr>
          <a:xfrm>
            <a:off x="457200" y="0"/>
            <a:ext cx="8229600" cy="1143000"/>
          </a:xfrm>
          <a:noFill/>
        </p:spPr>
        <p:txBody>
          <a:bodyPr/>
          <a:lstStyle/>
          <a:p>
            <a:pPr eaLnBrk="1" hangingPunct="1"/>
            <a:r>
              <a:rPr lang="ja-JP" altLang="en-US">
                <a:solidFill>
                  <a:schemeClr val="bg1"/>
                </a:solidFill>
                <a:ea typeface="ＭＳ Ｐゴシック" pitchFamily="50" charset="-128"/>
              </a:rPr>
              <a:t>拭き取り用洗浄剤（</a:t>
            </a:r>
            <a:r>
              <a:rPr lang="en-US" altLang="ja-JP">
                <a:solidFill>
                  <a:schemeClr val="bg1"/>
                </a:solidFill>
                <a:ea typeface="ＭＳ Ｐゴシック" pitchFamily="50" charset="-128"/>
              </a:rPr>
              <a:t>BJ-2000</a:t>
            </a:r>
            <a:r>
              <a:rPr lang="ja-JP" altLang="en-US">
                <a:solidFill>
                  <a:schemeClr val="bg1"/>
                </a:solidFill>
                <a:ea typeface="ＭＳ Ｐゴシック" pitchFamily="50" charset="-128"/>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48549"/>
                                        </p:tgtEl>
                                        <p:attrNameLst>
                                          <p:attrName>style.visibility</p:attrName>
                                        </p:attrNameLst>
                                      </p:cBhvr>
                                      <p:to>
                                        <p:strVal val="visible"/>
                                      </p:to>
                                    </p:set>
                                    <p:animEffect transition="in" filter="fade">
                                      <p:cBhvr>
                                        <p:cTn id="7" dur="500"/>
                                        <p:tgtEl>
                                          <p:spTgt spid="74854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48546">
                                            <p:txEl>
                                              <p:pRg st="0" end="0"/>
                                            </p:txEl>
                                          </p:spTgt>
                                        </p:tgtEl>
                                        <p:attrNameLst>
                                          <p:attrName>style.visibility</p:attrName>
                                        </p:attrNameLst>
                                      </p:cBhvr>
                                      <p:to>
                                        <p:strVal val="visible"/>
                                      </p:to>
                                    </p:set>
                                    <p:animEffect transition="in" filter="fade">
                                      <p:cBhvr>
                                        <p:cTn id="10" dur="500"/>
                                        <p:tgtEl>
                                          <p:spTgt spid="748546">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48546">
                                            <p:txEl>
                                              <p:pRg st="1" end="1"/>
                                            </p:txEl>
                                          </p:spTgt>
                                        </p:tgtEl>
                                        <p:attrNameLst>
                                          <p:attrName>style.visibility</p:attrName>
                                        </p:attrNameLst>
                                      </p:cBhvr>
                                      <p:to>
                                        <p:strVal val="visible"/>
                                      </p:to>
                                    </p:set>
                                    <p:animEffect transition="in" filter="fade">
                                      <p:cBhvr>
                                        <p:cTn id="13" dur="500"/>
                                        <p:tgtEl>
                                          <p:spTgt spid="748546">
                                            <p:txEl>
                                              <p:pRg st="1" end="1"/>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48546">
                                            <p:txEl>
                                              <p:pRg st="2" end="2"/>
                                            </p:txEl>
                                          </p:spTgt>
                                        </p:tgtEl>
                                        <p:attrNameLst>
                                          <p:attrName>style.visibility</p:attrName>
                                        </p:attrNameLst>
                                      </p:cBhvr>
                                      <p:to>
                                        <p:strVal val="visible"/>
                                      </p:to>
                                    </p:set>
                                    <p:animEffect transition="in" filter="fade">
                                      <p:cBhvr>
                                        <p:cTn id="16" dur="500"/>
                                        <p:tgtEl>
                                          <p:spTgt spid="748546">
                                            <p:txEl>
                                              <p:pRg st="2" end="2"/>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748546">
                                            <p:txEl>
                                              <p:pRg st="3" end="3"/>
                                            </p:txEl>
                                          </p:spTgt>
                                        </p:tgtEl>
                                        <p:attrNameLst>
                                          <p:attrName>style.visibility</p:attrName>
                                        </p:attrNameLst>
                                      </p:cBhvr>
                                      <p:to>
                                        <p:strVal val="visible"/>
                                      </p:to>
                                    </p:set>
                                    <p:animEffect transition="in" filter="fade">
                                      <p:cBhvr>
                                        <p:cTn id="19" dur="500"/>
                                        <p:tgtEl>
                                          <p:spTgt spid="748546">
                                            <p:txEl>
                                              <p:pRg st="3" end="3"/>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748546">
                                            <p:txEl>
                                              <p:pRg st="4" end="4"/>
                                            </p:txEl>
                                          </p:spTgt>
                                        </p:tgtEl>
                                        <p:attrNameLst>
                                          <p:attrName>style.visibility</p:attrName>
                                        </p:attrNameLst>
                                      </p:cBhvr>
                                      <p:to>
                                        <p:strVal val="visible"/>
                                      </p:to>
                                    </p:set>
                                    <p:animEffect transition="in" filter="fade">
                                      <p:cBhvr>
                                        <p:cTn id="22" dur="500"/>
                                        <p:tgtEl>
                                          <p:spTgt spid="748546">
                                            <p:txEl>
                                              <p:pRg st="4" end="4"/>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748546">
                                            <p:txEl>
                                              <p:pRg st="5" end="5"/>
                                            </p:txEl>
                                          </p:spTgt>
                                        </p:tgtEl>
                                        <p:attrNameLst>
                                          <p:attrName>style.visibility</p:attrName>
                                        </p:attrNameLst>
                                      </p:cBhvr>
                                      <p:to>
                                        <p:strVal val="visible"/>
                                      </p:to>
                                    </p:set>
                                    <p:animEffect transition="in" filter="fade">
                                      <p:cBhvr>
                                        <p:cTn id="25" dur="500"/>
                                        <p:tgtEl>
                                          <p:spTgt spid="748546">
                                            <p:txEl>
                                              <p:pRg st="5" end="5"/>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748546">
                                            <p:txEl>
                                              <p:pRg st="7" end="7"/>
                                            </p:txEl>
                                          </p:spTgt>
                                        </p:tgtEl>
                                        <p:attrNameLst>
                                          <p:attrName>style.visibility</p:attrName>
                                        </p:attrNameLst>
                                      </p:cBhvr>
                                      <p:to>
                                        <p:strVal val="visible"/>
                                      </p:to>
                                    </p:set>
                                    <p:animEffect transition="in" filter="fade">
                                      <p:cBhvr>
                                        <p:cTn id="28" dur="500"/>
                                        <p:tgtEl>
                                          <p:spTgt spid="748546">
                                            <p:txEl>
                                              <p:pRg st="7" end="7"/>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748546">
                                            <p:txEl>
                                              <p:pRg st="8" end="8"/>
                                            </p:txEl>
                                          </p:spTgt>
                                        </p:tgtEl>
                                        <p:attrNameLst>
                                          <p:attrName>style.visibility</p:attrName>
                                        </p:attrNameLst>
                                      </p:cBhvr>
                                      <p:to>
                                        <p:strVal val="visible"/>
                                      </p:to>
                                    </p:set>
                                    <p:animEffect transition="in" filter="fade">
                                      <p:cBhvr>
                                        <p:cTn id="31" dur="500"/>
                                        <p:tgtEl>
                                          <p:spTgt spid="748546">
                                            <p:txEl>
                                              <p:pRg st="8" end="8"/>
                                            </p:txEl>
                                          </p:spTgt>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748546">
                                            <p:txEl>
                                              <p:pRg st="9" end="9"/>
                                            </p:txEl>
                                          </p:spTgt>
                                        </p:tgtEl>
                                        <p:attrNameLst>
                                          <p:attrName>style.visibility</p:attrName>
                                        </p:attrNameLst>
                                      </p:cBhvr>
                                      <p:to>
                                        <p:strVal val="visible"/>
                                      </p:to>
                                    </p:set>
                                    <p:animEffect transition="in" filter="fade">
                                      <p:cBhvr>
                                        <p:cTn id="34" dur="500"/>
                                        <p:tgtEl>
                                          <p:spTgt spid="748546">
                                            <p:txEl>
                                              <p:pRg st="9" end="9"/>
                                            </p:txEl>
                                          </p:spTgt>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748546">
                                            <p:txEl>
                                              <p:pRg st="10" end="10"/>
                                            </p:txEl>
                                          </p:spTgt>
                                        </p:tgtEl>
                                        <p:attrNameLst>
                                          <p:attrName>style.visibility</p:attrName>
                                        </p:attrNameLst>
                                      </p:cBhvr>
                                      <p:to>
                                        <p:strVal val="visible"/>
                                      </p:to>
                                    </p:set>
                                    <p:animEffect transition="in" filter="fade">
                                      <p:cBhvr>
                                        <p:cTn id="37" dur="500"/>
                                        <p:tgtEl>
                                          <p:spTgt spid="748546">
                                            <p:txEl>
                                              <p:pRg st="10" end="10"/>
                                            </p:txEl>
                                          </p:spTgt>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748546">
                                            <p:txEl>
                                              <p:pRg st="11" end="11"/>
                                            </p:txEl>
                                          </p:spTgt>
                                        </p:tgtEl>
                                        <p:attrNameLst>
                                          <p:attrName>style.visibility</p:attrName>
                                        </p:attrNameLst>
                                      </p:cBhvr>
                                      <p:to>
                                        <p:strVal val="visible"/>
                                      </p:to>
                                    </p:set>
                                    <p:animEffect transition="in" filter="fade">
                                      <p:cBhvr>
                                        <p:cTn id="40" dur="500"/>
                                        <p:tgtEl>
                                          <p:spTgt spid="748546">
                                            <p:txEl>
                                              <p:pRg st="11" end="11"/>
                                            </p:txEl>
                                          </p:spTgt>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748548"/>
                                        </p:tgtEl>
                                        <p:attrNameLst>
                                          <p:attrName>style.visibility</p:attrName>
                                        </p:attrNameLst>
                                      </p:cBhvr>
                                      <p:to>
                                        <p:strVal val="visible"/>
                                      </p:to>
                                    </p:set>
                                    <p:animEffect transition="in" filter="fade">
                                      <p:cBhvr>
                                        <p:cTn id="43" dur="500"/>
                                        <p:tgtEl>
                                          <p:spTgt spid="748548"/>
                                        </p:tgtEl>
                                      </p:cBhvr>
                                    </p:animEffect>
                                  </p:childTnLst>
                                </p:cTn>
                              </p:par>
                              <p:par>
                                <p:cTn id="44" presetID="10" presetClass="entr" presetSubtype="0" fill="hold" nodeType="withEffect">
                                  <p:stCondLst>
                                    <p:cond delay="0"/>
                                  </p:stCondLst>
                                  <p:childTnLst>
                                    <p:set>
                                      <p:cBhvr>
                                        <p:cTn id="45" dur="1" fill="hold">
                                          <p:stCondLst>
                                            <p:cond delay="0"/>
                                          </p:stCondLst>
                                        </p:cTn>
                                        <p:tgtEl>
                                          <p:spTgt spid="748547"/>
                                        </p:tgtEl>
                                        <p:attrNameLst>
                                          <p:attrName>style.visibility</p:attrName>
                                        </p:attrNameLst>
                                      </p:cBhvr>
                                      <p:to>
                                        <p:strVal val="visible"/>
                                      </p:to>
                                    </p:set>
                                    <p:animEffect transition="in" filter="fade">
                                      <p:cBhvr>
                                        <p:cTn id="46" dur="500"/>
                                        <p:tgtEl>
                                          <p:spTgt spid="7485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8546" grpId="0" build="p"/>
      <p:bldP spid="748548" grpId="0"/>
      <p:bldP spid="748549" grpId="0"/>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2931" name="Picture 3" descr="BJ05施工中（自動車ボディ）"/>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3276600" y="4495800"/>
            <a:ext cx="2514600" cy="1892300"/>
          </a:xfrm>
          <a:noFill/>
          <a:ln w="28575">
            <a:solidFill>
              <a:srgbClr val="0099FF"/>
            </a:solidFill>
            <a:miter lim="800000"/>
            <a:headEnd/>
            <a:tailEnd/>
          </a:ln>
        </p:spPr>
      </p:pic>
      <p:sp>
        <p:nvSpPr>
          <p:cNvPr id="252934" name="Text Box 6"/>
          <p:cNvSpPr txBox="1">
            <a:spLocks noChangeArrowheads="1"/>
          </p:cNvSpPr>
          <p:nvPr/>
        </p:nvSpPr>
        <p:spPr bwMode="auto">
          <a:xfrm>
            <a:off x="381000" y="4572000"/>
            <a:ext cx="28956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0" algn="ctr">
                <a:solidFill>
                  <a:srgbClr val="000000"/>
                </a:solidFill>
                <a:miter lim="800000"/>
                <a:headEnd/>
                <a:tailEnd/>
              </a14:hiddenLine>
            </a:ext>
          </a:extLst>
        </p:spPr>
        <p:txBody>
          <a:bodyPr>
            <a:spAutoFit/>
          </a:bodyPr>
          <a:lstStyle>
            <a:lvl1pPr eaLnBrk="0" hangingPunct="0">
              <a:defRPr kumimoji="1" sz="1600" b="1">
                <a:solidFill>
                  <a:schemeClr val="bg1"/>
                </a:solidFill>
                <a:latin typeface="Arial" charset="0"/>
                <a:ea typeface="ＭＳ Ｐゴシック" pitchFamily="50" charset="-128"/>
              </a:defRPr>
            </a:lvl1pPr>
            <a:lvl2pPr marL="742950" indent="-285750" eaLnBrk="0" hangingPunct="0">
              <a:defRPr kumimoji="1" sz="1600" b="1">
                <a:solidFill>
                  <a:schemeClr val="bg1"/>
                </a:solidFill>
                <a:latin typeface="Arial" charset="0"/>
                <a:ea typeface="ＭＳ Ｐゴシック" pitchFamily="50" charset="-128"/>
              </a:defRPr>
            </a:lvl2pPr>
            <a:lvl3pPr marL="1143000" indent="-228600" eaLnBrk="0" hangingPunct="0">
              <a:defRPr kumimoji="1" sz="1600" b="1">
                <a:solidFill>
                  <a:schemeClr val="bg1"/>
                </a:solidFill>
                <a:latin typeface="Arial" charset="0"/>
                <a:ea typeface="ＭＳ Ｐゴシック" pitchFamily="50" charset="-128"/>
              </a:defRPr>
            </a:lvl3pPr>
            <a:lvl4pPr marL="1600200" indent="-228600" eaLnBrk="0" hangingPunct="0">
              <a:defRPr kumimoji="1" sz="1600" b="1">
                <a:solidFill>
                  <a:schemeClr val="bg1"/>
                </a:solidFill>
                <a:latin typeface="Arial" charset="0"/>
                <a:ea typeface="ＭＳ Ｐゴシック" pitchFamily="50" charset="-128"/>
              </a:defRPr>
            </a:lvl4pPr>
            <a:lvl5pPr marL="2057400" indent="-228600" eaLnBrk="0" hangingPunct="0">
              <a:defRPr kumimoji="1" sz="1600" b="1">
                <a:solidFill>
                  <a:schemeClr val="bg1"/>
                </a:solidFill>
                <a:latin typeface="Arial" charset="0"/>
                <a:ea typeface="ＭＳ Ｐゴシック" pitchFamily="50" charset="-128"/>
              </a:defRPr>
            </a:lvl5pPr>
            <a:lvl6pPr marL="25146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6pPr>
            <a:lvl7pPr marL="29718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7pPr>
            <a:lvl8pPr marL="34290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8pPr>
            <a:lvl9pPr marL="38862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9pPr>
          </a:lstStyle>
          <a:p>
            <a:pPr algn="l" eaLnBrk="1" hangingPunct="1"/>
            <a:r>
              <a:rPr lang="ja-JP" altLang="en-US"/>
              <a:t>白パッドに拭き取り用洗浄剤を含ませて軽く擦り洗いをします。</a:t>
            </a:r>
          </a:p>
        </p:txBody>
      </p:sp>
      <p:pic>
        <p:nvPicPr>
          <p:cNvPr id="252935" name="Picture 7" descr="P100032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5257800"/>
            <a:ext cx="1752600"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2938" name="Picture 10" descr="BJ04施工前（自動車ボディ）"/>
          <p:cNvPicPr>
            <a:picLocks noGrp="1" noChangeAspect="1" noChangeArrowheads="1"/>
          </p:cNvPicPr>
          <p:nvPr>
            <p:ph sz="half" idx="1"/>
          </p:nvPr>
        </p:nvPicPr>
        <p:blipFill>
          <a:blip r:embed="rId5" cstate="print">
            <a:extLst>
              <a:ext uri="{28A0092B-C50C-407E-A947-70E740481C1C}">
                <a14:useLocalDpi xmlns:a14="http://schemas.microsoft.com/office/drawing/2010/main" val="0"/>
              </a:ext>
            </a:extLst>
          </a:blip>
          <a:srcRect/>
          <a:stretch>
            <a:fillRect/>
          </a:stretch>
        </p:blipFill>
        <p:spPr>
          <a:xfrm>
            <a:off x="304800" y="1295400"/>
            <a:ext cx="4038600" cy="3028950"/>
          </a:xfrm>
          <a:noFill/>
          <a:ln w="28575">
            <a:solidFill>
              <a:srgbClr val="0099FF"/>
            </a:solidFill>
            <a:miter lim="800000"/>
            <a:headEnd/>
            <a:tailEnd/>
          </a:ln>
        </p:spPr>
      </p:pic>
      <p:sp>
        <p:nvSpPr>
          <p:cNvPr id="252943" name="Text Box 15"/>
          <p:cNvSpPr txBox="1">
            <a:spLocks noChangeArrowheads="1"/>
          </p:cNvSpPr>
          <p:nvPr/>
        </p:nvSpPr>
        <p:spPr bwMode="auto">
          <a:xfrm>
            <a:off x="5791200" y="4572000"/>
            <a:ext cx="2895600"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0" algn="ctr">
                <a:solidFill>
                  <a:srgbClr val="000000"/>
                </a:solidFill>
                <a:miter lim="800000"/>
                <a:headEnd/>
                <a:tailEnd/>
              </a14:hiddenLine>
            </a:ext>
          </a:extLst>
        </p:spPr>
        <p:txBody>
          <a:bodyPr>
            <a:spAutoFit/>
          </a:bodyPr>
          <a:lstStyle>
            <a:lvl1pPr eaLnBrk="0" hangingPunct="0">
              <a:defRPr kumimoji="1" sz="1600" b="1">
                <a:solidFill>
                  <a:schemeClr val="bg1"/>
                </a:solidFill>
                <a:latin typeface="Arial" charset="0"/>
                <a:ea typeface="ＭＳ Ｐゴシック" pitchFamily="50" charset="-128"/>
              </a:defRPr>
            </a:lvl1pPr>
            <a:lvl2pPr marL="742950" indent="-285750" eaLnBrk="0" hangingPunct="0">
              <a:defRPr kumimoji="1" sz="1600" b="1">
                <a:solidFill>
                  <a:schemeClr val="bg1"/>
                </a:solidFill>
                <a:latin typeface="Arial" charset="0"/>
                <a:ea typeface="ＭＳ Ｐゴシック" pitchFamily="50" charset="-128"/>
              </a:defRPr>
            </a:lvl2pPr>
            <a:lvl3pPr marL="1143000" indent="-228600" eaLnBrk="0" hangingPunct="0">
              <a:defRPr kumimoji="1" sz="1600" b="1">
                <a:solidFill>
                  <a:schemeClr val="bg1"/>
                </a:solidFill>
                <a:latin typeface="Arial" charset="0"/>
                <a:ea typeface="ＭＳ Ｐゴシック" pitchFamily="50" charset="-128"/>
              </a:defRPr>
            </a:lvl3pPr>
            <a:lvl4pPr marL="1600200" indent="-228600" eaLnBrk="0" hangingPunct="0">
              <a:defRPr kumimoji="1" sz="1600" b="1">
                <a:solidFill>
                  <a:schemeClr val="bg1"/>
                </a:solidFill>
                <a:latin typeface="Arial" charset="0"/>
                <a:ea typeface="ＭＳ Ｐゴシック" pitchFamily="50" charset="-128"/>
              </a:defRPr>
            </a:lvl4pPr>
            <a:lvl5pPr marL="2057400" indent="-228600" eaLnBrk="0" hangingPunct="0">
              <a:defRPr kumimoji="1" sz="1600" b="1">
                <a:solidFill>
                  <a:schemeClr val="bg1"/>
                </a:solidFill>
                <a:latin typeface="Arial" charset="0"/>
                <a:ea typeface="ＭＳ Ｐゴシック" pitchFamily="50" charset="-128"/>
              </a:defRPr>
            </a:lvl5pPr>
            <a:lvl6pPr marL="25146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6pPr>
            <a:lvl7pPr marL="29718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7pPr>
            <a:lvl8pPr marL="34290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8pPr>
            <a:lvl9pPr marL="38862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9pPr>
          </a:lstStyle>
          <a:p>
            <a:pPr algn="l" eaLnBrk="1" hangingPunct="1"/>
            <a:r>
              <a:rPr lang="ja-JP" altLang="en-US"/>
              <a:t>その後、汚れと洗浄剤を水で洗い流すか、水を含ませたタオルで拭きあげます。</a:t>
            </a:r>
          </a:p>
        </p:txBody>
      </p:sp>
      <p:grpSp>
        <p:nvGrpSpPr>
          <p:cNvPr id="2" name="Group 17"/>
          <p:cNvGrpSpPr>
            <a:grpSpLocks/>
          </p:cNvGrpSpPr>
          <p:nvPr/>
        </p:nvGrpSpPr>
        <p:grpSpPr bwMode="auto">
          <a:xfrm>
            <a:off x="4724400" y="1295400"/>
            <a:ext cx="4191000" cy="3200400"/>
            <a:chOff x="2976" y="816"/>
            <a:chExt cx="2640" cy="2016"/>
          </a:xfrm>
        </p:grpSpPr>
        <p:pic>
          <p:nvPicPr>
            <p:cNvPr id="61450" name="Picture 4" descr="BJ06施工後（自動車ボディ）"/>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976" y="816"/>
              <a:ext cx="2573" cy="1913"/>
            </a:xfrm>
            <a:prstGeom prst="rect">
              <a:avLst/>
            </a:prstGeom>
            <a:solidFill>
              <a:srgbClr val="DDDDDD"/>
            </a:solidFill>
            <a:ln w="28575">
              <a:solidFill>
                <a:srgbClr val="0099FF"/>
              </a:solidFill>
              <a:miter lim="800000"/>
              <a:headEnd/>
              <a:tailEnd/>
            </a:ln>
          </p:spPr>
        </p:pic>
        <p:sp>
          <p:nvSpPr>
            <p:cNvPr id="61451" name="Oval 16"/>
            <p:cNvSpPr>
              <a:spLocks noChangeArrowheads="1"/>
            </p:cNvSpPr>
            <p:nvPr/>
          </p:nvSpPr>
          <p:spPr bwMode="auto">
            <a:xfrm>
              <a:off x="3888" y="1152"/>
              <a:ext cx="1728" cy="1680"/>
            </a:xfrm>
            <a:prstGeom prst="ellipse">
              <a:avLst/>
            </a:prstGeom>
            <a:noFill/>
            <a:ln w="28575" algn="ctr">
              <a:solidFill>
                <a:schemeClr val="bg1"/>
              </a:solidFill>
              <a:prstDash val="dash"/>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kumimoji="1" sz="1600" b="1">
                  <a:solidFill>
                    <a:schemeClr val="bg1"/>
                  </a:solidFill>
                  <a:latin typeface="Arial" charset="0"/>
                  <a:ea typeface="ＭＳ Ｐゴシック" pitchFamily="50" charset="-128"/>
                </a:defRPr>
              </a:lvl1pPr>
              <a:lvl2pPr marL="742950" indent="-285750" eaLnBrk="0" hangingPunct="0">
                <a:defRPr kumimoji="1" sz="1600" b="1">
                  <a:solidFill>
                    <a:schemeClr val="bg1"/>
                  </a:solidFill>
                  <a:latin typeface="Arial" charset="0"/>
                  <a:ea typeface="ＭＳ Ｐゴシック" pitchFamily="50" charset="-128"/>
                </a:defRPr>
              </a:lvl2pPr>
              <a:lvl3pPr marL="1143000" indent="-228600" eaLnBrk="0" hangingPunct="0">
                <a:defRPr kumimoji="1" sz="1600" b="1">
                  <a:solidFill>
                    <a:schemeClr val="bg1"/>
                  </a:solidFill>
                  <a:latin typeface="Arial" charset="0"/>
                  <a:ea typeface="ＭＳ Ｐゴシック" pitchFamily="50" charset="-128"/>
                </a:defRPr>
              </a:lvl3pPr>
              <a:lvl4pPr marL="1600200" indent="-228600" eaLnBrk="0" hangingPunct="0">
                <a:defRPr kumimoji="1" sz="1600" b="1">
                  <a:solidFill>
                    <a:schemeClr val="bg1"/>
                  </a:solidFill>
                  <a:latin typeface="Arial" charset="0"/>
                  <a:ea typeface="ＭＳ Ｐゴシック" pitchFamily="50" charset="-128"/>
                </a:defRPr>
              </a:lvl4pPr>
              <a:lvl5pPr marL="2057400" indent="-228600" eaLnBrk="0" hangingPunct="0">
                <a:defRPr kumimoji="1" sz="1600" b="1">
                  <a:solidFill>
                    <a:schemeClr val="bg1"/>
                  </a:solidFill>
                  <a:latin typeface="Arial" charset="0"/>
                  <a:ea typeface="ＭＳ Ｐゴシック" pitchFamily="50" charset="-128"/>
                </a:defRPr>
              </a:lvl5pPr>
              <a:lvl6pPr marL="25146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6pPr>
              <a:lvl7pPr marL="29718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7pPr>
              <a:lvl8pPr marL="34290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8pPr>
              <a:lvl9pPr marL="38862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9pPr>
            </a:lstStyle>
            <a:p>
              <a:pPr eaLnBrk="1" hangingPunct="1"/>
              <a:endParaRPr lang="ja-JP" altLang="en-US"/>
            </a:p>
          </p:txBody>
        </p:sp>
      </p:grpSp>
      <p:sp>
        <p:nvSpPr>
          <p:cNvPr id="252946" name="Text Box 18"/>
          <p:cNvSpPr txBox="1">
            <a:spLocks noChangeArrowheads="1"/>
          </p:cNvSpPr>
          <p:nvPr/>
        </p:nvSpPr>
        <p:spPr bwMode="auto">
          <a:xfrm>
            <a:off x="5791200" y="5638800"/>
            <a:ext cx="28956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0" algn="ctr">
                <a:solidFill>
                  <a:srgbClr val="000000"/>
                </a:solidFill>
                <a:miter lim="800000"/>
                <a:headEnd/>
                <a:tailEnd/>
              </a14:hiddenLine>
            </a:ext>
          </a:extLst>
        </p:spPr>
        <p:txBody>
          <a:bodyPr>
            <a:spAutoFit/>
          </a:bodyPr>
          <a:lstStyle>
            <a:lvl1pPr eaLnBrk="0" hangingPunct="0">
              <a:defRPr kumimoji="1" sz="1600" b="1">
                <a:solidFill>
                  <a:schemeClr val="bg1"/>
                </a:solidFill>
                <a:latin typeface="Arial" charset="0"/>
                <a:ea typeface="ＭＳ Ｐゴシック" pitchFamily="50" charset="-128"/>
              </a:defRPr>
            </a:lvl1pPr>
            <a:lvl2pPr marL="742950" indent="-285750" eaLnBrk="0" hangingPunct="0">
              <a:defRPr kumimoji="1" sz="1600" b="1">
                <a:solidFill>
                  <a:schemeClr val="bg1"/>
                </a:solidFill>
                <a:latin typeface="Arial" charset="0"/>
                <a:ea typeface="ＭＳ Ｐゴシック" pitchFamily="50" charset="-128"/>
              </a:defRPr>
            </a:lvl2pPr>
            <a:lvl3pPr marL="1143000" indent="-228600" eaLnBrk="0" hangingPunct="0">
              <a:defRPr kumimoji="1" sz="1600" b="1">
                <a:solidFill>
                  <a:schemeClr val="bg1"/>
                </a:solidFill>
                <a:latin typeface="Arial" charset="0"/>
                <a:ea typeface="ＭＳ Ｐゴシック" pitchFamily="50" charset="-128"/>
              </a:defRPr>
            </a:lvl3pPr>
            <a:lvl4pPr marL="1600200" indent="-228600" eaLnBrk="0" hangingPunct="0">
              <a:defRPr kumimoji="1" sz="1600" b="1">
                <a:solidFill>
                  <a:schemeClr val="bg1"/>
                </a:solidFill>
                <a:latin typeface="Arial" charset="0"/>
                <a:ea typeface="ＭＳ Ｐゴシック" pitchFamily="50" charset="-128"/>
              </a:defRPr>
            </a:lvl4pPr>
            <a:lvl5pPr marL="2057400" indent="-228600" eaLnBrk="0" hangingPunct="0">
              <a:defRPr kumimoji="1" sz="1600" b="1">
                <a:solidFill>
                  <a:schemeClr val="bg1"/>
                </a:solidFill>
                <a:latin typeface="Arial" charset="0"/>
                <a:ea typeface="ＭＳ Ｐゴシック" pitchFamily="50" charset="-128"/>
              </a:defRPr>
            </a:lvl5pPr>
            <a:lvl6pPr marL="25146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6pPr>
            <a:lvl7pPr marL="29718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7pPr>
            <a:lvl8pPr marL="34290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8pPr>
            <a:lvl9pPr marL="38862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9pPr>
          </a:lstStyle>
          <a:p>
            <a:pPr algn="l" eaLnBrk="1" hangingPunct="1"/>
            <a:r>
              <a:rPr lang="ja-JP" altLang="en-US"/>
              <a:t>研磨材を含まないので、均一な仕上がりが実現します。</a:t>
            </a:r>
          </a:p>
        </p:txBody>
      </p:sp>
      <p:sp>
        <p:nvSpPr>
          <p:cNvPr id="61449" name="Rectangle 20"/>
          <p:cNvSpPr>
            <a:spLocks noGrp="1" noChangeArrowheads="1"/>
          </p:cNvSpPr>
          <p:nvPr>
            <p:ph type="title"/>
          </p:nvPr>
        </p:nvSpPr>
        <p:spPr>
          <a:xfrm>
            <a:off x="457200" y="0"/>
            <a:ext cx="8229600" cy="1143000"/>
          </a:xfrm>
          <a:noFill/>
        </p:spPr>
        <p:txBody>
          <a:bodyPr/>
          <a:lstStyle/>
          <a:p>
            <a:r>
              <a:rPr lang="ja-JP" altLang="en-US">
                <a:solidFill>
                  <a:schemeClr val="bg1"/>
                </a:solidFill>
                <a:ea typeface="ＭＳ Ｐゴシック" pitchFamily="50" charset="-128"/>
              </a:rPr>
              <a:t>拭き取り用洗浄剤（</a:t>
            </a:r>
            <a:r>
              <a:rPr lang="en-US" altLang="ja-JP">
                <a:solidFill>
                  <a:schemeClr val="bg1"/>
                </a:solidFill>
                <a:ea typeface="ＭＳ Ｐゴシック" pitchFamily="50" charset="-128"/>
              </a:rPr>
              <a:t>BJ-2000</a:t>
            </a:r>
            <a:r>
              <a:rPr lang="ja-JP" altLang="en-US">
                <a:solidFill>
                  <a:schemeClr val="bg1"/>
                </a:solidFill>
                <a:ea typeface="ＭＳ Ｐゴシック" pitchFamily="50" charset="-128"/>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252938"/>
                                        </p:tgtEl>
                                        <p:attrNameLst>
                                          <p:attrName>style.visibility</p:attrName>
                                        </p:attrNameLst>
                                      </p:cBhvr>
                                      <p:to>
                                        <p:strVal val="visible"/>
                                      </p:to>
                                    </p:set>
                                    <p:animEffect transition="in" filter="fade">
                                      <p:cBhvr>
                                        <p:cTn id="7" dur="500"/>
                                        <p:tgtEl>
                                          <p:spTgt spid="25293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nodeType="clickEffect">
                                  <p:stCondLst>
                                    <p:cond delay="0"/>
                                  </p:stCondLst>
                                  <p:childTnLst>
                                    <p:set>
                                      <p:cBhvr>
                                        <p:cTn id="11" dur="1" fill="hold">
                                          <p:stCondLst>
                                            <p:cond delay="0"/>
                                          </p:stCondLst>
                                        </p:cTn>
                                        <p:tgtEl>
                                          <p:spTgt spid="252935"/>
                                        </p:tgtEl>
                                        <p:attrNameLst>
                                          <p:attrName>style.visibility</p:attrName>
                                        </p:attrNameLst>
                                      </p:cBhvr>
                                      <p:to>
                                        <p:strVal val="visible"/>
                                      </p:to>
                                    </p:set>
                                    <p:animEffect transition="in" filter="checkerboard(across)">
                                      <p:cBhvr>
                                        <p:cTn id="12" dur="500"/>
                                        <p:tgtEl>
                                          <p:spTgt spid="252935"/>
                                        </p:tgtEl>
                                      </p:cBhvr>
                                    </p:animEffect>
                                  </p:childTnLst>
                                </p:cTn>
                              </p:par>
                              <p:par>
                                <p:cTn id="13" presetID="5" presetClass="entr" presetSubtype="10" fill="hold" grpId="0" nodeType="withEffect">
                                  <p:stCondLst>
                                    <p:cond delay="0"/>
                                  </p:stCondLst>
                                  <p:childTnLst>
                                    <p:set>
                                      <p:cBhvr>
                                        <p:cTn id="14" dur="1" fill="hold">
                                          <p:stCondLst>
                                            <p:cond delay="0"/>
                                          </p:stCondLst>
                                        </p:cTn>
                                        <p:tgtEl>
                                          <p:spTgt spid="252934"/>
                                        </p:tgtEl>
                                        <p:attrNameLst>
                                          <p:attrName>style.visibility</p:attrName>
                                        </p:attrNameLst>
                                      </p:cBhvr>
                                      <p:to>
                                        <p:strVal val="visible"/>
                                      </p:to>
                                    </p:set>
                                    <p:animEffect transition="in" filter="checkerboard(across)">
                                      <p:cBhvr>
                                        <p:cTn id="15" dur="500"/>
                                        <p:tgtEl>
                                          <p:spTgt spid="252934"/>
                                        </p:tgtEl>
                                      </p:cBhvr>
                                    </p:animEffect>
                                  </p:childTnLst>
                                </p:cTn>
                              </p:par>
                              <p:par>
                                <p:cTn id="16" presetID="5" presetClass="entr" presetSubtype="10" fill="hold" nodeType="withEffect">
                                  <p:stCondLst>
                                    <p:cond delay="0"/>
                                  </p:stCondLst>
                                  <p:childTnLst>
                                    <p:set>
                                      <p:cBhvr>
                                        <p:cTn id="17" dur="1" fill="hold">
                                          <p:stCondLst>
                                            <p:cond delay="0"/>
                                          </p:stCondLst>
                                        </p:cTn>
                                        <p:tgtEl>
                                          <p:spTgt spid="252931"/>
                                        </p:tgtEl>
                                        <p:attrNameLst>
                                          <p:attrName>style.visibility</p:attrName>
                                        </p:attrNameLst>
                                      </p:cBhvr>
                                      <p:to>
                                        <p:strVal val="visible"/>
                                      </p:to>
                                    </p:set>
                                    <p:animEffect transition="in" filter="checkerboard(across)">
                                      <p:cBhvr>
                                        <p:cTn id="18" dur="500"/>
                                        <p:tgtEl>
                                          <p:spTgt spid="252931"/>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23" presetClass="entr" presetSubtype="16"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p:cTn id="23" dur="500" fill="hold"/>
                                        <p:tgtEl>
                                          <p:spTgt spid="2"/>
                                        </p:tgtEl>
                                        <p:attrNameLst>
                                          <p:attrName>ppt_w</p:attrName>
                                        </p:attrNameLst>
                                      </p:cBhvr>
                                      <p:tavLst>
                                        <p:tav tm="0">
                                          <p:val>
                                            <p:fltVal val="0"/>
                                          </p:val>
                                        </p:tav>
                                        <p:tav tm="100000">
                                          <p:val>
                                            <p:strVal val="#ppt_w"/>
                                          </p:val>
                                        </p:tav>
                                      </p:tavLst>
                                    </p:anim>
                                    <p:anim calcmode="lin" valueType="num">
                                      <p:cBhvr>
                                        <p:cTn id="24" dur="500" fill="hold"/>
                                        <p:tgtEl>
                                          <p:spTgt spid="2"/>
                                        </p:tgtEl>
                                        <p:attrNameLst>
                                          <p:attrName>ppt_h</p:attrName>
                                        </p:attrNameLst>
                                      </p:cBhvr>
                                      <p:tavLst>
                                        <p:tav tm="0">
                                          <p:val>
                                            <p:fltVal val="0"/>
                                          </p:val>
                                        </p:tav>
                                        <p:tav tm="100000">
                                          <p:val>
                                            <p:strVal val="#ppt_h"/>
                                          </p:val>
                                        </p:tav>
                                      </p:tavLst>
                                    </p:anim>
                                  </p:childTnLst>
                                </p:cTn>
                              </p:par>
                              <p:par>
                                <p:cTn id="25" presetID="23" presetClass="entr" presetSubtype="16" fill="hold" grpId="0" nodeType="withEffect">
                                  <p:stCondLst>
                                    <p:cond delay="0"/>
                                  </p:stCondLst>
                                  <p:childTnLst>
                                    <p:set>
                                      <p:cBhvr>
                                        <p:cTn id="26" dur="1" fill="hold">
                                          <p:stCondLst>
                                            <p:cond delay="0"/>
                                          </p:stCondLst>
                                        </p:cTn>
                                        <p:tgtEl>
                                          <p:spTgt spid="252943"/>
                                        </p:tgtEl>
                                        <p:attrNameLst>
                                          <p:attrName>style.visibility</p:attrName>
                                        </p:attrNameLst>
                                      </p:cBhvr>
                                      <p:to>
                                        <p:strVal val="visible"/>
                                      </p:to>
                                    </p:set>
                                    <p:anim calcmode="lin" valueType="num">
                                      <p:cBhvr>
                                        <p:cTn id="27" dur="500" fill="hold"/>
                                        <p:tgtEl>
                                          <p:spTgt spid="252943"/>
                                        </p:tgtEl>
                                        <p:attrNameLst>
                                          <p:attrName>ppt_w</p:attrName>
                                        </p:attrNameLst>
                                      </p:cBhvr>
                                      <p:tavLst>
                                        <p:tav tm="0">
                                          <p:val>
                                            <p:fltVal val="0"/>
                                          </p:val>
                                        </p:tav>
                                        <p:tav tm="100000">
                                          <p:val>
                                            <p:strVal val="#ppt_w"/>
                                          </p:val>
                                        </p:tav>
                                      </p:tavLst>
                                    </p:anim>
                                    <p:anim calcmode="lin" valueType="num">
                                      <p:cBhvr>
                                        <p:cTn id="28" dur="500" fill="hold"/>
                                        <p:tgtEl>
                                          <p:spTgt spid="252943"/>
                                        </p:tgtEl>
                                        <p:attrNameLst>
                                          <p:attrName>ppt_h</p:attrName>
                                        </p:attrNameLst>
                                      </p:cBhvr>
                                      <p:tavLst>
                                        <p:tav tm="0">
                                          <p:val>
                                            <p:fltVal val="0"/>
                                          </p:val>
                                        </p:tav>
                                        <p:tav tm="100000">
                                          <p:val>
                                            <p:strVal val="#ppt_h"/>
                                          </p:val>
                                        </p:tav>
                                      </p:tavLst>
                                    </p:anim>
                                  </p:childTnLst>
                                </p:cTn>
                              </p:par>
                              <p:par>
                                <p:cTn id="29" presetID="23" presetClass="entr" presetSubtype="16" fill="hold" grpId="0" nodeType="withEffect">
                                  <p:stCondLst>
                                    <p:cond delay="0"/>
                                  </p:stCondLst>
                                  <p:childTnLst>
                                    <p:set>
                                      <p:cBhvr>
                                        <p:cTn id="30" dur="1" fill="hold">
                                          <p:stCondLst>
                                            <p:cond delay="0"/>
                                          </p:stCondLst>
                                        </p:cTn>
                                        <p:tgtEl>
                                          <p:spTgt spid="252946"/>
                                        </p:tgtEl>
                                        <p:attrNameLst>
                                          <p:attrName>style.visibility</p:attrName>
                                        </p:attrNameLst>
                                      </p:cBhvr>
                                      <p:to>
                                        <p:strVal val="visible"/>
                                      </p:to>
                                    </p:set>
                                    <p:anim calcmode="lin" valueType="num">
                                      <p:cBhvr>
                                        <p:cTn id="31" dur="500" fill="hold"/>
                                        <p:tgtEl>
                                          <p:spTgt spid="252946"/>
                                        </p:tgtEl>
                                        <p:attrNameLst>
                                          <p:attrName>ppt_w</p:attrName>
                                        </p:attrNameLst>
                                      </p:cBhvr>
                                      <p:tavLst>
                                        <p:tav tm="0">
                                          <p:val>
                                            <p:fltVal val="0"/>
                                          </p:val>
                                        </p:tav>
                                        <p:tav tm="100000">
                                          <p:val>
                                            <p:strVal val="#ppt_w"/>
                                          </p:val>
                                        </p:tav>
                                      </p:tavLst>
                                    </p:anim>
                                    <p:anim calcmode="lin" valueType="num">
                                      <p:cBhvr>
                                        <p:cTn id="32" dur="500" fill="hold"/>
                                        <p:tgtEl>
                                          <p:spTgt spid="252946"/>
                                        </p:tgtEl>
                                        <p:attrNameLst>
                                          <p:attrName>ppt_h</p:attrName>
                                        </p:attrNameLst>
                                      </p:cBhvr>
                                      <p:tavLst>
                                        <p:tav tm="0">
                                          <p:val>
                                            <p:fltVal val="0"/>
                                          </p:val>
                                        </p:tav>
                                        <p:tav tm="100000">
                                          <p:val>
                                            <p:strVal val="#ppt_h"/>
                                          </p:val>
                                        </p:tav>
                                      </p:tavLst>
                                    </p:anim>
                                  </p:childTnLst>
                                </p:cTn>
                              </p:par>
                              <p:par>
                                <p:cTn id="33" presetID="3" presetClass="emph" presetSubtype="2" fill="hold" grpId="1" nodeType="withEffect">
                                  <p:stCondLst>
                                    <p:cond delay="0"/>
                                  </p:stCondLst>
                                  <p:childTnLst>
                                    <p:animClr clrSpc="rgb" dir="cw">
                                      <p:cBhvr override="childStyle">
                                        <p:cTn id="34" dur="500" fill="hold"/>
                                        <p:tgtEl>
                                          <p:spTgt spid="252934"/>
                                        </p:tgtEl>
                                        <p:attrNameLst>
                                          <p:attrName>style.color</p:attrName>
                                        </p:attrNameLst>
                                      </p:cBhvr>
                                      <p:to>
                                        <a:srgbClr val="99CCFF"/>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2934" grpId="0"/>
      <p:bldP spid="252934" grpId="1"/>
      <p:bldP spid="252943" grpId="0"/>
      <p:bldP spid="252946" grpId="0"/>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2344" name="Picture 8" descr="CIMG038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43000"/>
            <a:ext cx="4267200" cy="3200400"/>
          </a:xfrm>
          <a:prstGeom prst="rect">
            <a:avLst/>
          </a:prstGeom>
          <a:noFill/>
          <a:ln w="28575">
            <a:solidFill>
              <a:srgbClr val="3399FF"/>
            </a:solidFill>
            <a:miter lim="800000"/>
            <a:headEnd/>
            <a:tailEnd/>
          </a:ln>
          <a:extLst>
            <a:ext uri="{909E8E84-426E-40DD-AFC4-6F175D3DCCD1}">
              <a14:hiddenFill xmlns:a14="http://schemas.microsoft.com/office/drawing/2010/main">
                <a:solidFill>
                  <a:srgbClr val="FFFFFF"/>
                </a:solidFill>
              </a14:hiddenFill>
            </a:ext>
          </a:extLst>
        </p:spPr>
      </p:pic>
      <p:pic>
        <p:nvPicPr>
          <p:cNvPr id="782346" name="Picture 10" descr="CIMG039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0" y="1143000"/>
            <a:ext cx="5943600" cy="4572000"/>
          </a:xfrm>
          <a:prstGeom prst="rect">
            <a:avLst/>
          </a:prstGeom>
          <a:noFill/>
          <a:ln w="28575">
            <a:solidFill>
              <a:srgbClr val="3399FF"/>
            </a:solidFill>
            <a:miter lim="800000"/>
            <a:headEnd/>
            <a:tailEnd/>
          </a:ln>
          <a:extLst>
            <a:ext uri="{909E8E84-426E-40DD-AFC4-6F175D3DCCD1}">
              <a14:hiddenFill xmlns:a14="http://schemas.microsoft.com/office/drawing/2010/main">
                <a:solidFill>
                  <a:srgbClr val="FFFFFF"/>
                </a:solidFill>
              </a14:hiddenFill>
            </a:ext>
          </a:extLst>
        </p:spPr>
      </p:pic>
      <p:sp>
        <p:nvSpPr>
          <p:cNvPr id="62468" name="Rectangle 4"/>
          <p:cNvSpPr>
            <a:spLocks noGrp="1" noChangeArrowheads="1"/>
          </p:cNvSpPr>
          <p:nvPr>
            <p:ph type="title" sz="quarter"/>
          </p:nvPr>
        </p:nvSpPr>
        <p:spPr>
          <a:xfrm>
            <a:off x="457200" y="0"/>
            <a:ext cx="8229600" cy="1143000"/>
          </a:xfrm>
          <a:noFill/>
        </p:spPr>
        <p:txBody>
          <a:bodyPr/>
          <a:lstStyle/>
          <a:p>
            <a:pPr eaLnBrk="1" hangingPunct="1"/>
            <a:r>
              <a:rPr lang="ja-JP" altLang="en-US">
                <a:solidFill>
                  <a:schemeClr val="bg1"/>
                </a:solidFill>
                <a:ea typeface="ＭＳ Ｐゴシック" pitchFamily="50" charset="-128"/>
              </a:rPr>
              <a:t>拭き取り用洗浄剤（</a:t>
            </a:r>
            <a:r>
              <a:rPr lang="en-US" altLang="ja-JP">
                <a:solidFill>
                  <a:schemeClr val="bg1"/>
                </a:solidFill>
                <a:ea typeface="ＭＳ Ｐゴシック" pitchFamily="50" charset="-128"/>
              </a:rPr>
              <a:t>BJ-2000</a:t>
            </a:r>
            <a:r>
              <a:rPr lang="ja-JP" altLang="en-US">
                <a:solidFill>
                  <a:schemeClr val="bg1"/>
                </a:solidFill>
                <a:ea typeface="ＭＳ Ｐゴシック" pitchFamily="50" charset="-128"/>
              </a:rPr>
              <a:t>）</a:t>
            </a:r>
          </a:p>
        </p:txBody>
      </p:sp>
      <p:sp>
        <p:nvSpPr>
          <p:cNvPr id="782341" name="Text Box 5"/>
          <p:cNvSpPr txBox="1">
            <a:spLocks noChangeArrowheads="1"/>
          </p:cNvSpPr>
          <p:nvPr/>
        </p:nvSpPr>
        <p:spPr bwMode="auto">
          <a:xfrm>
            <a:off x="914400" y="4419600"/>
            <a:ext cx="230505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0" algn="ctr">
                <a:solidFill>
                  <a:srgbClr val="000000"/>
                </a:solidFill>
                <a:miter lim="800000"/>
                <a:headEnd/>
                <a:tailEnd/>
              </a14:hiddenLine>
            </a:ext>
          </a:extLst>
        </p:spPr>
        <p:txBody>
          <a:bodyPr>
            <a:spAutoFit/>
          </a:bodyPr>
          <a:lstStyle>
            <a:lvl1pPr eaLnBrk="0" hangingPunct="0">
              <a:defRPr kumimoji="1" sz="1600" b="1">
                <a:solidFill>
                  <a:schemeClr val="bg1"/>
                </a:solidFill>
                <a:latin typeface="Arial" charset="0"/>
                <a:ea typeface="ＭＳ Ｐゴシック" pitchFamily="50" charset="-128"/>
              </a:defRPr>
            </a:lvl1pPr>
            <a:lvl2pPr marL="742950" indent="-285750" eaLnBrk="0" hangingPunct="0">
              <a:defRPr kumimoji="1" sz="1600" b="1">
                <a:solidFill>
                  <a:schemeClr val="bg1"/>
                </a:solidFill>
                <a:latin typeface="Arial" charset="0"/>
                <a:ea typeface="ＭＳ Ｐゴシック" pitchFamily="50" charset="-128"/>
              </a:defRPr>
            </a:lvl2pPr>
            <a:lvl3pPr marL="1143000" indent="-228600" eaLnBrk="0" hangingPunct="0">
              <a:defRPr kumimoji="1" sz="1600" b="1">
                <a:solidFill>
                  <a:schemeClr val="bg1"/>
                </a:solidFill>
                <a:latin typeface="Arial" charset="0"/>
                <a:ea typeface="ＭＳ Ｐゴシック" pitchFamily="50" charset="-128"/>
              </a:defRPr>
            </a:lvl3pPr>
            <a:lvl4pPr marL="1600200" indent="-228600" eaLnBrk="0" hangingPunct="0">
              <a:defRPr kumimoji="1" sz="1600" b="1">
                <a:solidFill>
                  <a:schemeClr val="bg1"/>
                </a:solidFill>
                <a:latin typeface="Arial" charset="0"/>
                <a:ea typeface="ＭＳ Ｐゴシック" pitchFamily="50" charset="-128"/>
              </a:defRPr>
            </a:lvl4pPr>
            <a:lvl5pPr marL="2057400" indent="-228600" eaLnBrk="0" hangingPunct="0">
              <a:defRPr kumimoji="1" sz="1600" b="1">
                <a:solidFill>
                  <a:schemeClr val="bg1"/>
                </a:solidFill>
                <a:latin typeface="Arial" charset="0"/>
                <a:ea typeface="ＭＳ Ｐゴシック" pitchFamily="50" charset="-128"/>
              </a:defRPr>
            </a:lvl5pPr>
            <a:lvl6pPr marL="25146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6pPr>
            <a:lvl7pPr marL="29718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7pPr>
            <a:lvl8pPr marL="34290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8pPr>
            <a:lvl9pPr marL="38862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9pPr>
          </a:lstStyle>
          <a:p>
            <a:pPr eaLnBrk="1" hangingPunct="1"/>
            <a:r>
              <a:rPr lang="ja-JP" altLang="en-US" sz="4000">
                <a:solidFill>
                  <a:schemeClr val="hlink"/>
                </a:solidFill>
                <a:latin typeface="Times New Roman" pitchFamily="18" charset="0"/>
              </a:rPr>
              <a:t>施工前</a:t>
            </a:r>
          </a:p>
        </p:txBody>
      </p:sp>
      <p:sp>
        <p:nvSpPr>
          <p:cNvPr id="782342" name="Text Box 6"/>
          <p:cNvSpPr txBox="1">
            <a:spLocks noChangeArrowheads="1"/>
          </p:cNvSpPr>
          <p:nvPr/>
        </p:nvSpPr>
        <p:spPr bwMode="auto">
          <a:xfrm>
            <a:off x="5010150" y="5867400"/>
            <a:ext cx="230505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0" algn="ctr">
                <a:solidFill>
                  <a:srgbClr val="000000"/>
                </a:solidFill>
                <a:miter lim="800000"/>
                <a:headEnd/>
                <a:tailEnd/>
              </a14:hiddenLine>
            </a:ext>
          </a:extLst>
        </p:spPr>
        <p:txBody>
          <a:bodyPr>
            <a:spAutoFit/>
          </a:bodyPr>
          <a:lstStyle>
            <a:lvl1pPr eaLnBrk="0" hangingPunct="0">
              <a:defRPr kumimoji="1" sz="1600" b="1">
                <a:solidFill>
                  <a:schemeClr val="bg1"/>
                </a:solidFill>
                <a:latin typeface="Arial" charset="0"/>
                <a:ea typeface="ＭＳ Ｐゴシック" pitchFamily="50" charset="-128"/>
              </a:defRPr>
            </a:lvl1pPr>
            <a:lvl2pPr marL="742950" indent="-285750" eaLnBrk="0" hangingPunct="0">
              <a:defRPr kumimoji="1" sz="1600" b="1">
                <a:solidFill>
                  <a:schemeClr val="bg1"/>
                </a:solidFill>
                <a:latin typeface="Arial" charset="0"/>
                <a:ea typeface="ＭＳ Ｐゴシック" pitchFamily="50" charset="-128"/>
              </a:defRPr>
            </a:lvl2pPr>
            <a:lvl3pPr marL="1143000" indent="-228600" eaLnBrk="0" hangingPunct="0">
              <a:defRPr kumimoji="1" sz="1600" b="1">
                <a:solidFill>
                  <a:schemeClr val="bg1"/>
                </a:solidFill>
                <a:latin typeface="Arial" charset="0"/>
                <a:ea typeface="ＭＳ Ｐゴシック" pitchFamily="50" charset="-128"/>
              </a:defRPr>
            </a:lvl3pPr>
            <a:lvl4pPr marL="1600200" indent="-228600" eaLnBrk="0" hangingPunct="0">
              <a:defRPr kumimoji="1" sz="1600" b="1">
                <a:solidFill>
                  <a:schemeClr val="bg1"/>
                </a:solidFill>
                <a:latin typeface="Arial" charset="0"/>
                <a:ea typeface="ＭＳ Ｐゴシック" pitchFamily="50" charset="-128"/>
              </a:defRPr>
            </a:lvl4pPr>
            <a:lvl5pPr marL="2057400" indent="-228600" eaLnBrk="0" hangingPunct="0">
              <a:defRPr kumimoji="1" sz="1600" b="1">
                <a:solidFill>
                  <a:schemeClr val="bg1"/>
                </a:solidFill>
                <a:latin typeface="Arial" charset="0"/>
                <a:ea typeface="ＭＳ Ｐゴシック" pitchFamily="50" charset="-128"/>
              </a:defRPr>
            </a:lvl5pPr>
            <a:lvl6pPr marL="25146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6pPr>
            <a:lvl7pPr marL="29718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7pPr>
            <a:lvl8pPr marL="34290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8pPr>
            <a:lvl9pPr marL="38862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9pPr>
          </a:lstStyle>
          <a:p>
            <a:pPr eaLnBrk="1" hangingPunct="1"/>
            <a:r>
              <a:rPr lang="ja-JP" altLang="en-US" sz="4000">
                <a:latin typeface="Times New Roman" pitchFamily="18" charset="0"/>
              </a:rPr>
              <a:t>施工後</a:t>
            </a:r>
          </a:p>
        </p:txBody>
      </p:sp>
      <p:sp>
        <p:nvSpPr>
          <p:cNvPr id="782343" name="Text Box 7"/>
          <p:cNvSpPr txBox="1">
            <a:spLocks noChangeArrowheads="1"/>
          </p:cNvSpPr>
          <p:nvPr/>
        </p:nvSpPr>
        <p:spPr bwMode="auto">
          <a:xfrm>
            <a:off x="304800" y="5486400"/>
            <a:ext cx="24384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prstDash val="dash"/>
                <a:miter lim="800000"/>
                <a:headEnd/>
                <a:tailEnd/>
              </a14:hiddenLine>
            </a:ext>
          </a:extLst>
        </p:spPr>
        <p:txBody>
          <a:bodyPr>
            <a:spAutoFit/>
          </a:bodyPr>
          <a:lstStyle>
            <a:lvl1pPr eaLnBrk="0" hangingPunct="0">
              <a:defRPr kumimoji="1" sz="1600" b="1">
                <a:solidFill>
                  <a:schemeClr val="bg1"/>
                </a:solidFill>
                <a:latin typeface="Arial" charset="0"/>
                <a:ea typeface="ＭＳ Ｐゴシック" pitchFamily="50" charset="-128"/>
              </a:defRPr>
            </a:lvl1pPr>
            <a:lvl2pPr marL="742950" indent="-285750" eaLnBrk="0" hangingPunct="0">
              <a:defRPr kumimoji="1" sz="1600" b="1">
                <a:solidFill>
                  <a:schemeClr val="bg1"/>
                </a:solidFill>
                <a:latin typeface="Arial" charset="0"/>
                <a:ea typeface="ＭＳ Ｐゴシック" pitchFamily="50" charset="-128"/>
              </a:defRPr>
            </a:lvl2pPr>
            <a:lvl3pPr marL="1143000" indent="-228600" eaLnBrk="0" hangingPunct="0">
              <a:defRPr kumimoji="1" sz="1600" b="1">
                <a:solidFill>
                  <a:schemeClr val="bg1"/>
                </a:solidFill>
                <a:latin typeface="Arial" charset="0"/>
                <a:ea typeface="ＭＳ Ｐゴシック" pitchFamily="50" charset="-128"/>
              </a:defRPr>
            </a:lvl3pPr>
            <a:lvl4pPr marL="1600200" indent="-228600" eaLnBrk="0" hangingPunct="0">
              <a:defRPr kumimoji="1" sz="1600" b="1">
                <a:solidFill>
                  <a:schemeClr val="bg1"/>
                </a:solidFill>
                <a:latin typeface="Arial" charset="0"/>
                <a:ea typeface="ＭＳ Ｐゴシック" pitchFamily="50" charset="-128"/>
              </a:defRPr>
            </a:lvl4pPr>
            <a:lvl5pPr marL="2057400" indent="-228600" eaLnBrk="0" hangingPunct="0">
              <a:defRPr kumimoji="1" sz="1600" b="1">
                <a:solidFill>
                  <a:schemeClr val="bg1"/>
                </a:solidFill>
                <a:latin typeface="Arial" charset="0"/>
                <a:ea typeface="ＭＳ Ｐゴシック" pitchFamily="50" charset="-128"/>
              </a:defRPr>
            </a:lvl5pPr>
            <a:lvl6pPr marL="25146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6pPr>
            <a:lvl7pPr marL="29718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7pPr>
            <a:lvl8pPr marL="34290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8pPr>
            <a:lvl9pPr marL="38862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9pPr>
          </a:lstStyle>
          <a:p>
            <a:pPr algn="l" eaLnBrk="1" hangingPunct="1"/>
            <a:r>
              <a:rPr lang="ja-JP" altLang="en-US"/>
              <a:t>デザインテントの洗浄にも最適です。</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82341"/>
                                        </p:tgtEl>
                                        <p:attrNameLst>
                                          <p:attrName>style.visibility</p:attrName>
                                        </p:attrNameLst>
                                      </p:cBhvr>
                                      <p:to>
                                        <p:strVal val="visible"/>
                                      </p:to>
                                    </p:set>
                                    <p:animEffect transition="in" filter="fade">
                                      <p:cBhvr>
                                        <p:cTn id="7" dur="500"/>
                                        <p:tgtEl>
                                          <p:spTgt spid="782341"/>
                                        </p:tgtEl>
                                      </p:cBhvr>
                                    </p:animEffect>
                                  </p:childTnLst>
                                </p:cTn>
                              </p:par>
                              <p:par>
                                <p:cTn id="8" presetID="10" presetClass="entr" presetSubtype="0" fill="hold" nodeType="withEffect">
                                  <p:stCondLst>
                                    <p:cond delay="0"/>
                                  </p:stCondLst>
                                  <p:childTnLst>
                                    <p:set>
                                      <p:cBhvr>
                                        <p:cTn id="9" dur="1" fill="hold">
                                          <p:stCondLst>
                                            <p:cond delay="0"/>
                                          </p:stCondLst>
                                        </p:cTn>
                                        <p:tgtEl>
                                          <p:spTgt spid="782344"/>
                                        </p:tgtEl>
                                        <p:attrNameLst>
                                          <p:attrName>style.visibility</p:attrName>
                                        </p:attrNameLst>
                                      </p:cBhvr>
                                      <p:to>
                                        <p:strVal val="visible"/>
                                      </p:to>
                                    </p:set>
                                    <p:animEffect transition="in" filter="fade">
                                      <p:cBhvr>
                                        <p:cTn id="10" dur="500"/>
                                        <p:tgtEl>
                                          <p:spTgt spid="782344"/>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16" fill="hold" grpId="0" nodeType="clickEffect">
                                  <p:stCondLst>
                                    <p:cond delay="0"/>
                                  </p:stCondLst>
                                  <p:childTnLst>
                                    <p:set>
                                      <p:cBhvr>
                                        <p:cTn id="14" dur="1" fill="hold">
                                          <p:stCondLst>
                                            <p:cond delay="0"/>
                                          </p:stCondLst>
                                        </p:cTn>
                                        <p:tgtEl>
                                          <p:spTgt spid="782343"/>
                                        </p:tgtEl>
                                        <p:attrNameLst>
                                          <p:attrName>style.visibility</p:attrName>
                                        </p:attrNameLst>
                                      </p:cBhvr>
                                      <p:to>
                                        <p:strVal val="visible"/>
                                      </p:to>
                                    </p:set>
                                    <p:anim calcmode="lin" valueType="num">
                                      <p:cBhvr>
                                        <p:cTn id="15" dur="500" fill="hold"/>
                                        <p:tgtEl>
                                          <p:spTgt spid="782343"/>
                                        </p:tgtEl>
                                        <p:attrNameLst>
                                          <p:attrName>ppt_w</p:attrName>
                                        </p:attrNameLst>
                                      </p:cBhvr>
                                      <p:tavLst>
                                        <p:tav tm="0">
                                          <p:val>
                                            <p:fltVal val="0"/>
                                          </p:val>
                                        </p:tav>
                                        <p:tav tm="100000">
                                          <p:val>
                                            <p:strVal val="#ppt_w"/>
                                          </p:val>
                                        </p:tav>
                                      </p:tavLst>
                                    </p:anim>
                                    <p:anim calcmode="lin" valueType="num">
                                      <p:cBhvr>
                                        <p:cTn id="16" dur="500" fill="hold"/>
                                        <p:tgtEl>
                                          <p:spTgt spid="782343"/>
                                        </p:tgtEl>
                                        <p:attrNameLst>
                                          <p:attrName>ppt_h</p:attrName>
                                        </p:attrNameLst>
                                      </p:cBhvr>
                                      <p:tavLst>
                                        <p:tav tm="0">
                                          <p:val>
                                            <p:fltVal val="0"/>
                                          </p:val>
                                        </p:tav>
                                        <p:tav tm="100000">
                                          <p:val>
                                            <p:strVal val="#ppt_h"/>
                                          </p:val>
                                        </p:tav>
                                      </p:tavLst>
                                    </p:anim>
                                  </p:childTnLst>
                                </p:cTn>
                              </p:par>
                              <p:par>
                                <p:cTn id="17" presetID="23" presetClass="entr" presetSubtype="16" fill="hold" grpId="0" nodeType="withEffect">
                                  <p:stCondLst>
                                    <p:cond delay="0"/>
                                  </p:stCondLst>
                                  <p:childTnLst>
                                    <p:set>
                                      <p:cBhvr>
                                        <p:cTn id="18" dur="1" fill="hold">
                                          <p:stCondLst>
                                            <p:cond delay="0"/>
                                          </p:stCondLst>
                                        </p:cTn>
                                        <p:tgtEl>
                                          <p:spTgt spid="782342"/>
                                        </p:tgtEl>
                                        <p:attrNameLst>
                                          <p:attrName>style.visibility</p:attrName>
                                        </p:attrNameLst>
                                      </p:cBhvr>
                                      <p:to>
                                        <p:strVal val="visible"/>
                                      </p:to>
                                    </p:set>
                                    <p:anim calcmode="lin" valueType="num">
                                      <p:cBhvr>
                                        <p:cTn id="19" dur="500" fill="hold"/>
                                        <p:tgtEl>
                                          <p:spTgt spid="782342"/>
                                        </p:tgtEl>
                                        <p:attrNameLst>
                                          <p:attrName>ppt_w</p:attrName>
                                        </p:attrNameLst>
                                      </p:cBhvr>
                                      <p:tavLst>
                                        <p:tav tm="0">
                                          <p:val>
                                            <p:fltVal val="0"/>
                                          </p:val>
                                        </p:tav>
                                        <p:tav tm="100000">
                                          <p:val>
                                            <p:strVal val="#ppt_w"/>
                                          </p:val>
                                        </p:tav>
                                      </p:tavLst>
                                    </p:anim>
                                    <p:anim calcmode="lin" valueType="num">
                                      <p:cBhvr>
                                        <p:cTn id="20" dur="500" fill="hold"/>
                                        <p:tgtEl>
                                          <p:spTgt spid="782342"/>
                                        </p:tgtEl>
                                        <p:attrNameLst>
                                          <p:attrName>ppt_h</p:attrName>
                                        </p:attrNameLst>
                                      </p:cBhvr>
                                      <p:tavLst>
                                        <p:tav tm="0">
                                          <p:val>
                                            <p:fltVal val="0"/>
                                          </p:val>
                                        </p:tav>
                                        <p:tav tm="100000">
                                          <p:val>
                                            <p:strVal val="#ppt_h"/>
                                          </p:val>
                                        </p:tav>
                                      </p:tavLst>
                                    </p:anim>
                                  </p:childTnLst>
                                </p:cTn>
                              </p:par>
                              <p:par>
                                <p:cTn id="21" presetID="23" presetClass="entr" presetSubtype="16" fill="hold" nodeType="withEffect">
                                  <p:stCondLst>
                                    <p:cond delay="0"/>
                                  </p:stCondLst>
                                  <p:childTnLst>
                                    <p:set>
                                      <p:cBhvr>
                                        <p:cTn id="22" dur="1" fill="hold">
                                          <p:stCondLst>
                                            <p:cond delay="0"/>
                                          </p:stCondLst>
                                        </p:cTn>
                                        <p:tgtEl>
                                          <p:spTgt spid="782346"/>
                                        </p:tgtEl>
                                        <p:attrNameLst>
                                          <p:attrName>style.visibility</p:attrName>
                                        </p:attrNameLst>
                                      </p:cBhvr>
                                      <p:to>
                                        <p:strVal val="visible"/>
                                      </p:to>
                                    </p:set>
                                    <p:anim calcmode="lin" valueType="num">
                                      <p:cBhvr>
                                        <p:cTn id="23" dur="500" fill="hold"/>
                                        <p:tgtEl>
                                          <p:spTgt spid="782346"/>
                                        </p:tgtEl>
                                        <p:attrNameLst>
                                          <p:attrName>ppt_w</p:attrName>
                                        </p:attrNameLst>
                                      </p:cBhvr>
                                      <p:tavLst>
                                        <p:tav tm="0">
                                          <p:val>
                                            <p:fltVal val="0"/>
                                          </p:val>
                                        </p:tav>
                                        <p:tav tm="100000">
                                          <p:val>
                                            <p:strVal val="#ppt_w"/>
                                          </p:val>
                                        </p:tav>
                                      </p:tavLst>
                                    </p:anim>
                                    <p:anim calcmode="lin" valueType="num">
                                      <p:cBhvr>
                                        <p:cTn id="24" dur="500" fill="hold"/>
                                        <p:tgtEl>
                                          <p:spTgt spid="78234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2341" grpId="0"/>
      <p:bldP spid="782342" grpId="0"/>
      <p:bldP spid="782343" grpId="0"/>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0"/>
          <p:cNvSpPr>
            <a:spLocks noChangeArrowheads="1"/>
          </p:cNvSpPr>
          <p:nvPr/>
        </p:nvSpPr>
        <p:spPr bwMode="auto">
          <a:xfrm>
            <a:off x="457200" y="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kumimoji="1" sz="1600" b="1">
                <a:solidFill>
                  <a:schemeClr val="bg1"/>
                </a:solidFill>
                <a:latin typeface="Arial" charset="0"/>
                <a:ea typeface="ＭＳ Ｐゴシック" pitchFamily="50" charset="-128"/>
              </a:defRPr>
            </a:lvl1pPr>
            <a:lvl2pPr marL="742950" indent="-285750" eaLnBrk="0" hangingPunct="0">
              <a:defRPr kumimoji="1" sz="1600" b="1">
                <a:solidFill>
                  <a:schemeClr val="bg1"/>
                </a:solidFill>
                <a:latin typeface="Arial" charset="0"/>
                <a:ea typeface="ＭＳ Ｐゴシック" pitchFamily="50" charset="-128"/>
              </a:defRPr>
            </a:lvl2pPr>
            <a:lvl3pPr marL="1143000" indent="-228600" eaLnBrk="0" hangingPunct="0">
              <a:defRPr kumimoji="1" sz="1600" b="1">
                <a:solidFill>
                  <a:schemeClr val="bg1"/>
                </a:solidFill>
                <a:latin typeface="Arial" charset="0"/>
                <a:ea typeface="ＭＳ Ｐゴシック" pitchFamily="50" charset="-128"/>
              </a:defRPr>
            </a:lvl3pPr>
            <a:lvl4pPr marL="1600200" indent="-228600" eaLnBrk="0" hangingPunct="0">
              <a:defRPr kumimoji="1" sz="1600" b="1">
                <a:solidFill>
                  <a:schemeClr val="bg1"/>
                </a:solidFill>
                <a:latin typeface="Arial" charset="0"/>
                <a:ea typeface="ＭＳ Ｐゴシック" pitchFamily="50" charset="-128"/>
              </a:defRPr>
            </a:lvl4pPr>
            <a:lvl5pPr marL="2057400" indent="-228600" eaLnBrk="0" hangingPunct="0">
              <a:defRPr kumimoji="1" sz="1600" b="1">
                <a:solidFill>
                  <a:schemeClr val="bg1"/>
                </a:solidFill>
                <a:latin typeface="Arial" charset="0"/>
                <a:ea typeface="ＭＳ Ｐゴシック" pitchFamily="50" charset="-128"/>
              </a:defRPr>
            </a:lvl5pPr>
            <a:lvl6pPr marL="25146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6pPr>
            <a:lvl7pPr marL="29718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7pPr>
            <a:lvl8pPr marL="34290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8pPr>
            <a:lvl9pPr marL="38862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9pPr>
          </a:lstStyle>
          <a:p>
            <a:pPr eaLnBrk="1" hangingPunct="1">
              <a:spcBef>
                <a:spcPct val="0"/>
              </a:spcBef>
            </a:pPr>
            <a:r>
              <a:rPr kumimoji="0" lang="ja-JP" altLang="en-US" sz="4400" b="0"/>
              <a:t>拭き取り用洗浄剤（</a:t>
            </a:r>
            <a:r>
              <a:rPr kumimoji="0" lang="en-US" altLang="ja-JP" sz="4400" b="0"/>
              <a:t>BJ-2000</a:t>
            </a:r>
            <a:r>
              <a:rPr kumimoji="0" lang="ja-JP" altLang="en-US" sz="4400" b="0"/>
              <a:t>）</a:t>
            </a:r>
          </a:p>
        </p:txBody>
      </p:sp>
      <p:pic>
        <p:nvPicPr>
          <p:cNvPr id="357384" name="Picture 8" descr="IMG_27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43000"/>
            <a:ext cx="4191000" cy="3200400"/>
          </a:xfrm>
          <a:prstGeom prst="rect">
            <a:avLst/>
          </a:prstGeom>
          <a:noFill/>
          <a:ln w="28575">
            <a:solidFill>
              <a:srgbClr val="0099FF"/>
            </a:solidFill>
            <a:miter lim="800000"/>
            <a:headEnd/>
            <a:tailEnd/>
          </a:ln>
          <a:extLst>
            <a:ext uri="{909E8E84-426E-40DD-AFC4-6F175D3DCCD1}">
              <a14:hiddenFill xmlns:a14="http://schemas.microsoft.com/office/drawing/2010/main">
                <a:solidFill>
                  <a:srgbClr val="FFFFFF"/>
                </a:solidFill>
              </a14:hiddenFill>
            </a:ext>
          </a:extLst>
        </p:spPr>
      </p:pic>
      <p:grpSp>
        <p:nvGrpSpPr>
          <p:cNvPr id="2" name="Group 15"/>
          <p:cNvGrpSpPr>
            <a:grpSpLocks/>
          </p:cNvGrpSpPr>
          <p:nvPr/>
        </p:nvGrpSpPr>
        <p:grpSpPr bwMode="auto">
          <a:xfrm>
            <a:off x="3200400" y="1143000"/>
            <a:ext cx="5943600" cy="4648200"/>
            <a:chOff x="2016" y="720"/>
            <a:chExt cx="3744" cy="2928"/>
          </a:xfrm>
        </p:grpSpPr>
        <p:pic>
          <p:nvPicPr>
            <p:cNvPr id="63496" name="Picture 10" descr="IMG_274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16" y="720"/>
              <a:ext cx="3744" cy="2928"/>
            </a:xfrm>
            <a:prstGeom prst="rect">
              <a:avLst/>
            </a:prstGeom>
            <a:noFill/>
            <a:ln w="28575">
              <a:solidFill>
                <a:srgbClr val="0099FF"/>
              </a:solidFill>
              <a:miter lim="800000"/>
              <a:headEnd/>
              <a:tailEnd/>
            </a:ln>
            <a:extLst>
              <a:ext uri="{909E8E84-426E-40DD-AFC4-6F175D3DCCD1}">
                <a14:hiddenFill xmlns:a14="http://schemas.microsoft.com/office/drawing/2010/main">
                  <a:solidFill>
                    <a:srgbClr val="FFFFFF"/>
                  </a:solidFill>
                </a14:hiddenFill>
              </a:ext>
            </a:extLst>
          </p:spPr>
        </p:pic>
        <p:sp>
          <p:nvSpPr>
            <p:cNvPr id="63497" name="Oval 14"/>
            <p:cNvSpPr>
              <a:spLocks noChangeArrowheads="1"/>
            </p:cNvSpPr>
            <p:nvPr/>
          </p:nvSpPr>
          <p:spPr bwMode="auto">
            <a:xfrm>
              <a:off x="2688" y="864"/>
              <a:ext cx="2496" cy="2016"/>
            </a:xfrm>
            <a:prstGeom prst="ellipse">
              <a:avLst/>
            </a:prstGeom>
            <a:noFill/>
            <a:ln w="28575" algn="ctr">
              <a:solidFill>
                <a:schemeClr val="bg1"/>
              </a:solidFill>
              <a:prstDash val="dash"/>
              <a:round/>
              <a:headEnd/>
              <a:tailEnd/>
            </a:ln>
            <a:extLst>
              <a:ext uri="{909E8E84-426E-40DD-AFC4-6F175D3DCCD1}">
                <a14:hiddenFill xmlns:a14="http://schemas.microsoft.com/office/drawing/2010/main">
                  <a:solidFill>
                    <a:srgbClr val="FFFFFF"/>
                  </a:solidFill>
                </a14:hiddenFill>
              </a:ext>
            </a:extLst>
          </p:spPr>
          <p:txBody>
            <a:bodyPr anchor="ctr">
              <a:spAutoFit/>
            </a:bodyPr>
            <a:lstStyle>
              <a:lvl1pPr eaLnBrk="0" hangingPunct="0">
                <a:defRPr kumimoji="1" sz="1600" b="1">
                  <a:solidFill>
                    <a:schemeClr val="bg1"/>
                  </a:solidFill>
                  <a:latin typeface="Arial" charset="0"/>
                  <a:ea typeface="ＭＳ Ｐゴシック" pitchFamily="50" charset="-128"/>
                </a:defRPr>
              </a:lvl1pPr>
              <a:lvl2pPr marL="742950" indent="-285750" eaLnBrk="0" hangingPunct="0">
                <a:defRPr kumimoji="1" sz="1600" b="1">
                  <a:solidFill>
                    <a:schemeClr val="bg1"/>
                  </a:solidFill>
                  <a:latin typeface="Arial" charset="0"/>
                  <a:ea typeface="ＭＳ Ｐゴシック" pitchFamily="50" charset="-128"/>
                </a:defRPr>
              </a:lvl2pPr>
              <a:lvl3pPr marL="1143000" indent="-228600" eaLnBrk="0" hangingPunct="0">
                <a:defRPr kumimoji="1" sz="1600" b="1">
                  <a:solidFill>
                    <a:schemeClr val="bg1"/>
                  </a:solidFill>
                  <a:latin typeface="Arial" charset="0"/>
                  <a:ea typeface="ＭＳ Ｐゴシック" pitchFamily="50" charset="-128"/>
                </a:defRPr>
              </a:lvl3pPr>
              <a:lvl4pPr marL="1600200" indent="-228600" eaLnBrk="0" hangingPunct="0">
                <a:defRPr kumimoji="1" sz="1600" b="1">
                  <a:solidFill>
                    <a:schemeClr val="bg1"/>
                  </a:solidFill>
                  <a:latin typeface="Arial" charset="0"/>
                  <a:ea typeface="ＭＳ Ｐゴシック" pitchFamily="50" charset="-128"/>
                </a:defRPr>
              </a:lvl4pPr>
              <a:lvl5pPr marL="2057400" indent="-228600" eaLnBrk="0" hangingPunct="0">
                <a:defRPr kumimoji="1" sz="1600" b="1">
                  <a:solidFill>
                    <a:schemeClr val="bg1"/>
                  </a:solidFill>
                  <a:latin typeface="Arial" charset="0"/>
                  <a:ea typeface="ＭＳ Ｐゴシック" pitchFamily="50" charset="-128"/>
                </a:defRPr>
              </a:lvl5pPr>
              <a:lvl6pPr marL="25146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6pPr>
              <a:lvl7pPr marL="29718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7pPr>
              <a:lvl8pPr marL="34290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8pPr>
              <a:lvl9pPr marL="38862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9pPr>
            </a:lstStyle>
            <a:p>
              <a:pPr eaLnBrk="1" hangingPunct="1"/>
              <a:endParaRPr lang="ja-JP" altLang="en-US"/>
            </a:p>
          </p:txBody>
        </p:sp>
      </p:grpSp>
      <p:sp>
        <p:nvSpPr>
          <p:cNvPr id="357393" name="Text Box 17"/>
          <p:cNvSpPr txBox="1">
            <a:spLocks noChangeArrowheads="1"/>
          </p:cNvSpPr>
          <p:nvPr/>
        </p:nvSpPr>
        <p:spPr bwMode="auto">
          <a:xfrm>
            <a:off x="914400" y="4419600"/>
            <a:ext cx="230505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0" algn="ctr">
                <a:solidFill>
                  <a:srgbClr val="000000"/>
                </a:solidFill>
                <a:miter lim="800000"/>
                <a:headEnd/>
                <a:tailEnd/>
              </a14:hiddenLine>
            </a:ext>
          </a:extLst>
        </p:spPr>
        <p:txBody>
          <a:bodyPr>
            <a:spAutoFit/>
          </a:bodyPr>
          <a:lstStyle>
            <a:lvl1pPr eaLnBrk="0" hangingPunct="0">
              <a:defRPr kumimoji="1" sz="1600" b="1">
                <a:solidFill>
                  <a:schemeClr val="bg1"/>
                </a:solidFill>
                <a:latin typeface="Arial" charset="0"/>
                <a:ea typeface="ＭＳ Ｐゴシック" pitchFamily="50" charset="-128"/>
              </a:defRPr>
            </a:lvl1pPr>
            <a:lvl2pPr marL="742950" indent="-285750" eaLnBrk="0" hangingPunct="0">
              <a:defRPr kumimoji="1" sz="1600" b="1">
                <a:solidFill>
                  <a:schemeClr val="bg1"/>
                </a:solidFill>
                <a:latin typeface="Arial" charset="0"/>
                <a:ea typeface="ＭＳ Ｐゴシック" pitchFamily="50" charset="-128"/>
              </a:defRPr>
            </a:lvl2pPr>
            <a:lvl3pPr marL="1143000" indent="-228600" eaLnBrk="0" hangingPunct="0">
              <a:defRPr kumimoji="1" sz="1600" b="1">
                <a:solidFill>
                  <a:schemeClr val="bg1"/>
                </a:solidFill>
                <a:latin typeface="Arial" charset="0"/>
                <a:ea typeface="ＭＳ Ｐゴシック" pitchFamily="50" charset="-128"/>
              </a:defRPr>
            </a:lvl3pPr>
            <a:lvl4pPr marL="1600200" indent="-228600" eaLnBrk="0" hangingPunct="0">
              <a:defRPr kumimoji="1" sz="1600" b="1">
                <a:solidFill>
                  <a:schemeClr val="bg1"/>
                </a:solidFill>
                <a:latin typeface="Arial" charset="0"/>
                <a:ea typeface="ＭＳ Ｐゴシック" pitchFamily="50" charset="-128"/>
              </a:defRPr>
            </a:lvl4pPr>
            <a:lvl5pPr marL="2057400" indent="-228600" eaLnBrk="0" hangingPunct="0">
              <a:defRPr kumimoji="1" sz="1600" b="1">
                <a:solidFill>
                  <a:schemeClr val="bg1"/>
                </a:solidFill>
                <a:latin typeface="Arial" charset="0"/>
                <a:ea typeface="ＭＳ Ｐゴシック" pitchFamily="50" charset="-128"/>
              </a:defRPr>
            </a:lvl5pPr>
            <a:lvl6pPr marL="25146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6pPr>
            <a:lvl7pPr marL="29718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7pPr>
            <a:lvl8pPr marL="34290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8pPr>
            <a:lvl9pPr marL="38862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9pPr>
          </a:lstStyle>
          <a:p>
            <a:pPr eaLnBrk="1" hangingPunct="1"/>
            <a:r>
              <a:rPr lang="ja-JP" altLang="en-US" sz="4000">
                <a:solidFill>
                  <a:schemeClr val="hlink"/>
                </a:solidFill>
                <a:latin typeface="Times New Roman" pitchFamily="18" charset="0"/>
              </a:rPr>
              <a:t>施工前</a:t>
            </a:r>
          </a:p>
        </p:txBody>
      </p:sp>
      <p:sp>
        <p:nvSpPr>
          <p:cNvPr id="357394" name="Text Box 18"/>
          <p:cNvSpPr txBox="1">
            <a:spLocks noChangeArrowheads="1"/>
          </p:cNvSpPr>
          <p:nvPr/>
        </p:nvSpPr>
        <p:spPr bwMode="auto">
          <a:xfrm>
            <a:off x="5010150" y="5867400"/>
            <a:ext cx="230505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0" algn="ctr">
                <a:solidFill>
                  <a:srgbClr val="000000"/>
                </a:solidFill>
                <a:miter lim="800000"/>
                <a:headEnd/>
                <a:tailEnd/>
              </a14:hiddenLine>
            </a:ext>
          </a:extLst>
        </p:spPr>
        <p:txBody>
          <a:bodyPr>
            <a:spAutoFit/>
          </a:bodyPr>
          <a:lstStyle>
            <a:lvl1pPr eaLnBrk="0" hangingPunct="0">
              <a:defRPr kumimoji="1" sz="1600" b="1">
                <a:solidFill>
                  <a:schemeClr val="bg1"/>
                </a:solidFill>
                <a:latin typeface="Arial" charset="0"/>
                <a:ea typeface="ＭＳ Ｐゴシック" pitchFamily="50" charset="-128"/>
              </a:defRPr>
            </a:lvl1pPr>
            <a:lvl2pPr marL="742950" indent="-285750" eaLnBrk="0" hangingPunct="0">
              <a:defRPr kumimoji="1" sz="1600" b="1">
                <a:solidFill>
                  <a:schemeClr val="bg1"/>
                </a:solidFill>
                <a:latin typeface="Arial" charset="0"/>
                <a:ea typeface="ＭＳ Ｐゴシック" pitchFamily="50" charset="-128"/>
              </a:defRPr>
            </a:lvl2pPr>
            <a:lvl3pPr marL="1143000" indent="-228600" eaLnBrk="0" hangingPunct="0">
              <a:defRPr kumimoji="1" sz="1600" b="1">
                <a:solidFill>
                  <a:schemeClr val="bg1"/>
                </a:solidFill>
                <a:latin typeface="Arial" charset="0"/>
                <a:ea typeface="ＭＳ Ｐゴシック" pitchFamily="50" charset="-128"/>
              </a:defRPr>
            </a:lvl3pPr>
            <a:lvl4pPr marL="1600200" indent="-228600" eaLnBrk="0" hangingPunct="0">
              <a:defRPr kumimoji="1" sz="1600" b="1">
                <a:solidFill>
                  <a:schemeClr val="bg1"/>
                </a:solidFill>
                <a:latin typeface="Arial" charset="0"/>
                <a:ea typeface="ＭＳ Ｐゴシック" pitchFamily="50" charset="-128"/>
              </a:defRPr>
            </a:lvl4pPr>
            <a:lvl5pPr marL="2057400" indent="-228600" eaLnBrk="0" hangingPunct="0">
              <a:defRPr kumimoji="1" sz="1600" b="1">
                <a:solidFill>
                  <a:schemeClr val="bg1"/>
                </a:solidFill>
                <a:latin typeface="Arial" charset="0"/>
                <a:ea typeface="ＭＳ Ｐゴシック" pitchFamily="50" charset="-128"/>
              </a:defRPr>
            </a:lvl5pPr>
            <a:lvl6pPr marL="25146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6pPr>
            <a:lvl7pPr marL="29718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7pPr>
            <a:lvl8pPr marL="34290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8pPr>
            <a:lvl9pPr marL="38862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9pPr>
          </a:lstStyle>
          <a:p>
            <a:pPr eaLnBrk="1" hangingPunct="1"/>
            <a:r>
              <a:rPr lang="ja-JP" altLang="en-US" sz="4000">
                <a:latin typeface="Times New Roman" pitchFamily="18" charset="0"/>
              </a:rPr>
              <a:t>施工後</a:t>
            </a:r>
          </a:p>
        </p:txBody>
      </p:sp>
      <p:sp>
        <p:nvSpPr>
          <p:cNvPr id="357395" name="Text Box 19"/>
          <p:cNvSpPr txBox="1">
            <a:spLocks noChangeArrowheads="1"/>
          </p:cNvSpPr>
          <p:nvPr/>
        </p:nvSpPr>
        <p:spPr bwMode="auto">
          <a:xfrm>
            <a:off x="304800" y="5486400"/>
            <a:ext cx="27432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prstDash val="dash"/>
                <a:miter lim="800000"/>
                <a:headEnd/>
                <a:tailEnd/>
              </a14:hiddenLine>
            </a:ext>
          </a:extLst>
        </p:spPr>
        <p:txBody>
          <a:bodyPr>
            <a:spAutoFit/>
          </a:bodyPr>
          <a:lstStyle>
            <a:lvl1pPr eaLnBrk="0" hangingPunct="0">
              <a:defRPr kumimoji="1" sz="1600" b="1">
                <a:solidFill>
                  <a:schemeClr val="bg1"/>
                </a:solidFill>
                <a:latin typeface="Arial" charset="0"/>
                <a:ea typeface="ＭＳ Ｐゴシック" pitchFamily="50" charset="-128"/>
              </a:defRPr>
            </a:lvl1pPr>
            <a:lvl2pPr marL="742950" indent="-285750" eaLnBrk="0" hangingPunct="0">
              <a:defRPr kumimoji="1" sz="1600" b="1">
                <a:solidFill>
                  <a:schemeClr val="bg1"/>
                </a:solidFill>
                <a:latin typeface="Arial" charset="0"/>
                <a:ea typeface="ＭＳ Ｐゴシック" pitchFamily="50" charset="-128"/>
              </a:defRPr>
            </a:lvl2pPr>
            <a:lvl3pPr marL="1143000" indent="-228600" eaLnBrk="0" hangingPunct="0">
              <a:defRPr kumimoji="1" sz="1600" b="1">
                <a:solidFill>
                  <a:schemeClr val="bg1"/>
                </a:solidFill>
                <a:latin typeface="Arial" charset="0"/>
                <a:ea typeface="ＭＳ Ｐゴシック" pitchFamily="50" charset="-128"/>
              </a:defRPr>
            </a:lvl3pPr>
            <a:lvl4pPr marL="1600200" indent="-228600" eaLnBrk="0" hangingPunct="0">
              <a:defRPr kumimoji="1" sz="1600" b="1">
                <a:solidFill>
                  <a:schemeClr val="bg1"/>
                </a:solidFill>
                <a:latin typeface="Arial" charset="0"/>
                <a:ea typeface="ＭＳ Ｐゴシック" pitchFamily="50" charset="-128"/>
              </a:defRPr>
            </a:lvl4pPr>
            <a:lvl5pPr marL="2057400" indent="-228600" eaLnBrk="0" hangingPunct="0">
              <a:defRPr kumimoji="1" sz="1600" b="1">
                <a:solidFill>
                  <a:schemeClr val="bg1"/>
                </a:solidFill>
                <a:latin typeface="Arial" charset="0"/>
                <a:ea typeface="ＭＳ Ｐゴシック" pitchFamily="50" charset="-128"/>
              </a:defRPr>
            </a:lvl5pPr>
            <a:lvl6pPr marL="25146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6pPr>
            <a:lvl7pPr marL="29718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7pPr>
            <a:lvl8pPr marL="34290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8pPr>
            <a:lvl9pPr marL="38862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9pPr>
          </a:lstStyle>
          <a:p>
            <a:pPr algn="l" eaLnBrk="1" hangingPunct="1"/>
            <a:r>
              <a:rPr lang="ja-JP" altLang="en-US"/>
              <a:t>長尺シートの洗浄にも最適です。</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357384"/>
                                        </p:tgtEl>
                                        <p:attrNameLst>
                                          <p:attrName>style.visibility</p:attrName>
                                        </p:attrNameLst>
                                      </p:cBhvr>
                                      <p:to>
                                        <p:strVal val="visible"/>
                                      </p:to>
                                    </p:set>
                                    <p:animEffect transition="in" filter="fade">
                                      <p:cBhvr>
                                        <p:cTn id="7" dur="500"/>
                                        <p:tgtEl>
                                          <p:spTgt spid="35738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57393"/>
                                        </p:tgtEl>
                                        <p:attrNameLst>
                                          <p:attrName>style.visibility</p:attrName>
                                        </p:attrNameLst>
                                      </p:cBhvr>
                                      <p:to>
                                        <p:strVal val="visible"/>
                                      </p:to>
                                    </p:set>
                                    <p:animEffect transition="in" filter="fade">
                                      <p:cBhvr>
                                        <p:cTn id="10" dur="500"/>
                                        <p:tgtEl>
                                          <p:spTgt spid="357393"/>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16" fill="hold" grpId="0" nodeType="clickEffect">
                                  <p:stCondLst>
                                    <p:cond delay="0"/>
                                  </p:stCondLst>
                                  <p:childTnLst>
                                    <p:set>
                                      <p:cBhvr>
                                        <p:cTn id="14" dur="1" fill="hold">
                                          <p:stCondLst>
                                            <p:cond delay="0"/>
                                          </p:stCondLst>
                                        </p:cTn>
                                        <p:tgtEl>
                                          <p:spTgt spid="357395"/>
                                        </p:tgtEl>
                                        <p:attrNameLst>
                                          <p:attrName>style.visibility</p:attrName>
                                        </p:attrNameLst>
                                      </p:cBhvr>
                                      <p:to>
                                        <p:strVal val="visible"/>
                                      </p:to>
                                    </p:set>
                                    <p:anim calcmode="lin" valueType="num">
                                      <p:cBhvr>
                                        <p:cTn id="15" dur="500" fill="hold"/>
                                        <p:tgtEl>
                                          <p:spTgt spid="357395"/>
                                        </p:tgtEl>
                                        <p:attrNameLst>
                                          <p:attrName>ppt_w</p:attrName>
                                        </p:attrNameLst>
                                      </p:cBhvr>
                                      <p:tavLst>
                                        <p:tav tm="0">
                                          <p:val>
                                            <p:fltVal val="0"/>
                                          </p:val>
                                        </p:tav>
                                        <p:tav tm="100000">
                                          <p:val>
                                            <p:strVal val="#ppt_w"/>
                                          </p:val>
                                        </p:tav>
                                      </p:tavLst>
                                    </p:anim>
                                    <p:anim calcmode="lin" valueType="num">
                                      <p:cBhvr>
                                        <p:cTn id="16" dur="500" fill="hold"/>
                                        <p:tgtEl>
                                          <p:spTgt spid="357395"/>
                                        </p:tgtEl>
                                        <p:attrNameLst>
                                          <p:attrName>ppt_h</p:attrName>
                                        </p:attrNameLst>
                                      </p:cBhvr>
                                      <p:tavLst>
                                        <p:tav tm="0">
                                          <p:val>
                                            <p:fltVal val="0"/>
                                          </p:val>
                                        </p:tav>
                                        <p:tav tm="100000">
                                          <p:val>
                                            <p:strVal val="#ppt_h"/>
                                          </p:val>
                                        </p:tav>
                                      </p:tavLst>
                                    </p:anim>
                                  </p:childTnLst>
                                </p:cTn>
                              </p:par>
                              <p:par>
                                <p:cTn id="17" presetID="23" presetClass="entr" presetSubtype="16"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500" fill="hold"/>
                                        <p:tgtEl>
                                          <p:spTgt spid="2"/>
                                        </p:tgtEl>
                                        <p:attrNameLst>
                                          <p:attrName>ppt_w</p:attrName>
                                        </p:attrNameLst>
                                      </p:cBhvr>
                                      <p:tavLst>
                                        <p:tav tm="0">
                                          <p:val>
                                            <p:fltVal val="0"/>
                                          </p:val>
                                        </p:tav>
                                        <p:tav tm="100000">
                                          <p:val>
                                            <p:strVal val="#ppt_w"/>
                                          </p:val>
                                        </p:tav>
                                      </p:tavLst>
                                    </p:anim>
                                    <p:anim calcmode="lin" valueType="num">
                                      <p:cBhvr>
                                        <p:cTn id="20" dur="500" fill="hold"/>
                                        <p:tgtEl>
                                          <p:spTgt spid="2"/>
                                        </p:tgtEl>
                                        <p:attrNameLst>
                                          <p:attrName>ppt_h</p:attrName>
                                        </p:attrNameLst>
                                      </p:cBhvr>
                                      <p:tavLst>
                                        <p:tav tm="0">
                                          <p:val>
                                            <p:fltVal val="0"/>
                                          </p:val>
                                        </p:tav>
                                        <p:tav tm="100000">
                                          <p:val>
                                            <p:strVal val="#ppt_h"/>
                                          </p:val>
                                        </p:tav>
                                      </p:tavLst>
                                    </p:anim>
                                  </p:childTnLst>
                                </p:cTn>
                              </p:par>
                              <p:par>
                                <p:cTn id="21" presetID="23" presetClass="entr" presetSubtype="16" fill="hold" grpId="0" nodeType="withEffect">
                                  <p:stCondLst>
                                    <p:cond delay="0"/>
                                  </p:stCondLst>
                                  <p:childTnLst>
                                    <p:set>
                                      <p:cBhvr>
                                        <p:cTn id="22" dur="1" fill="hold">
                                          <p:stCondLst>
                                            <p:cond delay="0"/>
                                          </p:stCondLst>
                                        </p:cTn>
                                        <p:tgtEl>
                                          <p:spTgt spid="357394"/>
                                        </p:tgtEl>
                                        <p:attrNameLst>
                                          <p:attrName>style.visibility</p:attrName>
                                        </p:attrNameLst>
                                      </p:cBhvr>
                                      <p:to>
                                        <p:strVal val="visible"/>
                                      </p:to>
                                    </p:set>
                                    <p:anim calcmode="lin" valueType="num">
                                      <p:cBhvr>
                                        <p:cTn id="23" dur="500" fill="hold"/>
                                        <p:tgtEl>
                                          <p:spTgt spid="357394"/>
                                        </p:tgtEl>
                                        <p:attrNameLst>
                                          <p:attrName>ppt_w</p:attrName>
                                        </p:attrNameLst>
                                      </p:cBhvr>
                                      <p:tavLst>
                                        <p:tav tm="0">
                                          <p:val>
                                            <p:fltVal val="0"/>
                                          </p:val>
                                        </p:tav>
                                        <p:tav tm="100000">
                                          <p:val>
                                            <p:strVal val="#ppt_w"/>
                                          </p:val>
                                        </p:tav>
                                      </p:tavLst>
                                    </p:anim>
                                    <p:anim calcmode="lin" valueType="num">
                                      <p:cBhvr>
                                        <p:cTn id="24" dur="500" fill="hold"/>
                                        <p:tgtEl>
                                          <p:spTgt spid="35739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7393" grpId="0"/>
      <p:bldP spid="357394" grpId="0"/>
      <p:bldP spid="357395" grpId="0"/>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2402" name="Rectangle 2"/>
          <p:cNvSpPr>
            <a:spLocks noGrp="1" noChangeArrowheads="1"/>
          </p:cNvSpPr>
          <p:nvPr>
            <p:ph type="body" sz="half" idx="1"/>
          </p:nvPr>
        </p:nvSpPr>
        <p:spPr>
          <a:xfrm>
            <a:off x="457200" y="1600200"/>
            <a:ext cx="5867400" cy="4525963"/>
          </a:xfrm>
        </p:spPr>
        <p:txBody>
          <a:bodyPr/>
          <a:lstStyle/>
          <a:p>
            <a:pPr eaLnBrk="1" hangingPunct="1"/>
            <a:r>
              <a:rPr lang="ja-JP" altLang="en-US" sz="2400">
                <a:solidFill>
                  <a:schemeClr val="bg1"/>
                </a:solidFill>
                <a:ea typeface="ＭＳ Ｐゴシック" pitchFamily="50" charset="-128"/>
              </a:rPr>
              <a:t>対象</a:t>
            </a:r>
            <a:r>
              <a:rPr lang="en-US" altLang="ja-JP" sz="2400">
                <a:solidFill>
                  <a:schemeClr val="bg1"/>
                </a:solidFill>
                <a:ea typeface="ＭＳ Ｐゴシック" pitchFamily="50" charset="-128"/>
              </a:rPr>
              <a:t>:</a:t>
            </a:r>
          </a:p>
          <a:p>
            <a:pPr lvl="1" eaLnBrk="1" hangingPunct="1"/>
            <a:r>
              <a:rPr lang="ja-JP" altLang="en-US" sz="2000">
                <a:solidFill>
                  <a:schemeClr val="bg1"/>
                </a:solidFill>
                <a:ea typeface="ＭＳ Ｐゴシック" pitchFamily="50" charset="-128"/>
              </a:rPr>
              <a:t>焼き付け塗装した鋼板</a:t>
            </a:r>
            <a:br>
              <a:rPr lang="ja-JP" altLang="en-US" sz="2000">
                <a:solidFill>
                  <a:schemeClr val="bg1"/>
                </a:solidFill>
                <a:ea typeface="ＭＳ Ｐゴシック" pitchFamily="50" charset="-128"/>
              </a:rPr>
            </a:br>
            <a:r>
              <a:rPr lang="ja-JP" altLang="en-US" sz="2000">
                <a:solidFill>
                  <a:schemeClr val="bg1"/>
                </a:solidFill>
                <a:ea typeface="ＭＳ Ｐゴシック" pitchFamily="50" charset="-128"/>
              </a:rPr>
              <a:t>（エアコン・エコキュート室外機、物置外装、庭園灯　など）</a:t>
            </a:r>
          </a:p>
          <a:p>
            <a:pPr lvl="1" eaLnBrk="1" hangingPunct="1"/>
            <a:r>
              <a:rPr lang="ja-JP" altLang="en-US" sz="2000">
                <a:solidFill>
                  <a:schemeClr val="bg1"/>
                </a:solidFill>
                <a:ea typeface="ＭＳ Ｐゴシック" pitchFamily="50" charset="-128"/>
              </a:rPr>
              <a:t>着色アルミ製品</a:t>
            </a:r>
          </a:p>
          <a:p>
            <a:pPr lvl="1" eaLnBrk="1" hangingPunct="1"/>
            <a:endParaRPr lang="ja-JP" altLang="en-US" sz="2000">
              <a:solidFill>
                <a:schemeClr val="bg1"/>
              </a:solidFill>
              <a:ea typeface="ＭＳ Ｐゴシック" pitchFamily="50" charset="-128"/>
            </a:endParaRPr>
          </a:p>
          <a:p>
            <a:pPr eaLnBrk="1" hangingPunct="1"/>
            <a:r>
              <a:rPr lang="ja-JP" altLang="en-US" sz="2400">
                <a:solidFill>
                  <a:schemeClr val="bg1"/>
                </a:solidFill>
                <a:ea typeface="ＭＳ Ｐゴシック" pitchFamily="50" charset="-128"/>
              </a:rPr>
              <a:t>こんな汚れに・・・</a:t>
            </a:r>
          </a:p>
          <a:p>
            <a:pPr lvl="1" eaLnBrk="1" hangingPunct="1"/>
            <a:r>
              <a:rPr lang="ja-JP" altLang="en-US" sz="2000">
                <a:solidFill>
                  <a:schemeClr val="bg1"/>
                </a:solidFill>
                <a:ea typeface="ＭＳ Ｐゴシック" pitchFamily="50" charset="-128"/>
              </a:rPr>
              <a:t>塗膜の紫外線劣化による退色</a:t>
            </a:r>
            <a:br>
              <a:rPr lang="ja-JP" altLang="en-US" sz="2000">
                <a:solidFill>
                  <a:schemeClr val="bg1"/>
                </a:solidFill>
                <a:ea typeface="ＭＳ Ｐゴシック" pitchFamily="50" charset="-128"/>
              </a:rPr>
            </a:br>
            <a:r>
              <a:rPr lang="ja-JP" altLang="en-US" sz="2000">
                <a:solidFill>
                  <a:schemeClr val="bg1"/>
                </a:solidFill>
                <a:ea typeface="ＭＳ Ｐゴシック" pitchFamily="50" charset="-128"/>
              </a:rPr>
              <a:t>（チョーキング）</a:t>
            </a:r>
          </a:p>
          <a:p>
            <a:pPr lvl="1" eaLnBrk="1" hangingPunct="1"/>
            <a:endParaRPr lang="en-US" altLang="ja-JP" sz="2000">
              <a:solidFill>
                <a:schemeClr val="bg1"/>
              </a:solidFill>
              <a:ea typeface="ＭＳ Ｐゴシック" pitchFamily="50" charset="-128"/>
            </a:endParaRPr>
          </a:p>
          <a:p>
            <a:pPr eaLnBrk="1" hangingPunct="1"/>
            <a:r>
              <a:rPr lang="ja-JP" altLang="en-US" sz="2400">
                <a:solidFill>
                  <a:schemeClr val="bg1"/>
                </a:solidFill>
                <a:ea typeface="ＭＳ Ｐゴシック" pitchFamily="50" charset="-128"/>
              </a:rPr>
              <a:t>フッソ被膜が新たな汚れを防ぐ保護効果を発揮します。</a:t>
            </a:r>
          </a:p>
        </p:txBody>
      </p:sp>
      <p:pic>
        <p:nvPicPr>
          <p:cNvPr id="742403" name="Picture 3" descr="FS-101_300"/>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6858000" y="1143000"/>
            <a:ext cx="1892300" cy="5175250"/>
          </a:xfrm>
          <a:noFill/>
        </p:spPr>
      </p:pic>
      <p:sp>
        <p:nvSpPr>
          <p:cNvPr id="742404" name="Rectangle 4"/>
          <p:cNvSpPr>
            <a:spLocks noGrp="1" noChangeArrowheads="1"/>
          </p:cNvSpPr>
          <p:nvPr>
            <p:ph type="title" sz="quarter"/>
          </p:nvPr>
        </p:nvSpPr>
        <p:spPr>
          <a:xfrm>
            <a:off x="457200" y="0"/>
            <a:ext cx="8229600" cy="1143000"/>
          </a:xfrm>
          <a:noFill/>
        </p:spPr>
        <p:txBody>
          <a:bodyPr/>
          <a:lstStyle/>
          <a:p>
            <a:pPr eaLnBrk="1" hangingPunct="1"/>
            <a:r>
              <a:rPr lang="ja-JP" altLang="en-US">
                <a:solidFill>
                  <a:schemeClr val="bg1"/>
                </a:solidFill>
                <a:ea typeface="ＭＳ Ｐゴシック" pitchFamily="50" charset="-128"/>
              </a:rPr>
              <a:t>フッソコート（</a:t>
            </a:r>
            <a:r>
              <a:rPr lang="en-US" altLang="ja-JP">
                <a:solidFill>
                  <a:schemeClr val="bg1"/>
                </a:solidFill>
                <a:ea typeface="ＭＳ Ｐゴシック" pitchFamily="50" charset="-128"/>
              </a:rPr>
              <a:t>FS-101</a:t>
            </a:r>
            <a:r>
              <a:rPr lang="ja-JP" altLang="en-US">
                <a:solidFill>
                  <a:schemeClr val="bg1"/>
                </a:solidFill>
                <a:ea typeface="ＭＳ Ｐゴシック" pitchFamily="50" charset="-128"/>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42404"/>
                                        </p:tgtEl>
                                        <p:attrNameLst>
                                          <p:attrName>style.visibility</p:attrName>
                                        </p:attrNameLst>
                                      </p:cBhvr>
                                      <p:to>
                                        <p:strVal val="visible"/>
                                      </p:to>
                                    </p:set>
                                    <p:animEffect transition="in" filter="fade">
                                      <p:cBhvr>
                                        <p:cTn id="7" dur="500"/>
                                        <p:tgtEl>
                                          <p:spTgt spid="74240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42402">
                                            <p:txEl>
                                              <p:pRg st="0" end="0"/>
                                            </p:txEl>
                                          </p:spTgt>
                                        </p:tgtEl>
                                        <p:attrNameLst>
                                          <p:attrName>style.visibility</p:attrName>
                                        </p:attrNameLst>
                                      </p:cBhvr>
                                      <p:to>
                                        <p:strVal val="visible"/>
                                      </p:to>
                                    </p:set>
                                    <p:animEffect transition="in" filter="fade">
                                      <p:cBhvr>
                                        <p:cTn id="10" dur="500"/>
                                        <p:tgtEl>
                                          <p:spTgt spid="742402">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42402">
                                            <p:txEl>
                                              <p:pRg st="1" end="1"/>
                                            </p:txEl>
                                          </p:spTgt>
                                        </p:tgtEl>
                                        <p:attrNameLst>
                                          <p:attrName>style.visibility</p:attrName>
                                        </p:attrNameLst>
                                      </p:cBhvr>
                                      <p:to>
                                        <p:strVal val="visible"/>
                                      </p:to>
                                    </p:set>
                                    <p:animEffect transition="in" filter="fade">
                                      <p:cBhvr>
                                        <p:cTn id="13" dur="500"/>
                                        <p:tgtEl>
                                          <p:spTgt spid="742402">
                                            <p:txEl>
                                              <p:pRg st="1" end="1"/>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42402">
                                            <p:txEl>
                                              <p:pRg st="2" end="2"/>
                                            </p:txEl>
                                          </p:spTgt>
                                        </p:tgtEl>
                                        <p:attrNameLst>
                                          <p:attrName>style.visibility</p:attrName>
                                        </p:attrNameLst>
                                      </p:cBhvr>
                                      <p:to>
                                        <p:strVal val="visible"/>
                                      </p:to>
                                    </p:set>
                                    <p:animEffect transition="in" filter="fade">
                                      <p:cBhvr>
                                        <p:cTn id="16" dur="500"/>
                                        <p:tgtEl>
                                          <p:spTgt spid="742402">
                                            <p:txEl>
                                              <p:pRg st="2" end="2"/>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742402">
                                            <p:txEl>
                                              <p:pRg st="4" end="4"/>
                                            </p:txEl>
                                          </p:spTgt>
                                        </p:tgtEl>
                                        <p:attrNameLst>
                                          <p:attrName>style.visibility</p:attrName>
                                        </p:attrNameLst>
                                      </p:cBhvr>
                                      <p:to>
                                        <p:strVal val="visible"/>
                                      </p:to>
                                    </p:set>
                                    <p:animEffect transition="in" filter="fade">
                                      <p:cBhvr>
                                        <p:cTn id="19" dur="500"/>
                                        <p:tgtEl>
                                          <p:spTgt spid="742402">
                                            <p:txEl>
                                              <p:pRg st="4" end="4"/>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742402">
                                            <p:txEl>
                                              <p:pRg st="5" end="5"/>
                                            </p:txEl>
                                          </p:spTgt>
                                        </p:tgtEl>
                                        <p:attrNameLst>
                                          <p:attrName>style.visibility</p:attrName>
                                        </p:attrNameLst>
                                      </p:cBhvr>
                                      <p:to>
                                        <p:strVal val="visible"/>
                                      </p:to>
                                    </p:set>
                                    <p:animEffect transition="in" filter="fade">
                                      <p:cBhvr>
                                        <p:cTn id="22" dur="500"/>
                                        <p:tgtEl>
                                          <p:spTgt spid="742402">
                                            <p:txEl>
                                              <p:pRg st="5" end="5"/>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742402">
                                            <p:txEl>
                                              <p:pRg st="7" end="7"/>
                                            </p:txEl>
                                          </p:spTgt>
                                        </p:tgtEl>
                                        <p:attrNameLst>
                                          <p:attrName>style.visibility</p:attrName>
                                        </p:attrNameLst>
                                      </p:cBhvr>
                                      <p:to>
                                        <p:strVal val="visible"/>
                                      </p:to>
                                    </p:set>
                                    <p:animEffect transition="in" filter="fade">
                                      <p:cBhvr>
                                        <p:cTn id="25" dur="500"/>
                                        <p:tgtEl>
                                          <p:spTgt spid="742402">
                                            <p:txEl>
                                              <p:pRg st="7" end="7"/>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742403"/>
                                        </p:tgtEl>
                                        <p:attrNameLst>
                                          <p:attrName>style.visibility</p:attrName>
                                        </p:attrNameLst>
                                      </p:cBhvr>
                                      <p:to>
                                        <p:strVal val="visible"/>
                                      </p:to>
                                    </p:set>
                                    <p:animEffect transition="in" filter="fade">
                                      <p:cBhvr>
                                        <p:cTn id="28" dur="500"/>
                                        <p:tgtEl>
                                          <p:spTgt spid="7424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2402" grpId="0" build="p"/>
      <p:bldP spid="742404" grpId="0"/>
    </p:bld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5554" name="Picture 2" descr="Fluorine Coat 07施工前(玄関ドア)"/>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219200"/>
            <a:ext cx="3829050" cy="5105400"/>
          </a:xfrm>
          <a:prstGeom prst="rect">
            <a:avLst/>
          </a:prstGeom>
          <a:noFill/>
          <a:ln w="28575">
            <a:solidFill>
              <a:srgbClr val="0099FF"/>
            </a:solidFill>
            <a:miter lim="800000"/>
            <a:headEnd/>
            <a:tailEnd/>
          </a:ln>
          <a:extLst>
            <a:ext uri="{909E8E84-426E-40DD-AFC4-6F175D3DCCD1}">
              <a14:hiddenFill xmlns:a14="http://schemas.microsoft.com/office/drawing/2010/main">
                <a:solidFill>
                  <a:srgbClr val="FFFFFF"/>
                </a:solidFill>
              </a14:hiddenFill>
            </a:ext>
          </a:extLst>
        </p:spPr>
      </p:pic>
      <p:sp>
        <p:nvSpPr>
          <p:cNvPr id="535555" name="Text Box 3"/>
          <p:cNvSpPr txBox="1">
            <a:spLocks noChangeArrowheads="1"/>
          </p:cNvSpPr>
          <p:nvPr/>
        </p:nvSpPr>
        <p:spPr bwMode="auto">
          <a:xfrm>
            <a:off x="457200" y="1219200"/>
            <a:ext cx="1524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1600" b="1">
                <a:solidFill>
                  <a:schemeClr val="bg1"/>
                </a:solidFill>
                <a:latin typeface="Arial" charset="0"/>
                <a:ea typeface="ＭＳ Ｐゴシック" pitchFamily="50" charset="-128"/>
              </a:defRPr>
            </a:lvl1pPr>
            <a:lvl2pPr marL="742950" indent="-285750" eaLnBrk="0" hangingPunct="0">
              <a:defRPr kumimoji="1" sz="1600" b="1">
                <a:solidFill>
                  <a:schemeClr val="bg1"/>
                </a:solidFill>
                <a:latin typeface="Arial" charset="0"/>
                <a:ea typeface="ＭＳ Ｐゴシック" pitchFamily="50" charset="-128"/>
              </a:defRPr>
            </a:lvl2pPr>
            <a:lvl3pPr marL="1143000" indent="-228600" eaLnBrk="0" hangingPunct="0">
              <a:defRPr kumimoji="1" sz="1600" b="1">
                <a:solidFill>
                  <a:schemeClr val="bg1"/>
                </a:solidFill>
                <a:latin typeface="Arial" charset="0"/>
                <a:ea typeface="ＭＳ Ｐゴシック" pitchFamily="50" charset="-128"/>
              </a:defRPr>
            </a:lvl3pPr>
            <a:lvl4pPr marL="1600200" indent="-228600" eaLnBrk="0" hangingPunct="0">
              <a:defRPr kumimoji="1" sz="1600" b="1">
                <a:solidFill>
                  <a:schemeClr val="bg1"/>
                </a:solidFill>
                <a:latin typeface="Arial" charset="0"/>
                <a:ea typeface="ＭＳ Ｐゴシック" pitchFamily="50" charset="-128"/>
              </a:defRPr>
            </a:lvl4pPr>
            <a:lvl5pPr marL="2057400" indent="-228600" eaLnBrk="0" hangingPunct="0">
              <a:defRPr kumimoji="1" sz="1600" b="1">
                <a:solidFill>
                  <a:schemeClr val="bg1"/>
                </a:solidFill>
                <a:latin typeface="Arial" charset="0"/>
                <a:ea typeface="ＭＳ Ｐゴシック" pitchFamily="50" charset="-128"/>
              </a:defRPr>
            </a:lvl5pPr>
            <a:lvl6pPr marL="25146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6pPr>
            <a:lvl7pPr marL="29718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7pPr>
            <a:lvl8pPr marL="34290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8pPr>
            <a:lvl9pPr marL="38862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9pPr>
          </a:lstStyle>
          <a:p>
            <a:pPr algn="l" eaLnBrk="1" hangingPunct="1"/>
            <a:r>
              <a:rPr kumimoji="0" lang="en-US" altLang="ja-JP" sz="1800" b="0"/>
              <a:t>Before</a:t>
            </a:r>
          </a:p>
        </p:txBody>
      </p:sp>
      <p:sp>
        <p:nvSpPr>
          <p:cNvPr id="66564" name="Rectangle 4"/>
          <p:cNvSpPr>
            <a:spLocks noGrp="1" noChangeArrowheads="1"/>
          </p:cNvSpPr>
          <p:nvPr>
            <p:ph type="title"/>
          </p:nvPr>
        </p:nvSpPr>
        <p:spPr>
          <a:xfrm>
            <a:off x="457200" y="0"/>
            <a:ext cx="8229600" cy="1143000"/>
          </a:xfrm>
          <a:noFill/>
        </p:spPr>
        <p:txBody>
          <a:bodyPr/>
          <a:lstStyle/>
          <a:p>
            <a:pPr eaLnBrk="1" hangingPunct="1"/>
            <a:r>
              <a:rPr lang="ja-JP" altLang="en-US">
                <a:solidFill>
                  <a:schemeClr val="bg1"/>
                </a:solidFill>
                <a:ea typeface="ＭＳ Ｐゴシック" pitchFamily="50" charset="-128"/>
              </a:rPr>
              <a:t>フッソコート（</a:t>
            </a:r>
            <a:r>
              <a:rPr lang="en-US" altLang="ja-JP">
                <a:solidFill>
                  <a:schemeClr val="bg1"/>
                </a:solidFill>
                <a:ea typeface="ＭＳ Ｐゴシック" pitchFamily="50" charset="-128"/>
              </a:rPr>
              <a:t>FS-101</a:t>
            </a:r>
            <a:r>
              <a:rPr lang="ja-JP" altLang="en-US">
                <a:solidFill>
                  <a:schemeClr val="bg1"/>
                </a:solidFill>
                <a:ea typeface="ＭＳ Ｐゴシック" pitchFamily="50" charset="-128"/>
              </a:rPr>
              <a:t>）</a:t>
            </a:r>
          </a:p>
        </p:txBody>
      </p:sp>
      <p:sp>
        <p:nvSpPr>
          <p:cNvPr id="535557" name="Rectangle 5"/>
          <p:cNvSpPr>
            <a:spLocks noChangeArrowheads="1"/>
          </p:cNvSpPr>
          <p:nvPr/>
        </p:nvSpPr>
        <p:spPr bwMode="auto">
          <a:xfrm>
            <a:off x="5105400" y="2133600"/>
            <a:ext cx="34290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0" algn="ctr">
                <a:solidFill>
                  <a:srgbClr val="000000"/>
                </a:solidFill>
                <a:miter lim="800000"/>
                <a:headEnd/>
                <a:tailEnd/>
              </a14:hiddenLine>
            </a:ext>
          </a:extLst>
        </p:spPr>
        <p:txBody>
          <a:bodyPr>
            <a:spAutoFit/>
          </a:bodyPr>
          <a:lstStyle>
            <a:lvl1pPr eaLnBrk="0" hangingPunct="0">
              <a:defRPr kumimoji="1" sz="1600" b="1">
                <a:solidFill>
                  <a:schemeClr val="bg1"/>
                </a:solidFill>
                <a:latin typeface="Arial" charset="0"/>
                <a:ea typeface="ＭＳ Ｐゴシック" pitchFamily="50" charset="-128"/>
              </a:defRPr>
            </a:lvl1pPr>
            <a:lvl2pPr marL="742950" indent="-285750" eaLnBrk="0" hangingPunct="0">
              <a:defRPr kumimoji="1" sz="1600" b="1">
                <a:solidFill>
                  <a:schemeClr val="bg1"/>
                </a:solidFill>
                <a:latin typeface="Arial" charset="0"/>
                <a:ea typeface="ＭＳ Ｐゴシック" pitchFamily="50" charset="-128"/>
              </a:defRPr>
            </a:lvl2pPr>
            <a:lvl3pPr marL="1143000" indent="-228600" eaLnBrk="0" hangingPunct="0">
              <a:defRPr kumimoji="1" sz="1600" b="1">
                <a:solidFill>
                  <a:schemeClr val="bg1"/>
                </a:solidFill>
                <a:latin typeface="Arial" charset="0"/>
                <a:ea typeface="ＭＳ Ｐゴシック" pitchFamily="50" charset="-128"/>
              </a:defRPr>
            </a:lvl3pPr>
            <a:lvl4pPr marL="1600200" indent="-228600" eaLnBrk="0" hangingPunct="0">
              <a:defRPr kumimoji="1" sz="1600" b="1">
                <a:solidFill>
                  <a:schemeClr val="bg1"/>
                </a:solidFill>
                <a:latin typeface="Arial" charset="0"/>
                <a:ea typeface="ＭＳ Ｐゴシック" pitchFamily="50" charset="-128"/>
              </a:defRPr>
            </a:lvl4pPr>
            <a:lvl5pPr marL="2057400" indent="-228600" eaLnBrk="0" hangingPunct="0">
              <a:defRPr kumimoji="1" sz="1600" b="1">
                <a:solidFill>
                  <a:schemeClr val="bg1"/>
                </a:solidFill>
                <a:latin typeface="Arial" charset="0"/>
                <a:ea typeface="ＭＳ Ｐゴシック" pitchFamily="50" charset="-128"/>
              </a:defRPr>
            </a:lvl5pPr>
            <a:lvl6pPr marL="25146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6pPr>
            <a:lvl7pPr marL="29718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7pPr>
            <a:lvl8pPr marL="34290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8pPr>
            <a:lvl9pPr marL="38862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9pPr>
          </a:lstStyle>
          <a:p>
            <a:pPr algn="l" eaLnBrk="1" hangingPunct="1"/>
            <a:r>
              <a:rPr lang="ja-JP" altLang="en-US">
                <a:solidFill>
                  <a:schemeClr val="hlink"/>
                </a:solidFill>
              </a:rPr>
              <a:t>白パッドにフッソコートを含ませて、軽く擦り洗いをします。</a:t>
            </a:r>
          </a:p>
        </p:txBody>
      </p:sp>
      <p:sp>
        <p:nvSpPr>
          <p:cNvPr id="535558" name="Rectangle 6"/>
          <p:cNvSpPr>
            <a:spLocks noChangeArrowheads="1"/>
          </p:cNvSpPr>
          <p:nvPr/>
        </p:nvSpPr>
        <p:spPr bwMode="auto">
          <a:xfrm>
            <a:off x="5105400" y="5273675"/>
            <a:ext cx="34290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0" algn="ctr">
                <a:solidFill>
                  <a:srgbClr val="000000"/>
                </a:solidFill>
                <a:miter lim="800000"/>
                <a:headEnd/>
                <a:tailEnd/>
              </a14:hiddenLine>
            </a:ext>
          </a:extLst>
        </p:spPr>
        <p:txBody>
          <a:bodyPr>
            <a:spAutoFit/>
          </a:bodyPr>
          <a:lstStyle>
            <a:lvl1pPr eaLnBrk="0" hangingPunct="0">
              <a:defRPr kumimoji="1" sz="1600" b="1">
                <a:solidFill>
                  <a:schemeClr val="bg1"/>
                </a:solidFill>
                <a:latin typeface="Arial" charset="0"/>
                <a:ea typeface="ＭＳ Ｐゴシック" pitchFamily="50" charset="-128"/>
              </a:defRPr>
            </a:lvl1pPr>
            <a:lvl2pPr marL="742950" indent="-285750" eaLnBrk="0" hangingPunct="0">
              <a:defRPr kumimoji="1" sz="1600" b="1">
                <a:solidFill>
                  <a:schemeClr val="bg1"/>
                </a:solidFill>
                <a:latin typeface="Arial" charset="0"/>
                <a:ea typeface="ＭＳ Ｐゴシック" pitchFamily="50" charset="-128"/>
              </a:defRPr>
            </a:lvl2pPr>
            <a:lvl3pPr marL="1143000" indent="-228600" eaLnBrk="0" hangingPunct="0">
              <a:defRPr kumimoji="1" sz="1600" b="1">
                <a:solidFill>
                  <a:schemeClr val="bg1"/>
                </a:solidFill>
                <a:latin typeface="Arial" charset="0"/>
                <a:ea typeface="ＭＳ Ｐゴシック" pitchFamily="50" charset="-128"/>
              </a:defRPr>
            </a:lvl3pPr>
            <a:lvl4pPr marL="1600200" indent="-228600" eaLnBrk="0" hangingPunct="0">
              <a:defRPr kumimoji="1" sz="1600" b="1">
                <a:solidFill>
                  <a:schemeClr val="bg1"/>
                </a:solidFill>
                <a:latin typeface="Arial" charset="0"/>
                <a:ea typeface="ＭＳ Ｐゴシック" pitchFamily="50" charset="-128"/>
              </a:defRPr>
            </a:lvl4pPr>
            <a:lvl5pPr marL="2057400" indent="-228600" eaLnBrk="0" hangingPunct="0">
              <a:defRPr kumimoji="1" sz="1600" b="1">
                <a:solidFill>
                  <a:schemeClr val="bg1"/>
                </a:solidFill>
                <a:latin typeface="Arial" charset="0"/>
                <a:ea typeface="ＭＳ Ｐゴシック" pitchFamily="50" charset="-128"/>
              </a:defRPr>
            </a:lvl5pPr>
            <a:lvl6pPr marL="25146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6pPr>
            <a:lvl7pPr marL="29718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7pPr>
            <a:lvl8pPr marL="34290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8pPr>
            <a:lvl9pPr marL="38862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9pPr>
          </a:lstStyle>
          <a:p>
            <a:pPr algn="l" eaLnBrk="1" hangingPunct="1"/>
            <a:r>
              <a:rPr lang="ja-JP" altLang="en-US">
                <a:solidFill>
                  <a:schemeClr val="hlink"/>
                </a:solidFill>
              </a:rPr>
              <a:t>乾いたタオルで乾拭きを行いツヤをだします。</a:t>
            </a:r>
          </a:p>
        </p:txBody>
      </p:sp>
      <p:pic>
        <p:nvPicPr>
          <p:cNvPr id="535559" name="Picture 7" descr="P100032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1200" y="2911475"/>
            <a:ext cx="1981200" cy="148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5560" name="Picture 8" descr="Fluorine Coat 08フッソコート塗布＋擦り洗い"/>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a:xfrm>
            <a:off x="457200" y="1219200"/>
            <a:ext cx="3811588" cy="5105400"/>
          </a:xfrm>
          <a:noFill/>
          <a:ln w="28575">
            <a:solidFill>
              <a:srgbClr val="0099FF"/>
            </a:solidFill>
            <a:miter lim="800000"/>
            <a:headEnd/>
            <a:tailEnd/>
          </a:ln>
        </p:spPr>
      </p:pic>
      <p:pic>
        <p:nvPicPr>
          <p:cNvPr id="535561" name="Picture 9" descr="Fluorine Coat 09拭き取り"/>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 y="1219200"/>
            <a:ext cx="3829050" cy="5105400"/>
          </a:xfrm>
          <a:prstGeom prst="rect">
            <a:avLst/>
          </a:prstGeom>
          <a:noFill/>
          <a:ln w="28575">
            <a:solidFill>
              <a:srgbClr val="0099FF"/>
            </a:solidFill>
            <a:miter lim="800000"/>
            <a:headEnd/>
            <a:tailEnd/>
          </a:ln>
          <a:extLst>
            <a:ext uri="{909E8E84-426E-40DD-AFC4-6F175D3DCCD1}">
              <a14:hiddenFill xmlns:a14="http://schemas.microsoft.com/office/drawing/2010/main">
                <a:solidFill>
                  <a:srgbClr val="FFFFFF"/>
                </a:solidFill>
              </a14:hiddenFill>
            </a:ext>
          </a:extLst>
        </p:spPr>
      </p:pic>
      <p:pic>
        <p:nvPicPr>
          <p:cNvPr id="535562" name="Picture 10" descr="Fluorine Coat 10拭き仕上げ"/>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7200" y="1219200"/>
            <a:ext cx="3829050" cy="5105400"/>
          </a:xfrm>
          <a:prstGeom prst="rect">
            <a:avLst/>
          </a:prstGeom>
          <a:noFill/>
          <a:ln w="28575">
            <a:solidFill>
              <a:srgbClr val="0099FF"/>
            </a:solidFill>
            <a:miter lim="800000"/>
            <a:headEnd/>
            <a:tailEnd/>
          </a:ln>
          <a:extLst>
            <a:ext uri="{909E8E84-426E-40DD-AFC4-6F175D3DCCD1}">
              <a14:hiddenFill xmlns:a14="http://schemas.microsoft.com/office/drawing/2010/main">
                <a:solidFill>
                  <a:srgbClr val="FFFFFF"/>
                </a:solidFill>
              </a14:hiddenFill>
            </a:ext>
          </a:extLst>
        </p:spPr>
      </p:pic>
      <p:grpSp>
        <p:nvGrpSpPr>
          <p:cNvPr id="2" name="Group 11"/>
          <p:cNvGrpSpPr>
            <a:grpSpLocks/>
          </p:cNvGrpSpPr>
          <p:nvPr/>
        </p:nvGrpSpPr>
        <p:grpSpPr bwMode="auto">
          <a:xfrm>
            <a:off x="457200" y="1219200"/>
            <a:ext cx="3829050" cy="5105400"/>
            <a:chOff x="1824" y="1248"/>
            <a:chExt cx="2412" cy="3216"/>
          </a:xfrm>
        </p:grpSpPr>
        <p:pic>
          <p:nvPicPr>
            <p:cNvPr id="66574" name="Picture 12" descr="Fluorine Coat 11施工後(玄関ドア)"/>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824" y="1248"/>
              <a:ext cx="2412" cy="3216"/>
            </a:xfrm>
            <a:prstGeom prst="rect">
              <a:avLst/>
            </a:prstGeom>
            <a:noFill/>
            <a:ln w="9525">
              <a:solidFill>
                <a:srgbClr val="0099FF"/>
              </a:solidFill>
              <a:miter lim="800000"/>
              <a:headEnd/>
              <a:tailEnd/>
            </a:ln>
            <a:extLst>
              <a:ext uri="{909E8E84-426E-40DD-AFC4-6F175D3DCCD1}">
                <a14:hiddenFill xmlns:a14="http://schemas.microsoft.com/office/drawing/2010/main">
                  <a:solidFill>
                    <a:srgbClr val="FFFFFF"/>
                  </a:solidFill>
                </a14:hiddenFill>
              </a:ext>
            </a:extLst>
          </p:spPr>
        </p:pic>
        <p:sp>
          <p:nvSpPr>
            <p:cNvPr id="66575" name="Text Box 13"/>
            <p:cNvSpPr txBox="1">
              <a:spLocks noChangeArrowheads="1"/>
            </p:cNvSpPr>
            <p:nvPr/>
          </p:nvSpPr>
          <p:spPr bwMode="auto">
            <a:xfrm>
              <a:off x="1824" y="1248"/>
              <a:ext cx="960"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1600" b="1">
                  <a:solidFill>
                    <a:schemeClr val="bg1"/>
                  </a:solidFill>
                  <a:latin typeface="Arial" charset="0"/>
                  <a:ea typeface="ＭＳ Ｐゴシック" pitchFamily="50" charset="-128"/>
                </a:defRPr>
              </a:lvl1pPr>
              <a:lvl2pPr marL="742950" indent="-285750" eaLnBrk="0" hangingPunct="0">
                <a:defRPr kumimoji="1" sz="1600" b="1">
                  <a:solidFill>
                    <a:schemeClr val="bg1"/>
                  </a:solidFill>
                  <a:latin typeface="Arial" charset="0"/>
                  <a:ea typeface="ＭＳ Ｐゴシック" pitchFamily="50" charset="-128"/>
                </a:defRPr>
              </a:lvl2pPr>
              <a:lvl3pPr marL="1143000" indent="-228600" eaLnBrk="0" hangingPunct="0">
                <a:defRPr kumimoji="1" sz="1600" b="1">
                  <a:solidFill>
                    <a:schemeClr val="bg1"/>
                  </a:solidFill>
                  <a:latin typeface="Arial" charset="0"/>
                  <a:ea typeface="ＭＳ Ｐゴシック" pitchFamily="50" charset="-128"/>
                </a:defRPr>
              </a:lvl3pPr>
              <a:lvl4pPr marL="1600200" indent="-228600" eaLnBrk="0" hangingPunct="0">
                <a:defRPr kumimoji="1" sz="1600" b="1">
                  <a:solidFill>
                    <a:schemeClr val="bg1"/>
                  </a:solidFill>
                  <a:latin typeface="Arial" charset="0"/>
                  <a:ea typeface="ＭＳ Ｐゴシック" pitchFamily="50" charset="-128"/>
                </a:defRPr>
              </a:lvl4pPr>
              <a:lvl5pPr marL="2057400" indent="-228600" eaLnBrk="0" hangingPunct="0">
                <a:defRPr kumimoji="1" sz="1600" b="1">
                  <a:solidFill>
                    <a:schemeClr val="bg1"/>
                  </a:solidFill>
                  <a:latin typeface="Arial" charset="0"/>
                  <a:ea typeface="ＭＳ Ｐゴシック" pitchFamily="50" charset="-128"/>
                </a:defRPr>
              </a:lvl5pPr>
              <a:lvl6pPr marL="25146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6pPr>
              <a:lvl7pPr marL="29718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7pPr>
              <a:lvl8pPr marL="34290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8pPr>
              <a:lvl9pPr marL="38862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9pPr>
            </a:lstStyle>
            <a:p>
              <a:pPr algn="l" eaLnBrk="1" hangingPunct="1"/>
              <a:r>
                <a:rPr kumimoji="0" lang="en-US" altLang="ja-JP" sz="1800" b="0"/>
                <a:t>After</a:t>
              </a:r>
            </a:p>
          </p:txBody>
        </p:sp>
      </p:grpSp>
      <p:sp>
        <p:nvSpPr>
          <p:cNvPr id="535566" name="Rectangle 14"/>
          <p:cNvSpPr>
            <a:spLocks noChangeArrowheads="1"/>
          </p:cNvSpPr>
          <p:nvPr/>
        </p:nvSpPr>
        <p:spPr bwMode="auto">
          <a:xfrm>
            <a:off x="5105400" y="4619625"/>
            <a:ext cx="34290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0" algn="ctr">
                <a:solidFill>
                  <a:srgbClr val="000000"/>
                </a:solidFill>
                <a:miter lim="800000"/>
                <a:headEnd/>
                <a:tailEnd/>
              </a14:hiddenLine>
            </a:ext>
          </a:extLst>
        </p:spPr>
        <p:txBody>
          <a:bodyPr>
            <a:spAutoFit/>
          </a:bodyPr>
          <a:lstStyle>
            <a:lvl1pPr eaLnBrk="0" hangingPunct="0">
              <a:defRPr kumimoji="1" sz="1600" b="1">
                <a:solidFill>
                  <a:schemeClr val="bg1"/>
                </a:solidFill>
                <a:latin typeface="Arial" charset="0"/>
                <a:ea typeface="ＭＳ Ｐゴシック" pitchFamily="50" charset="-128"/>
              </a:defRPr>
            </a:lvl1pPr>
            <a:lvl2pPr marL="742950" indent="-285750" eaLnBrk="0" hangingPunct="0">
              <a:defRPr kumimoji="1" sz="1600" b="1">
                <a:solidFill>
                  <a:schemeClr val="bg1"/>
                </a:solidFill>
                <a:latin typeface="Arial" charset="0"/>
                <a:ea typeface="ＭＳ Ｐゴシック" pitchFamily="50" charset="-128"/>
              </a:defRPr>
            </a:lvl2pPr>
            <a:lvl3pPr marL="1143000" indent="-228600" eaLnBrk="0" hangingPunct="0">
              <a:defRPr kumimoji="1" sz="1600" b="1">
                <a:solidFill>
                  <a:schemeClr val="bg1"/>
                </a:solidFill>
                <a:latin typeface="Arial" charset="0"/>
                <a:ea typeface="ＭＳ Ｐゴシック" pitchFamily="50" charset="-128"/>
              </a:defRPr>
            </a:lvl3pPr>
            <a:lvl4pPr marL="1600200" indent="-228600" eaLnBrk="0" hangingPunct="0">
              <a:defRPr kumimoji="1" sz="1600" b="1">
                <a:solidFill>
                  <a:schemeClr val="bg1"/>
                </a:solidFill>
                <a:latin typeface="Arial" charset="0"/>
                <a:ea typeface="ＭＳ Ｐゴシック" pitchFamily="50" charset="-128"/>
              </a:defRPr>
            </a:lvl4pPr>
            <a:lvl5pPr marL="2057400" indent="-228600" eaLnBrk="0" hangingPunct="0">
              <a:defRPr kumimoji="1" sz="1600" b="1">
                <a:solidFill>
                  <a:schemeClr val="bg1"/>
                </a:solidFill>
                <a:latin typeface="Arial" charset="0"/>
                <a:ea typeface="ＭＳ Ｐゴシック" pitchFamily="50" charset="-128"/>
              </a:defRPr>
            </a:lvl5pPr>
            <a:lvl6pPr marL="25146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6pPr>
            <a:lvl7pPr marL="29718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7pPr>
            <a:lvl8pPr marL="34290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8pPr>
            <a:lvl9pPr marL="38862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9pPr>
          </a:lstStyle>
          <a:p>
            <a:pPr algn="l" eaLnBrk="1" hangingPunct="1"/>
            <a:r>
              <a:rPr lang="ja-JP" altLang="en-US">
                <a:solidFill>
                  <a:schemeClr val="hlink"/>
                </a:solidFill>
              </a:rPr>
              <a:t>その後、汚れと洗浄剤を（水を含ませた）タオルで拭き取ります。</a:t>
            </a:r>
          </a:p>
        </p:txBody>
      </p:sp>
      <p:sp>
        <p:nvSpPr>
          <p:cNvPr id="535567" name="Rectangle 15"/>
          <p:cNvSpPr>
            <a:spLocks noChangeArrowheads="1"/>
          </p:cNvSpPr>
          <p:nvPr/>
        </p:nvSpPr>
        <p:spPr bwMode="auto">
          <a:xfrm>
            <a:off x="5105400" y="1219200"/>
            <a:ext cx="3429000"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0" algn="ctr">
                <a:solidFill>
                  <a:srgbClr val="000000"/>
                </a:solidFill>
                <a:miter lim="800000"/>
                <a:headEnd/>
                <a:tailEnd/>
              </a14:hiddenLine>
            </a:ext>
          </a:extLst>
        </p:spPr>
        <p:txBody>
          <a:bodyPr>
            <a:spAutoFit/>
          </a:bodyPr>
          <a:lstStyle>
            <a:lvl1pPr eaLnBrk="0" hangingPunct="0">
              <a:defRPr kumimoji="1" sz="1600" b="1">
                <a:solidFill>
                  <a:schemeClr val="bg1"/>
                </a:solidFill>
                <a:latin typeface="Arial" charset="0"/>
                <a:ea typeface="ＭＳ Ｐゴシック" pitchFamily="50" charset="-128"/>
              </a:defRPr>
            </a:lvl1pPr>
            <a:lvl2pPr marL="742950" indent="-285750" eaLnBrk="0" hangingPunct="0">
              <a:defRPr kumimoji="1" sz="1600" b="1">
                <a:solidFill>
                  <a:schemeClr val="bg1"/>
                </a:solidFill>
                <a:latin typeface="Arial" charset="0"/>
                <a:ea typeface="ＭＳ Ｐゴシック" pitchFamily="50" charset="-128"/>
              </a:defRPr>
            </a:lvl2pPr>
            <a:lvl3pPr marL="1143000" indent="-228600" eaLnBrk="0" hangingPunct="0">
              <a:defRPr kumimoji="1" sz="1600" b="1">
                <a:solidFill>
                  <a:schemeClr val="bg1"/>
                </a:solidFill>
                <a:latin typeface="Arial" charset="0"/>
                <a:ea typeface="ＭＳ Ｐゴシック" pitchFamily="50" charset="-128"/>
              </a:defRPr>
            </a:lvl3pPr>
            <a:lvl4pPr marL="1600200" indent="-228600" eaLnBrk="0" hangingPunct="0">
              <a:defRPr kumimoji="1" sz="1600" b="1">
                <a:solidFill>
                  <a:schemeClr val="bg1"/>
                </a:solidFill>
                <a:latin typeface="Arial" charset="0"/>
                <a:ea typeface="ＭＳ Ｐゴシック" pitchFamily="50" charset="-128"/>
              </a:defRPr>
            </a:lvl4pPr>
            <a:lvl5pPr marL="2057400" indent="-228600" eaLnBrk="0" hangingPunct="0">
              <a:defRPr kumimoji="1" sz="1600" b="1">
                <a:solidFill>
                  <a:schemeClr val="bg1"/>
                </a:solidFill>
                <a:latin typeface="Arial" charset="0"/>
                <a:ea typeface="ＭＳ Ｐゴシック" pitchFamily="50" charset="-128"/>
              </a:defRPr>
            </a:lvl5pPr>
            <a:lvl6pPr marL="25146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6pPr>
            <a:lvl7pPr marL="29718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7pPr>
            <a:lvl8pPr marL="34290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8pPr>
            <a:lvl9pPr marL="38862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9pPr>
          </a:lstStyle>
          <a:p>
            <a:pPr algn="l" eaLnBrk="1" hangingPunct="1"/>
            <a:r>
              <a:rPr lang="ja-JP" altLang="en-US">
                <a:solidFill>
                  <a:schemeClr val="hlink"/>
                </a:solidFill>
              </a:rPr>
              <a:t>焼き付け塗装が紫外線などで劣化して、白くチョーキング（粉吹き）してい</a:t>
            </a:r>
            <a:br>
              <a:rPr lang="ja-JP" altLang="en-US">
                <a:solidFill>
                  <a:schemeClr val="hlink"/>
                </a:solidFill>
              </a:rPr>
            </a:br>
            <a:r>
              <a:rPr lang="ja-JP" altLang="en-US">
                <a:solidFill>
                  <a:schemeClr val="hlink"/>
                </a:solidFill>
              </a:rPr>
              <a:t>ます。</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535554"/>
                                        </p:tgtEl>
                                        <p:attrNameLst>
                                          <p:attrName>style.visibility</p:attrName>
                                        </p:attrNameLst>
                                      </p:cBhvr>
                                      <p:to>
                                        <p:strVal val="visible"/>
                                      </p:to>
                                    </p:set>
                                    <p:animEffect transition="in" filter="fade">
                                      <p:cBhvr>
                                        <p:cTn id="7" dur="500"/>
                                        <p:tgtEl>
                                          <p:spTgt spid="535554"/>
                                        </p:tgtEl>
                                      </p:cBhvr>
                                    </p:animEffect>
                                  </p:childTnLst>
                                </p:cTn>
                              </p:par>
                              <p:par>
                                <p:cTn id="8" presetID="10" presetClass="entr" presetSubtype="0" fill="hold" grpId="2" nodeType="withEffect">
                                  <p:stCondLst>
                                    <p:cond delay="0"/>
                                  </p:stCondLst>
                                  <p:childTnLst>
                                    <p:set>
                                      <p:cBhvr>
                                        <p:cTn id="9" dur="1" fill="hold">
                                          <p:stCondLst>
                                            <p:cond delay="0"/>
                                          </p:stCondLst>
                                        </p:cTn>
                                        <p:tgtEl>
                                          <p:spTgt spid="535567"/>
                                        </p:tgtEl>
                                        <p:attrNameLst>
                                          <p:attrName>style.visibility</p:attrName>
                                        </p:attrNameLst>
                                      </p:cBhvr>
                                      <p:to>
                                        <p:strVal val="visible"/>
                                      </p:to>
                                    </p:set>
                                    <p:animEffect transition="in" filter="fade">
                                      <p:cBhvr>
                                        <p:cTn id="10" dur="500"/>
                                        <p:tgtEl>
                                          <p:spTgt spid="53556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35555"/>
                                        </p:tgtEl>
                                        <p:attrNameLst>
                                          <p:attrName>style.visibility</p:attrName>
                                        </p:attrNameLst>
                                      </p:cBhvr>
                                      <p:to>
                                        <p:strVal val="visible"/>
                                      </p:to>
                                    </p:set>
                                    <p:animEffect transition="in" filter="fade">
                                      <p:cBhvr>
                                        <p:cTn id="13" dur="500"/>
                                        <p:tgtEl>
                                          <p:spTgt spid="535555"/>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0" presetClass="exit" presetSubtype="0" fill="hold" nodeType="clickEffect">
                                  <p:stCondLst>
                                    <p:cond delay="0"/>
                                  </p:stCondLst>
                                  <p:childTnLst>
                                    <p:animEffect transition="out" filter="fade">
                                      <p:cBhvr>
                                        <p:cTn id="17" dur="500"/>
                                        <p:tgtEl>
                                          <p:spTgt spid="535554"/>
                                        </p:tgtEl>
                                      </p:cBhvr>
                                    </p:animEffect>
                                    <p:set>
                                      <p:cBhvr>
                                        <p:cTn id="18" dur="1" fill="hold">
                                          <p:stCondLst>
                                            <p:cond delay="499"/>
                                          </p:stCondLst>
                                        </p:cTn>
                                        <p:tgtEl>
                                          <p:spTgt spid="535554"/>
                                        </p:tgtEl>
                                        <p:attrNameLst>
                                          <p:attrName>style.visibility</p:attrName>
                                        </p:attrNameLst>
                                      </p:cBhvr>
                                      <p:to>
                                        <p:strVal val="hidden"/>
                                      </p:to>
                                    </p:set>
                                  </p:childTnLst>
                                </p:cTn>
                              </p:par>
                              <p:par>
                                <p:cTn id="19" presetID="5" presetClass="entr" presetSubtype="10" fill="hold" nodeType="withEffect">
                                  <p:stCondLst>
                                    <p:cond delay="0"/>
                                  </p:stCondLst>
                                  <p:childTnLst>
                                    <p:set>
                                      <p:cBhvr>
                                        <p:cTn id="20" dur="1" fill="hold">
                                          <p:stCondLst>
                                            <p:cond delay="0"/>
                                          </p:stCondLst>
                                        </p:cTn>
                                        <p:tgtEl>
                                          <p:spTgt spid="535560"/>
                                        </p:tgtEl>
                                        <p:attrNameLst>
                                          <p:attrName>style.visibility</p:attrName>
                                        </p:attrNameLst>
                                      </p:cBhvr>
                                      <p:to>
                                        <p:strVal val="visible"/>
                                      </p:to>
                                    </p:set>
                                    <p:animEffect transition="in" filter="checkerboard(across)">
                                      <p:cBhvr>
                                        <p:cTn id="21" dur="500"/>
                                        <p:tgtEl>
                                          <p:spTgt spid="535560"/>
                                        </p:tgtEl>
                                      </p:cBhvr>
                                    </p:animEffect>
                                  </p:childTnLst>
                                </p:cTn>
                              </p:par>
                              <p:par>
                                <p:cTn id="22" presetID="5" presetClass="entr" presetSubtype="10" fill="hold" grpId="0" nodeType="withEffect">
                                  <p:stCondLst>
                                    <p:cond delay="0"/>
                                  </p:stCondLst>
                                  <p:childTnLst>
                                    <p:set>
                                      <p:cBhvr>
                                        <p:cTn id="23" dur="1" fill="hold">
                                          <p:stCondLst>
                                            <p:cond delay="0"/>
                                          </p:stCondLst>
                                        </p:cTn>
                                        <p:tgtEl>
                                          <p:spTgt spid="535557"/>
                                        </p:tgtEl>
                                        <p:attrNameLst>
                                          <p:attrName>style.visibility</p:attrName>
                                        </p:attrNameLst>
                                      </p:cBhvr>
                                      <p:to>
                                        <p:strVal val="visible"/>
                                      </p:to>
                                    </p:set>
                                    <p:animEffect transition="in" filter="checkerboard(across)">
                                      <p:cBhvr>
                                        <p:cTn id="24" dur="500"/>
                                        <p:tgtEl>
                                          <p:spTgt spid="535557"/>
                                        </p:tgtEl>
                                      </p:cBhvr>
                                    </p:animEffect>
                                  </p:childTnLst>
                                </p:cTn>
                              </p:par>
                              <p:par>
                                <p:cTn id="25" presetID="5" presetClass="entr" presetSubtype="10" fill="hold" nodeType="withEffect">
                                  <p:stCondLst>
                                    <p:cond delay="0"/>
                                  </p:stCondLst>
                                  <p:childTnLst>
                                    <p:set>
                                      <p:cBhvr>
                                        <p:cTn id="26" dur="1" fill="hold">
                                          <p:stCondLst>
                                            <p:cond delay="0"/>
                                          </p:stCondLst>
                                        </p:cTn>
                                        <p:tgtEl>
                                          <p:spTgt spid="535559"/>
                                        </p:tgtEl>
                                        <p:attrNameLst>
                                          <p:attrName>style.visibility</p:attrName>
                                        </p:attrNameLst>
                                      </p:cBhvr>
                                      <p:to>
                                        <p:strVal val="visible"/>
                                      </p:to>
                                    </p:set>
                                    <p:animEffect transition="in" filter="checkerboard(across)">
                                      <p:cBhvr>
                                        <p:cTn id="27" dur="500"/>
                                        <p:tgtEl>
                                          <p:spTgt spid="535559"/>
                                        </p:tgtEl>
                                      </p:cBhvr>
                                    </p:animEffect>
                                  </p:childTnLst>
                                </p:cTn>
                              </p:par>
                              <p:par>
                                <p:cTn id="28" presetID="10" presetClass="exit" presetSubtype="0" fill="hold" grpId="1" nodeType="withEffect">
                                  <p:stCondLst>
                                    <p:cond delay="0"/>
                                  </p:stCondLst>
                                  <p:childTnLst>
                                    <p:animEffect transition="out" filter="fade">
                                      <p:cBhvr>
                                        <p:cTn id="29" dur="500"/>
                                        <p:tgtEl>
                                          <p:spTgt spid="535555"/>
                                        </p:tgtEl>
                                      </p:cBhvr>
                                    </p:animEffect>
                                    <p:set>
                                      <p:cBhvr>
                                        <p:cTn id="30" dur="1" fill="hold">
                                          <p:stCondLst>
                                            <p:cond delay="499"/>
                                          </p:stCondLst>
                                        </p:cTn>
                                        <p:tgtEl>
                                          <p:spTgt spid="535555"/>
                                        </p:tgtEl>
                                        <p:attrNameLst>
                                          <p:attrName>style.visibility</p:attrName>
                                        </p:attrNameLst>
                                      </p:cBhvr>
                                      <p:to>
                                        <p:strVal val="hidden"/>
                                      </p:to>
                                    </p:set>
                                  </p:childTnLst>
                                </p:cTn>
                              </p:par>
                              <p:par>
                                <p:cTn id="31" presetID="3" presetClass="emph" presetSubtype="2" fill="hold" grpId="1" nodeType="withEffect">
                                  <p:stCondLst>
                                    <p:cond delay="0"/>
                                  </p:stCondLst>
                                  <p:childTnLst>
                                    <p:animClr clrSpc="rgb" dir="cw">
                                      <p:cBhvr override="childStyle">
                                        <p:cTn id="32" dur="500" fill="hold"/>
                                        <p:tgtEl>
                                          <p:spTgt spid="535567"/>
                                        </p:tgtEl>
                                        <p:attrNameLst>
                                          <p:attrName>style.color</p:attrName>
                                        </p:attrNameLst>
                                      </p:cBhvr>
                                      <p:to>
                                        <a:srgbClr val="99CCFF"/>
                                      </p:to>
                                    </p:animClr>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xit" presetSubtype="0" fill="hold" nodeType="clickEffect">
                                  <p:stCondLst>
                                    <p:cond delay="0"/>
                                  </p:stCondLst>
                                  <p:childTnLst>
                                    <p:animEffect transition="out" filter="fade">
                                      <p:cBhvr>
                                        <p:cTn id="36" dur="500"/>
                                        <p:tgtEl>
                                          <p:spTgt spid="535560"/>
                                        </p:tgtEl>
                                      </p:cBhvr>
                                    </p:animEffect>
                                    <p:set>
                                      <p:cBhvr>
                                        <p:cTn id="37" dur="1" fill="hold">
                                          <p:stCondLst>
                                            <p:cond delay="499"/>
                                          </p:stCondLst>
                                        </p:cTn>
                                        <p:tgtEl>
                                          <p:spTgt spid="535560"/>
                                        </p:tgtEl>
                                        <p:attrNameLst>
                                          <p:attrName>style.visibility</p:attrName>
                                        </p:attrNameLst>
                                      </p:cBhvr>
                                      <p:to>
                                        <p:strVal val="hidden"/>
                                      </p:to>
                                    </p:set>
                                  </p:childTnLst>
                                </p:cTn>
                              </p:par>
                              <p:par>
                                <p:cTn id="38" presetID="5" presetClass="entr" presetSubtype="10" fill="hold" nodeType="withEffect">
                                  <p:stCondLst>
                                    <p:cond delay="0"/>
                                  </p:stCondLst>
                                  <p:childTnLst>
                                    <p:set>
                                      <p:cBhvr>
                                        <p:cTn id="39" dur="1" fill="hold">
                                          <p:stCondLst>
                                            <p:cond delay="0"/>
                                          </p:stCondLst>
                                        </p:cTn>
                                        <p:tgtEl>
                                          <p:spTgt spid="535561"/>
                                        </p:tgtEl>
                                        <p:attrNameLst>
                                          <p:attrName>style.visibility</p:attrName>
                                        </p:attrNameLst>
                                      </p:cBhvr>
                                      <p:to>
                                        <p:strVal val="visible"/>
                                      </p:to>
                                    </p:set>
                                    <p:animEffect transition="in" filter="checkerboard(across)">
                                      <p:cBhvr>
                                        <p:cTn id="40" dur="500"/>
                                        <p:tgtEl>
                                          <p:spTgt spid="535561"/>
                                        </p:tgtEl>
                                      </p:cBhvr>
                                    </p:animEffect>
                                  </p:childTnLst>
                                </p:cTn>
                              </p:par>
                              <p:par>
                                <p:cTn id="41" presetID="5" presetClass="entr" presetSubtype="10" fill="hold" grpId="0" nodeType="withEffect">
                                  <p:stCondLst>
                                    <p:cond delay="0"/>
                                  </p:stCondLst>
                                  <p:childTnLst>
                                    <p:set>
                                      <p:cBhvr>
                                        <p:cTn id="42" dur="1" fill="hold">
                                          <p:stCondLst>
                                            <p:cond delay="0"/>
                                          </p:stCondLst>
                                        </p:cTn>
                                        <p:tgtEl>
                                          <p:spTgt spid="535566"/>
                                        </p:tgtEl>
                                        <p:attrNameLst>
                                          <p:attrName>style.visibility</p:attrName>
                                        </p:attrNameLst>
                                      </p:cBhvr>
                                      <p:to>
                                        <p:strVal val="visible"/>
                                      </p:to>
                                    </p:set>
                                    <p:animEffect transition="in" filter="checkerboard(across)">
                                      <p:cBhvr>
                                        <p:cTn id="43" dur="500"/>
                                        <p:tgtEl>
                                          <p:spTgt spid="535566"/>
                                        </p:tgtEl>
                                      </p:cBhvr>
                                    </p:animEffect>
                                  </p:childTnLst>
                                </p:cTn>
                              </p:par>
                              <p:par>
                                <p:cTn id="44" presetID="3" presetClass="emph" presetSubtype="2" fill="hold" grpId="2" nodeType="withEffect">
                                  <p:stCondLst>
                                    <p:cond delay="0"/>
                                  </p:stCondLst>
                                  <p:childTnLst>
                                    <p:animClr clrSpc="rgb" dir="cw">
                                      <p:cBhvr override="childStyle">
                                        <p:cTn id="45" dur="500" fill="hold"/>
                                        <p:tgtEl>
                                          <p:spTgt spid="535557"/>
                                        </p:tgtEl>
                                        <p:attrNameLst>
                                          <p:attrName>style.color</p:attrName>
                                        </p:attrNameLst>
                                      </p:cBhvr>
                                      <p:to>
                                        <a:srgbClr val="99CCFF"/>
                                      </p:to>
                                    </p:animClr>
                                  </p:childTnLst>
                                </p:cTn>
                              </p:par>
                            </p:childTnLst>
                          </p:cTn>
                        </p:par>
                      </p:childTnLst>
                    </p:cTn>
                  </p:par>
                  <p:par>
                    <p:cTn id="46" fill="hold" nodeType="clickPar">
                      <p:stCondLst>
                        <p:cond delay="indefinite"/>
                      </p:stCondLst>
                      <p:childTnLst>
                        <p:par>
                          <p:cTn id="47" fill="hold" nodeType="withGroup">
                            <p:stCondLst>
                              <p:cond delay="0"/>
                            </p:stCondLst>
                            <p:childTnLst>
                              <p:par>
                                <p:cTn id="48" presetID="10" presetClass="exit" presetSubtype="0" fill="hold" nodeType="clickEffect">
                                  <p:stCondLst>
                                    <p:cond delay="0"/>
                                  </p:stCondLst>
                                  <p:childTnLst>
                                    <p:animEffect transition="out" filter="fade">
                                      <p:cBhvr>
                                        <p:cTn id="49" dur="500"/>
                                        <p:tgtEl>
                                          <p:spTgt spid="535561"/>
                                        </p:tgtEl>
                                      </p:cBhvr>
                                    </p:animEffect>
                                    <p:set>
                                      <p:cBhvr>
                                        <p:cTn id="50" dur="1" fill="hold">
                                          <p:stCondLst>
                                            <p:cond delay="499"/>
                                          </p:stCondLst>
                                        </p:cTn>
                                        <p:tgtEl>
                                          <p:spTgt spid="535561"/>
                                        </p:tgtEl>
                                        <p:attrNameLst>
                                          <p:attrName>style.visibility</p:attrName>
                                        </p:attrNameLst>
                                      </p:cBhvr>
                                      <p:to>
                                        <p:strVal val="hidden"/>
                                      </p:to>
                                    </p:set>
                                  </p:childTnLst>
                                </p:cTn>
                              </p:par>
                              <p:par>
                                <p:cTn id="51" presetID="5" presetClass="entr" presetSubtype="10" fill="hold" nodeType="withEffect">
                                  <p:stCondLst>
                                    <p:cond delay="0"/>
                                  </p:stCondLst>
                                  <p:childTnLst>
                                    <p:set>
                                      <p:cBhvr>
                                        <p:cTn id="52" dur="1" fill="hold">
                                          <p:stCondLst>
                                            <p:cond delay="0"/>
                                          </p:stCondLst>
                                        </p:cTn>
                                        <p:tgtEl>
                                          <p:spTgt spid="535562"/>
                                        </p:tgtEl>
                                        <p:attrNameLst>
                                          <p:attrName>style.visibility</p:attrName>
                                        </p:attrNameLst>
                                      </p:cBhvr>
                                      <p:to>
                                        <p:strVal val="visible"/>
                                      </p:to>
                                    </p:set>
                                    <p:animEffect transition="in" filter="checkerboard(across)">
                                      <p:cBhvr>
                                        <p:cTn id="53" dur="500"/>
                                        <p:tgtEl>
                                          <p:spTgt spid="535562"/>
                                        </p:tgtEl>
                                      </p:cBhvr>
                                    </p:animEffect>
                                  </p:childTnLst>
                                </p:cTn>
                              </p:par>
                              <p:par>
                                <p:cTn id="54" presetID="5" presetClass="entr" presetSubtype="10" fill="hold" grpId="0" nodeType="withEffect">
                                  <p:stCondLst>
                                    <p:cond delay="0"/>
                                  </p:stCondLst>
                                  <p:childTnLst>
                                    <p:set>
                                      <p:cBhvr>
                                        <p:cTn id="55" dur="1" fill="hold">
                                          <p:stCondLst>
                                            <p:cond delay="0"/>
                                          </p:stCondLst>
                                        </p:cTn>
                                        <p:tgtEl>
                                          <p:spTgt spid="535558"/>
                                        </p:tgtEl>
                                        <p:attrNameLst>
                                          <p:attrName>style.visibility</p:attrName>
                                        </p:attrNameLst>
                                      </p:cBhvr>
                                      <p:to>
                                        <p:strVal val="visible"/>
                                      </p:to>
                                    </p:set>
                                    <p:animEffect transition="in" filter="checkerboard(across)">
                                      <p:cBhvr>
                                        <p:cTn id="56" dur="500"/>
                                        <p:tgtEl>
                                          <p:spTgt spid="535558"/>
                                        </p:tgtEl>
                                      </p:cBhvr>
                                    </p:animEffect>
                                  </p:childTnLst>
                                </p:cTn>
                              </p:par>
                              <p:par>
                                <p:cTn id="57" presetID="3" presetClass="emph" presetSubtype="2" fill="hold" grpId="2" nodeType="withEffect">
                                  <p:stCondLst>
                                    <p:cond delay="0"/>
                                  </p:stCondLst>
                                  <p:childTnLst>
                                    <p:animClr clrSpc="rgb" dir="cw">
                                      <p:cBhvr override="childStyle">
                                        <p:cTn id="58" dur="500" fill="hold"/>
                                        <p:tgtEl>
                                          <p:spTgt spid="535566"/>
                                        </p:tgtEl>
                                        <p:attrNameLst>
                                          <p:attrName>style.color</p:attrName>
                                        </p:attrNameLst>
                                      </p:cBhvr>
                                      <p:to>
                                        <a:srgbClr val="99CCFF"/>
                                      </p:to>
                                    </p:animClr>
                                  </p:childTnLst>
                                </p:cTn>
                              </p:par>
                            </p:childTnLst>
                          </p:cTn>
                        </p:par>
                      </p:childTnLst>
                    </p:cTn>
                  </p:par>
                  <p:par>
                    <p:cTn id="59" fill="hold" nodeType="clickPar">
                      <p:stCondLst>
                        <p:cond delay="indefinite"/>
                      </p:stCondLst>
                      <p:childTnLst>
                        <p:par>
                          <p:cTn id="60" fill="hold" nodeType="withGroup">
                            <p:stCondLst>
                              <p:cond delay="0"/>
                            </p:stCondLst>
                            <p:childTnLst>
                              <p:par>
                                <p:cTn id="61" presetID="10" presetClass="exit" presetSubtype="0" fill="hold" nodeType="clickEffect">
                                  <p:stCondLst>
                                    <p:cond delay="0"/>
                                  </p:stCondLst>
                                  <p:childTnLst>
                                    <p:animEffect transition="out" filter="fade">
                                      <p:cBhvr>
                                        <p:cTn id="62" dur="500"/>
                                        <p:tgtEl>
                                          <p:spTgt spid="535562"/>
                                        </p:tgtEl>
                                      </p:cBhvr>
                                    </p:animEffect>
                                    <p:set>
                                      <p:cBhvr>
                                        <p:cTn id="63" dur="1" fill="hold">
                                          <p:stCondLst>
                                            <p:cond delay="499"/>
                                          </p:stCondLst>
                                        </p:cTn>
                                        <p:tgtEl>
                                          <p:spTgt spid="535562"/>
                                        </p:tgtEl>
                                        <p:attrNameLst>
                                          <p:attrName>style.visibility</p:attrName>
                                        </p:attrNameLst>
                                      </p:cBhvr>
                                      <p:to>
                                        <p:strVal val="hidden"/>
                                      </p:to>
                                    </p:set>
                                  </p:childTnLst>
                                </p:cTn>
                              </p:par>
                              <p:par>
                                <p:cTn id="64" presetID="10" presetClass="entr" presetSubtype="0" fill="hold" grpId="2" nodeType="withEffect">
                                  <p:stCondLst>
                                    <p:cond delay="0"/>
                                  </p:stCondLst>
                                  <p:childTnLst>
                                    <p:set>
                                      <p:cBhvr>
                                        <p:cTn id="65" dur="1" fill="hold">
                                          <p:stCondLst>
                                            <p:cond delay="0"/>
                                          </p:stCondLst>
                                        </p:cTn>
                                        <p:tgtEl>
                                          <p:spTgt spid="535555"/>
                                        </p:tgtEl>
                                        <p:attrNameLst>
                                          <p:attrName>style.visibility</p:attrName>
                                        </p:attrNameLst>
                                      </p:cBhvr>
                                      <p:to>
                                        <p:strVal val="visible"/>
                                      </p:to>
                                    </p:set>
                                    <p:animEffect transition="in" filter="fade">
                                      <p:cBhvr>
                                        <p:cTn id="66" dur="500"/>
                                        <p:tgtEl>
                                          <p:spTgt spid="535555"/>
                                        </p:tgtEl>
                                      </p:cBhvr>
                                    </p:animEffect>
                                  </p:childTnLst>
                                </p:cTn>
                              </p:par>
                              <p:par>
                                <p:cTn id="67" presetID="10" presetClass="entr" presetSubtype="0" fill="hold" nodeType="withEffect">
                                  <p:stCondLst>
                                    <p:cond delay="0"/>
                                  </p:stCondLst>
                                  <p:childTnLst>
                                    <p:set>
                                      <p:cBhvr>
                                        <p:cTn id="68" dur="1" fill="hold">
                                          <p:stCondLst>
                                            <p:cond delay="0"/>
                                          </p:stCondLst>
                                        </p:cTn>
                                        <p:tgtEl>
                                          <p:spTgt spid="535554"/>
                                        </p:tgtEl>
                                        <p:attrNameLst>
                                          <p:attrName>style.visibility</p:attrName>
                                        </p:attrNameLst>
                                      </p:cBhvr>
                                      <p:to>
                                        <p:strVal val="visible"/>
                                      </p:to>
                                    </p:set>
                                    <p:animEffect transition="in" filter="fade">
                                      <p:cBhvr>
                                        <p:cTn id="69" dur="500"/>
                                        <p:tgtEl>
                                          <p:spTgt spid="535554"/>
                                        </p:tgtEl>
                                      </p:cBhvr>
                                    </p:animEffect>
                                  </p:childTnLst>
                                </p:cTn>
                              </p:par>
                              <p:par>
                                <p:cTn id="70" presetID="5" presetClass="entr" presetSubtype="10" fill="hold" nodeType="withEffect">
                                  <p:stCondLst>
                                    <p:cond delay="0"/>
                                  </p:stCondLst>
                                  <p:childTnLst>
                                    <p:set>
                                      <p:cBhvr>
                                        <p:cTn id="71" dur="1" fill="hold">
                                          <p:stCondLst>
                                            <p:cond delay="0"/>
                                          </p:stCondLst>
                                        </p:cTn>
                                        <p:tgtEl>
                                          <p:spTgt spid="2"/>
                                        </p:tgtEl>
                                        <p:attrNameLst>
                                          <p:attrName>style.visibility</p:attrName>
                                        </p:attrNameLst>
                                      </p:cBhvr>
                                      <p:to>
                                        <p:strVal val="visible"/>
                                      </p:to>
                                    </p:set>
                                    <p:animEffect transition="in" filter="checkerboard(across)">
                                      <p:cBhvr>
                                        <p:cTn id="72" dur="500"/>
                                        <p:tgtEl>
                                          <p:spTgt spid="2"/>
                                        </p:tgtEl>
                                      </p:cBhvr>
                                    </p:animEffect>
                                  </p:childTnLst>
                                </p:cTn>
                              </p:par>
                              <p:par>
                                <p:cTn id="73" presetID="3" presetClass="emph" presetSubtype="2" fill="hold" grpId="2" nodeType="withEffect">
                                  <p:stCondLst>
                                    <p:cond delay="0"/>
                                  </p:stCondLst>
                                  <p:childTnLst>
                                    <p:animClr clrSpc="rgb" dir="cw">
                                      <p:cBhvr override="childStyle">
                                        <p:cTn id="74" dur="500" fill="hold"/>
                                        <p:tgtEl>
                                          <p:spTgt spid="535558"/>
                                        </p:tgtEl>
                                        <p:attrNameLst>
                                          <p:attrName>style.color</p:attrName>
                                        </p:attrNameLst>
                                      </p:cBhvr>
                                      <p:to>
                                        <a:srgbClr val="99CCFF"/>
                                      </p:to>
                                    </p:animClr>
                                  </p:childTnLst>
                                </p:cTn>
                              </p:par>
                            </p:childTnLst>
                          </p:cTn>
                        </p:par>
                        <p:par>
                          <p:cTn id="75" fill="hold" nodeType="afterGroup">
                            <p:stCondLst>
                              <p:cond delay="500"/>
                            </p:stCondLst>
                            <p:childTnLst>
                              <p:par>
                                <p:cTn id="76" presetID="0" presetClass="path" presetSubtype="0" accel="50000" decel="50000" fill="hold" nodeType="afterEffect">
                                  <p:stCondLst>
                                    <p:cond delay="0"/>
                                  </p:stCondLst>
                                  <p:childTnLst>
                                    <p:animMotion origin="layout" path="M -8.33333E-6 1.24884E-6 L 0.49167 1.24884E-6 " pathEditMode="relative" rAng="0" ptsTypes="AA">
                                      <p:cBhvr>
                                        <p:cTn id="77" dur="1000" fill="hold"/>
                                        <p:tgtEl>
                                          <p:spTgt spid="2"/>
                                        </p:tgtEl>
                                        <p:attrNameLst>
                                          <p:attrName>ppt_x</p:attrName>
                                          <p:attrName>ppt_y</p:attrName>
                                        </p:attrNameLst>
                                      </p:cBhvr>
                                      <p:rCtr x="0" y="0"/>
                                    </p:animMotion>
                                  </p:childTnLst>
                                </p:cTn>
                              </p:par>
                              <p:par>
                                <p:cTn id="78" presetID="10" presetClass="exit" presetSubtype="0" fill="hold" grpId="0" nodeType="withEffect">
                                  <p:stCondLst>
                                    <p:cond delay="0"/>
                                  </p:stCondLst>
                                  <p:childTnLst>
                                    <p:animEffect transition="out" filter="fade">
                                      <p:cBhvr>
                                        <p:cTn id="79" dur="500"/>
                                        <p:tgtEl>
                                          <p:spTgt spid="535567"/>
                                        </p:tgtEl>
                                      </p:cBhvr>
                                    </p:animEffect>
                                    <p:set>
                                      <p:cBhvr>
                                        <p:cTn id="80" dur="1" fill="hold">
                                          <p:stCondLst>
                                            <p:cond delay="499"/>
                                          </p:stCondLst>
                                        </p:cTn>
                                        <p:tgtEl>
                                          <p:spTgt spid="535567"/>
                                        </p:tgtEl>
                                        <p:attrNameLst>
                                          <p:attrName>style.visibility</p:attrName>
                                        </p:attrNameLst>
                                      </p:cBhvr>
                                      <p:to>
                                        <p:strVal val="hidden"/>
                                      </p:to>
                                    </p:set>
                                  </p:childTnLst>
                                </p:cTn>
                              </p:par>
                              <p:par>
                                <p:cTn id="81" presetID="10" presetClass="exit" presetSubtype="0" fill="hold" grpId="1" nodeType="withEffect">
                                  <p:stCondLst>
                                    <p:cond delay="0"/>
                                  </p:stCondLst>
                                  <p:childTnLst>
                                    <p:animEffect transition="out" filter="fade">
                                      <p:cBhvr>
                                        <p:cTn id="82" dur="500"/>
                                        <p:tgtEl>
                                          <p:spTgt spid="535557"/>
                                        </p:tgtEl>
                                      </p:cBhvr>
                                    </p:animEffect>
                                    <p:set>
                                      <p:cBhvr>
                                        <p:cTn id="83" dur="1" fill="hold">
                                          <p:stCondLst>
                                            <p:cond delay="499"/>
                                          </p:stCondLst>
                                        </p:cTn>
                                        <p:tgtEl>
                                          <p:spTgt spid="535557"/>
                                        </p:tgtEl>
                                        <p:attrNameLst>
                                          <p:attrName>style.visibility</p:attrName>
                                        </p:attrNameLst>
                                      </p:cBhvr>
                                      <p:to>
                                        <p:strVal val="hidden"/>
                                      </p:to>
                                    </p:set>
                                  </p:childTnLst>
                                </p:cTn>
                              </p:par>
                              <p:par>
                                <p:cTn id="84" presetID="10" presetClass="exit" presetSubtype="0" fill="hold" nodeType="withEffect">
                                  <p:stCondLst>
                                    <p:cond delay="0"/>
                                  </p:stCondLst>
                                  <p:childTnLst>
                                    <p:animEffect transition="out" filter="fade">
                                      <p:cBhvr>
                                        <p:cTn id="85" dur="500"/>
                                        <p:tgtEl>
                                          <p:spTgt spid="535559"/>
                                        </p:tgtEl>
                                      </p:cBhvr>
                                    </p:animEffect>
                                    <p:set>
                                      <p:cBhvr>
                                        <p:cTn id="86" dur="1" fill="hold">
                                          <p:stCondLst>
                                            <p:cond delay="499"/>
                                          </p:stCondLst>
                                        </p:cTn>
                                        <p:tgtEl>
                                          <p:spTgt spid="535559"/>
                                        </p:tgtEl>
                                        <p:attrNameLst>
                                          <p:attrName>style.visibility</p:attrName>
                                        </p:attrNameLst>
                                      </p:cBhvr>
                                      <p:to>
                                        <p:strVal val="hidden"/>
                                      </p:to>
                                    </p:set>
                                  </p:childTnLst>
                                </p:cTn>
                              </p:par>
                              <p:par>
                                <p:cTn id="87" presetID="10" presetClass="exit" presetSubtype="0" fill="hold" grpId="1" nodeType="withEffect">
                                  <p:stCondLst>
                                    <p:cond delay="0"/>
                                  </p:stCondLst>
                                  <p:childTnLst>
                                    <p:animEffect transition="out" filter="fade">
                                      <p:cBhvr>
                                        <p:cTn id="88" dur="500"/>
                                        <p:tgtEl>
                                          <p:spTgt spid="535566"/>
                                        </p:tgtEl>
                                      </p:cBhvr>
                                    </p:animEffect>
                                    <p:set>
                                      <p:cBhvr>
                                        <p:cTn id="89" dur="1" fill="hold">
                                          <p:stCondLst>
                                            <p:cond delay="499"/>
                                          </p:stCondLst>
                                        </p:cTn>
                                        <p:tgtEl>
                                          <p:spTgt spid="535566"/>
                                        </p:tgtEl>
                                        <p:attrNameLst>
                                          <p:attrName>style.visibility</p:attrName>
                                        </p:attrNameLst>
                                      </p:cBhvr>
                                      <p:to>
                                        <p:strVal val="hidden"/>
                                      </p:to>
                                    </p:set>
                                  </p:childTnLst>
                                </p:cTn>
                              </p:par>
                              <p:par>
                                <p:cTn id="90" presetID="10" presetClass="exit" presetSubtype="0" fill="hold" grpId="1" nodeType="withEffect">
                                  <p:stCondLst>
                                    <p:cond delay="0"/>
                                  </p:stCondLst>
                                  <p:childTnLst>
                                    <p:animEffect transition="out" filter="fade">
                                      <p:cBhvr>
                                        <p:cTn id="91" dur="500"/>
                                        <p:tgtEl>
                                          <p:spTgt spid="535558"/>
                                        </p:tgtEl>
                                      </p:cBhvr>
                                    </p:animEffect>
                                    <p:set>
                                      <p:cBhvr>
                                        <p:cTn id="92" dur="1" fill="hold">
                                          <p:stCondLst>
                                            <p:cond delay="499"/>
                                          </p:stCondLst>
                                        </p:cTn>
                                        <p:tgtEl>
                                          <p:spTgt spid="53555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5555" grpId="0"/>
      <p:bldP spid="535555" grpId="1"/>
      <p:bldP spid="535555" grpId="2"/>
      <p:bldP spid="535557" grpId="0"/>
      <p:bldP spid="535557" grpId="1"/>
      <p:bldP spid="535557" grpId="2"/>
      <p:bldP spid="535558" grpId="0"/>
      <p:bldP spid="535558" grpId="1"/>
      <p:bldP spid="535558" grpId="2"/>
      <p:bldP spid="535566" grpId="0"/>
      <p:bldP spid="535566" grpId="1"/>
      <p:bldP spid="535566" grpId="2"/>
      <p:bldP spid="535567" grpId="0"/>
      <p:bldP spid="535567" grpId="1"/>
      <p:bldP spid="535567" grpId="2"/>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1125828"/>
            <a:ext cx="3651504" cy="4876800"/>
          </a:xfrm>
          <a:prstGeom prst="rect">
            <a:avLst/>
          </a:prstGeom>
        </p:spPr>
      </p:pic>
      <p:pic>
        <p:nvPicPr>
          <p:cNvPr id="3" name="図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89151" y="1119389"/>
            <a:ext cx="3721449" cy="4876800"/>
          </a:xfrm>
          <a:prstGeom prst="rect">
            <a:avLst/>
          </a:prstGeom>
        </p:spPr>
      </p:pic>
      <p:pic>
        <p:nvPicPr>
          <p:cNvPr id="4" name="図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7200" y="1108656"/>
            <a:ext cx="3651504" cy="4887533"/>
          </a:xfrm>
          <a:prstGeom prst="rect">
            <a:avLst/>
          </a:prstGeom>
        </p:spPr>
      </p:pic>
      <p:pic>
        <p:nvPicPr>
          <p:cNvPr id="5" name="図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76800" y="1119389"/>
            <a:ext cx="3733800" cy="4883239"/>
          </a:xfrm>
          <a:prstGeom prst="rect">
            <a:avLst/>
          </a:prstGeom>
        </p:spPr>
      </p:pic>
      <p:sp>
        <p:nvSpPr>
          <p:cNvPr id="67588" name="Rectangle 9"/>
          <p:cNvSpPr>
            <a:spLocks noChangeArrowheads="1"/>
          </p:cNvSpPr>
          <p:nvPr/>
        </p:nvSpPr>
        <p:spPr bwMode="auto">
          <a:xfrm>
            <a:off x="457200" y="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kumimoji="1" sz="1600" b="1">
                <a:solidFill>
                  <a:schemeClr val="bg1"/>
                </a:solidFill>
                <a:latin typeface="Arial" charset="0"/>
                <a:ea typeface="ＭＳ Ｐゴシック" pitchFamily="50" charset="-128"/>
              </a:defRPr>
            </a:lvl1pPr>
            <a:lvl2pPr marL="742950" indent="-285750" eaLnBrk="0" hangingPunct="0">
              <a:defRPr kumimoji="1" sz="1600" b="1">
                <a:solidFill>
                  <a:schemeClr val="bg1"/>
                </a:solidFill>
                <a:latin typeface="Arial" charset="0"/>
                <a:ea typeface="ＭＳ Ｐゴシック" pitchFamily="50" charset="-128"/>
              </a:defRPr>
            </a:lvl2pPr>
            <a:lvl3pPr marL="1143000" indent="-228600" eaLnBrk="0" hangingPunct="0">
              <a:defRPr kumimoji="1" sz="1600" b="1">
                <a:solidFill>
                  <a:schemeClr val="bg1"/>
                </a:solidFill>
                <a:latin typeface="Arial" charset="0"/>
                <a:ea typeface="ＭＳ Ｐゴシック" pitchFamily="50" charset="-128"/>
              </a:defRPr>
            </a:lvl3pPr>
            <a:lvl4pPr marL="1600200" indent="-228600" eaLnBrk="0" hangingPunct="0">
              <a:defRPr kumimoji="1" sz="1600" b="1">
                <a:solidFill>
                  <a:schemeClr val="bg1"/>
                </a:solidFill>
                <a:latin typeface="Arial" charset="0"/>
                <a:ea typeface="ＭＳ Ｐゴシック" pitchFamily="50" charset="-128"/>
              </a:defRPr>
            </a:lvl4pPr>
            <a:lvl5pPr marL="2057400" indent="-228600" eaLnBrk="0" hangingPunct="0">
              <a:defRPr kumimoji="1" sz="1600" b="1">
                <a:solidFill>
                  <a:schemeClr val="bg1"/>
                </a:solidFill>
                <a:latin typeface="Arial" charset="0"/>
                <a:ea typeface="ＭＳ Ｐゴシック" pitchFamily="50" charset="-128"/>
              </a:defRPr>
            </a:lvl5pPr>
            <a:lvl6pPr marL="25146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6pPr>
            <a:lvl7pPr marL="29718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7pPr>
            <a:lvl8pPr marL="34290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8pPr>
            <a:lvl9pPr marL="38862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9pPr>
          </a:lstStyle>
          <a:p>
            <a:pPr eaLnBrk="1" hangingPunct="1">
              <a:spcBef>
                <a:spcPct val="0"/>
              </a:spcBef>
            </a:pPr>
            <a:r>
              <a:rPr kumimoji="0" lang="ja-JP" altLang="en-US" sz="4400" b="0"/>
              <a:t>フッソコート（</a:t>
            </a:r>
            <a:r>
              <a:rPr kumimoji="0" lang="en-US" altLang="ja-JP" sz="4400" b="0"/>
              <a:t>FS-101</a:t>
            </a:r>
            <a:r>
              <a:rPr kumimoji="0" lang="ja-JP" altLang="en-US" sz="4400" b="0"/>
              <a:t>）</a:t>
            </a:r>
          </a:p>
        </p:txBody>
      </p:sp>
      <p:sp>
        <p:nvSpPr>
          <p:cNvPr id="497675" name="Text Box 11"/>
          <p:cNvSpPr txBox="1">
            <a:spLocks noChangeArrowheads="1"/>
          </p:cNvSpPr>
          <p:nvPr/>
        </p:nvSpPr>
        <p:spPr bwMode="auto">
          <a:xfrm>
            <a:off x="1123950" y="6019800"/>
            <a:ext cx="230505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0" algn="ctr">
                <a:solidFill>
                  <a:srgbClr val="000000"/>
                </a:solidFill>
                <a:miter lim="800000"/>
                <a:headEnd/>
                <a:tailEnd/>
              </a14:hiddenLine>
            </a:ext>
          </a:extLst>
        </p:spPr>
        <p:txBody>
          <a:bodyPr>
            <a:spAutoFit/>
          </a:bodyPr>
          <a:lstStyle>
            <a:lvl1pPr eaLnBrk="0" hangingPunct="0">
              <a:defRPr kumimoji="1" sz="1600" b="1">
                <a:solidFill>
                  <a:schemeClr val="bg1"/>
                </a:solidFill>
                <a:latin typeface="Arial" charset="0"/>
                <a:ea typeface="ＭＳ Ｐゴシック" pitchFamily="50" charset="-128"/>
              </a:defRPr>
            </a:lvl1pPr>
            <a:lvl2pPr marL="742950" indent="-285750" eaLnBrk="0" hangingPunct="0">
              <a:defRPr kumimoji="1" sz="1600" b="1">
                <a:solidFill>
                  <a:schemeClr val="bg1"/>
                </a:solidFill>
                <a:latin typeface="Arial" charset="0"/>
                <a:ea typeface="ＭＳ Ｐゴシック" pitchFamily="50" charset="-128"/>
              </a:defRPr>
            </a:lvl2pPr>
            <a:lvl3pPr marL="1143000" indent="-228600" eaLnBrk="0" hangingPunct="0">
              <a:defRPr kumimoji="1" sz="1600" b="1">
                <a:solidFill>
                  <a:schemeClr val="bg1"/>
                </a:solidFill>
                <a:latin typeface="Arial" charset="0"/>
                <a:ea typeface="ＭＳ Ｐゴシック" pitchFamily="50" charset="-128"/>
              </a:defRPr>
            </a:lvl3pPr>
            <a:lvl4pPr marL="1600200" indent="-228600" eaLnBrk="0" hangingPunct="0">
              <a:defRPr kumimoji="1" sz="1600" b="1">
                <a:solidFill>
                  <a:schemeClr val="bg1"/>
                </a:solidFill>
                <a:latin typeface="Arial" charset="0"/>
                <a:ea typeface="ＭＳ Ｐゴシック" pitchFamily="50" charset="-128"/>
              </a:defRPr>
            </a:lvl4pPr>
            <a:lvl5pPr marL="2057400" indent="-228600" eaLnBrk="0" hangingPunct="0">
              <a:defRPr kumimoji="1" sz="1600" b="1">
                <a:solidFill>
                  <a:schemeClr val="bg1"/>
                </a:solidFill>
                <a:latin typeface="Arial" charset="0"/>
                <a:ea typeface="ＭＳ Ｐゴシック" pitchFamily="50" charset="-128"/>
              </a:defRPr>
            </a:lvl5pPr>
            <a:lvl6pPr marL="25146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6pPr>
            <a:lvl7pPr marL="29718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7pPr>
            <a:lvl8pPr marL="34290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8pPr>
            <a:lvl9pPr marL="38862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9pPr>
          </a:lstStyle>
          <a:p>
            <a:pPr eaLnBrk="1" hangingPunct="1"/>
            <a:r>
              <a:rPr lang="ja-JP" altLang="en-US" sz="4000" dirty="0">
                <a:solidFill>
                  <a:schemeClr val="hlink"/>
                </a:solidFill>
                <a:latin typeface="Times New Roman" pitchFamily="18" charset="0"/>
              </a:rPr>
              <a:t>施工前</a:t>
            </a:r>
          </a:p>
        </p:txBody>
      </p:sp>
      <p:sp>
        <p:nvSpPr>
          <p:cNvPr id="497676" name="Text Box 12"/>
          <p:cNvSpPr txBox="1">
            <a:spLocks noChangeArrowheads="1"/>
          </p:cNvSpPr>
          <p:nvPr/>
        </p:nvSpPr>
        <p:spPr bwMode="auto">
          <a:xfrm>
            <a:off x="5638800" y="6019800"/>
            <a:ext cx="230505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0" algn="ctr">
                <a:solidFill>
                  <a:srgbClr val="000000"/>
                </a:solidFill>
                <a:miter lim="800000"/>
                <a:headEnd/>
                <a:tailEnd/>
              </a14:hiddenLine>
            </a:ext>
          </a:extLst>
        </p:spPr>
        <p:txBody>
          <a:bodyPr>
            <a:spAutoFit/>
          </a:bodyPr>
          <a:lstStyle>
            <a:lvl1pPr eaLnBrk="0" hangingPunct="0">
              <a:defRPr kumimoji="1" sz="1600" b="1">
                <a:solidFill>
                  <a:schemeClr val="bg1"/>
                </a:solidFill>
                <a:latin typeface="Arial" charset="0"/>
                <a:ea typeface="ＭＳ Ｐゴシック" pitchFamily="50" charset="-128"/>
              </a:defRPr>
            </a:lvl1pPr>
            <a:lvl2pPr marL="742950" indent="-285750" eaLnBrk="0" hangingPunct="0">
              <a:defRPr kumimoji="1" sz="1600" b="1">
                <a:solidFill>
                  <a:schemeClr val="bg1"/>
                </a:solidFill>
                <a:latin typeface="Arial" charset="0"/>
                <a:ea typeface="ＭＳ Ｐゴシック" pitchFamily="50" charset="-128"/>
              </a:defRPr>
            </a:lvl2pPr>
            <a:lvl3pPr marL="1143000" indent="-228600" eaLnBrk="0" hangingPunct="0">
              <a:defRPr kumimoji="1" sz="1600" b="1">
                <a:solidFill>
                  <a:schemeClr val="bg1"/>
                </a:solidFill>
                <a:latin typeface="Arial" charset="0"/>
                <a:ea typeface="ＭＳ Ｐゴシック" pitchFamily="50" charset="-128"/>
              </a:defRPr>
            </a:lvl3pPr>
            <a:lvl4pPr marL="1600200" indent="-228600" eaLnBrk="0" hangingPunct="0">
              <a:defRPr kumimoji="1" sz="1600" b="1">
                <a:solidFill>
                  <a:schemeClr val="bg1"/>
                </a:solidFill>
                <a:latin typeface="Arial" charset="0"/>
                <a:ea typeface="ＭＳ Ｐゴシック" pitchFamily="50" charset="-128"/>
              </a:defRPr>
            </a:lvl4pPr>
            <a:lvl5pPr marL="2057400" indent="-228600" eaLnBrk="0" hangingPunct="0">
              <a:defRPr kumimoji="1" sz="1600" b="1">
                <a:solidFill>
                  <a:schemeClr val="bg1"/>
                </a:solidFill>
                <a:latin typeface="Arial" charset="0"/>
                <a:ea typeface="ＭＳ Ｐゴシック" pitchFamily="50" charset="-128"/>
              </a:defRPr>
            </a:lvl5pPr>
            <a:lvl6pPr marL="25146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6pPr>
            <a:lvl7pPr marL="29718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7pPr>
            <a:lvl8pPr marL="34290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8pPr>
            <a:lvl9pPr marL="38862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9pPr>
          </a:lstStyle>
          <a:p>
            <a:pPr eaLnBrk="1" hangingPunct="1"/>
            <a:r>
              <a:rPr lang="ja-JP" altLang="en-US" sz="4000">
                <a:latin typeface="Times New Roman" pitchFamily="18" charset="0"/>
              </a:rPr>
              <a:t>施工後</a:t>
            </a:r>
          </a:p>
        </p:txBody>
      </p:sp>
      <p:sp>
        <p:nvSpPr>
          <p:cNvPr id="11" name="Text Box 11"/>
          <p:cNvSpPr txBox="1">
            <a:spLocks noChangeArrowheads="1"/>
          </p:cNvSpPr>
          <p:nvPr/>
        </p:nvSpPr>
        <p:spPr bwMode="auto">
          <a:xfrm>
            <a:off x="2686050" y="6036972"/>
            <a:ext cx="165735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0" algn="ctr">
                <a:solidFill>
                  <a:srgbClr val="000000"/>
                </a:solidFill>
                <a:miter lim="800000"/>
                <a:headEnd/>
                <a:tailEnd/>
              </a14:hiddenLine>
            </a:ext>
          </a:extLst>
        </p:spPr>
        <p:txBody>
          <a:bodyPr wrap="square">
            <a:spAutoFit/>
          </a:bodyPr>
          <a:lstStyle>
            <a:lvl1pPr eaLnBrk="0" hangingPunct="0">
              <a:defRPr kumimoji="1" sz="1600" b="1">
                <a:solidFill>
                  <a:schemeClr val="bg1"/>
                </a:solidFill>
                <a:latin typeface="Arial" charset="0"/>
                <a:ea typeface="ＭＳ Ｐゴシック" pitchFamily="50" charset="-128"/>
              </a:defRPr>
            </a:lvl1pPr>
            <a:lvl2pPr marL="742950" indent="-285750" eaLnBrk="0" hangingPunct="0">
              <a:defRPr kumimoji="1" sz="1600" b="1">
                <a:solidFill>
                  <a:schemeClr val="bg1"/>
                </a:solidFill>
                <a:latin typeface="Arial" charset="0"/>
                <a:ea typeface="ＭＳ Ｐゴシック" pitchFamily="50" charset="-128"/>
              </a:defRPr>
            </a:lvl2pPr>
            <a:lvl3pPr marL="1143000" indent="-228600" eaLnBrk="0" hangingPunct="0">
              <a:defRPr kumimoji="1" sz="1600" b="1">
                <a:solidFill>
                  <a:schemeClr val="bg1"/>
                </a:solidFill>
                <a:latin typeface="Arial" charset="0"/>
                <a:ea typeface="ＭＳ Ｐゴシック" pitchFamily="50" charset="-128"/>
              </a:defRPr>
            </a:lvl3pPr>
            <a:lvl4pPr marL="1600200" indent="-228600" eaLnBrk="0" hangingPunct="0">
              <a:defRPr kumimoji="1" sz="1600" b="1">
                <a:solidFill>
                  <a:schemeClr val="bg1"/>
                </a:solidFill>
                <a:latin typeface="Arial" charset="0"/>
                <a:ea typeface="ＭＳ Ｐゴシック" pitchFamily="50" charset="-128"/>
              </a:defRPr>
            </a:lvl4pPr>
            <a:lvl5pPr marL="2057400" indent="-228600" eaLnBrk="0" hangingPunct="0">
              <a:defRPr kumimoji="1" sz="1600" b="1">
                <a:solidFill>
                  <a:schemeClr val="bg1"/>
                </a:solidFill>
                <a:latin typeface="Arial" charset="0"/>
                <a:ea typeface="ＭＳ Ｐゴシック" pitchFamily="50" charset="-128"/>
              </a:defRPr>
            </a:lvl5pPr>
            <a:lvl6pPr marL="25146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6pPr>
            <a:lvl7pPr marL="29718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7pPr>
            <a:lvl8pPr marL="34290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8pPr>
            <a:lvl9pPr marL="38862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9pPr>
          </a:lstStyle>
          <a:p>
            <a:pPr eaLnBrk="1" hangingPunct="1"/>
            <a:r>
              <a:rPr lang="ja-JP" altLang="en-US" sz="4000" dirty="0">
                <a:solidFill>
                  <a:schemeClr val="hlink"/>
                </a:solidFill>
                <a:latin typeface="Times New Roman" pitchFamily="18" charset="0"/>
              </a:rPr>
              <a:t>ＵＰ</a:t>
            </a:r>
          </a:p>
        </p:txBody>
      </p:sp>
      <p:sp>
        <p:nvSpPr>
          <p:cNvPr id="12" name="Text Box 11"/>
          <p:cNvSpPr txBox="1">
            <a:spLocks noChangeArrowheads="1"/>
          </p:cNvSpPr>
          <p:nvPr/>
        </p:nvSpPr>
        <p:spPr bwMode="auto">
          <a:xfrm>
            <a:off x="7181850" y="6043411"/>
            <a:ext cx="165735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0" algn="ctr">
                <a:solidFill>
                  <a:srgbClr val="000000"/>
                </a:solidFill>
                <a:miter lim="800000"/>
                <a:headEnd/>
                <a:tailEnd/>
              </a14:hiddenLine>
            </a:ext>
          </a:extLst>
        </p:spPr>
        <p:txBody>
          <a:bodyPr wrap="square">
            <a:spAutoFit/>
          </a:bodyPr>
          <a:lstStyle>
            <a:lvl1pPr eaLnBrk="0" hangingPunct="0">
              <a:defRPr kumimoji="1" sz="1600" b="1">
                <a:solidFill>
                  <a:schemeClr val="bg1"/>
                </a:solidFill>
                <a:latin typeface="Arial" charset="0"/>
                <a:ea typeface="ＭＳ Ｐゴシック" pitchFamily="50" charset="-128"/>
              </a:defRPr>
            </a:lvl1pPr>
            <a:lvl2pPr marL="742950" indent="-285750" eaLnBrk="0" hangingPunct="0">
              <a:defRPr kumimoji="1" sz="1600" b="1">
                <a:solidFill>
                  <a:schemeClr val="bg1"/>
                </a:solidFill>
                <a:latin typeface="Arial" charset="0"/>
                <a:ea typeface="ＭＳ Ｐゴシック" pitchFamily="50" charset="-128"/>
              </a:defRPr>
            </a:lvl2pPr>
            <a:lvl3pPr marL="1143000" indent="-228600" eaLnBrk="0" hangingPunct="0">
              <a:defRPr kumimoji="1" sz="1600" b="1">
                <a:solidFill>
                  <a:schemeClr val="bg1"/>
                </a:solidFill>
                <a:latin typeface="Arial" charset="0"/>
                <a:ea typeface="ＭＳ Ｐゴシック" pitchFamily="50" charset="-128"/>
              </a:defRPr>
            </a:lvl3pPr>
            <a:lvl4pPr marL="1600200" indent="-228600" eaLnBrk="0" hangingPunct="0">
              <a:defRPr kumimoji="1" sz="1600" b="1">
                <a:solidFill>
                  <a:schemeClr val="bg1"/>
                </a:solidFill>
                <a:latin typeface="Arial" charset="0"/>
                <a:ea typeface="ＭＳ Ｐゴシック" pitchFamily="50" charset="-128"/>
              </a:defRPr>
            </a:lvl4pPr>
            <a:lvl5pPr marL="2057400" indent="-228600" eaLnBrk="0" hangingPunct="0">
              <a:defRPr kumimoji="1" sz="1600" b="1">
                <a:solidFill>
                  <a:schemeClr val="bg1"/>
                </a:solidFill>
                <a:latin typeface="Arial" charset="0"/>
                <a:ea typeface="ＭＳ Ｐゴシック" pitchFamily="50" charset="-128"/>
              </a:defRPr>
            </a:lvl5pPr>
            <a:lvl6pPr marL="25146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6pPr>
            <a:lvl7pPr marL="29718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7pPr>
            <a:lvl8pPr marL="34290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8pPr>
            <a:lvl9pPr marL="38862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9pPr>
          </a:lstStyle>
          <a:p>
            <a:pPr eaLnBrk="1" hangingPunct="1"/>
            <a:r>
              <a:rPr lang="ja-JP" altLang="en-US" sz="4000" dirty="0">
                <a:solidFill>
                  <a:schemeClr val="hlink"/>
                </a:solidFill>
                <a:latin typeface="Times New Roman" pitchFamily="18" charset="0"/>
              </a:rPr>
              <a:t>ＵＰ</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97675"/>
                                        </p:tgtEl>
                                        <p:attrNameLst>
                                          <p:attrName>style.visibility</p:attrName>
                                        </p:attrNameLst>
                                      </p:cBhvr>
                                      <p:to>
                                        <p:strVal val="visible"/>
                                      </p:to>
                                    </p:set>
                                    <p:animEffect transition="in" filter="fade">
                                      <p:cBhvr>
                                        <p:cTn id="7" dur="500"/>
                                        <p:tgtEl>
                                          <p:spTgt spid="497675"/>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97676"/>
                                        </p:tgtEl>
                                        <p:attrNameLst>
                                          <p:attrName>style.visibility</p:attrName>
                                        </p:attrNameLst>
                                      </p:cBhvr>
                                      <p:to>
                                        <p:strVal val="visible"/>
                                      </p:to>
                                    </p:set>
                                    <p:animEffect transition="in" filter="fade">
                                      <p:cBhvr>
                                        <p:cTn id="15" dur="500"/>
                                        <p:tgtEl>
                                          <p:spTgt spid="497676"/>
                                        </p:tgtEl>
                                      </p:cBhvr>
                                    </p:animEffect>
                                  </p:childTnLst>
                                </p:cTn>
                              </p:par>
                              <p:par>
                                <p:cTn id="16" presetID="10" presetClass="entr" presetSubtype="0"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nodeType="clickEffect">
                                  <p:stCondLst>
                                    <p:cond delay="0"/>
                                  </p:stCondLst>
                                  <p:childTnLst>
                                    <p:animEffect transition="out" filter="fade">
                                      <p:cBhvr>
                                        <p:cTn id="22" dur="500"/>
                                        <p:tgtEl>
                                          <p:spTgt spid="2"/>
                                        </p:tgtEl>
                                      </p:cBhvr>
                                    </p:animEffect>
                                    <p:set>
                                      <p:cBhvr>
                                        <p:cTn id="23" dur="1" fill="hold">
                                          <p:stCondLst>
                                            <p:cond delay="499"/>
                                          </p:stCondLst>
                                        </p:cTn>
                                        <p:tgtEl>
                                          <p:spTgt spid="2"/>
                                        </p:tgtEl>
                                        <p:attrNameLst>
                                          <p:attrName>style.visibility</p:attrName>
                                        </p:attrNameLst>
                                      </p:cBhvr>
                                      <p:to>
                                        <p:strVal val="hidden"/>
                                      </p:to>
                                    </p:set>
                                  </p:childTnLst>
                                </p:cTn>
                              </p:par>
                              <p:par>
                                <p:cTn id="24" presetID="10" presetClass="exit" presetSubtype="0" fill="hold" nodeType="withEffect">
                                  <p:stCondLst>
                                    <p:cond delay="0"/>
                                  </p:stCondLst>
                                  <p:childTnLst>
                                    <p:animEffect transition="out" filter="fade">
                                      <p:cBhvr>
                                        <p:cTn id="25" dur="500"/>
                                        <p:tgtEl>
                                          <p:spTgt spid="3"/>
                                        </p:tgtEl>
                                      </p:cBhvr>
                                    </p:animEffect>
                                    <p:set>
                                      <p:cBhvr>
                                        <p:cTn id="26" dur="1" fill="hold">
                                          <p:stCondLst>
                                            <p:cond delay="499"/>
                                          </p:stCondLst>
                                        </p:cTn>
                                        <p:tgtEl>
                                          <p:spTgt spid="3"/>
                                        </p:tgtEl>
                                        <p:attrNameLst>
                                          <p:attrName>style.visibility</p:attrName>
                                        </p:attrNameLst>
                                      </p:cBhvr>
                                      <p:to>
                                        <p:strVal val="hidden"/>
                                      </p:to>
                                    </p:set>
                                  </p:childTnLst>
                                </p:cTn>
                              </p:par>
                              <p:par>
                                <p:cTn id="27" presetID="10" presetClass="entr" presetSubtype="0" fill="hold" nodeType="with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fade">
                                      <p:cBhvr>
                                        <p:cTn id="29" dur="500"/>
                                        <p:tgtEl>
                                          <p:spTgt spid="4"/>
                                        </p:tgtEl>
                                      </p:cBhvr>
                                    </p:animEffect>
                                  </p:childTnLst>
                                </p:cTn>
                              </p:par>
                              <p:par>
                                <p:cTn id="30" presetID="10" presetClass="entr" presetSubtype="0" fill="hold" nodeType="with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500"/>
                                        <p:tgtEl>
                                          <p:spTgt spid="5"/>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500"/>
                                        <p:tgtEl>
                                          <p:spTgt spid="11"/>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7675" grpId="0"/>
      <p:bldP spid="497676" grpId="0"/>
      <p:bldP spid="11" grpId="0"/>
      <p:bldP spid="12" grpId="0"/>
    </p:bld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2932" name="Picture 4" descr="FS塗装塗膜チョーキング01施工前"/>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71550" y="1484313"/>
            <a:ext cx="3097213" cy="4438650"/>
          </a:xfrm>
          <a:prstGeom prst="rect">
            <a:avLst/>
          </a:prstGeom>
          <a:noFill/>
          <a:ln w="38100">
            <a:solidFill>
              <a:srgbClr val="3399FF"/>
            </a:solidFill>
            <a:miter lim="800000"/>
            <a:headEnd/>
            <a:tailEnd/>
          </a:ln>
          <a:extLst>
            <a:ext uri="{909E8E84-426E-40DD-AFC4-6F175D3DCCD1}">
              <a14:hiddenFill xmlns:a14="http://schemas.microsoft.com/office/drawing/2010/main">
                <a:solidFill>
                  <a:srgbClr val="FFFFFF"/>
                </a:solidFill>
              </a14:hiddenFill>
            </a:ext>
          </a:extLst>
        </p:spPr>
      </p:pic>
      <p:pic>
        <p:nvPicPr>
          <p:cNvPr id="252933" name="Picture 5" descr="FS塗装塗膜チョーキング02施工後"/>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03800" y="1484313"/>
            <a:ext cx="3097213" cy="4438650"/>
          </a:xfrm>
          <a:prstGeom prst="rect">
            <a:avLst/>
          </a:prstGeom>
          <a:noFill/>
          <a:ln w="38100">
            <a:solidFill>
              <a:srgbClr val="3399FF"/>
            </a:solidFill>
            <a:miter lim="800000"/>
            <a:headEnd/>
            <a:tailEnd/>
          </a:ln>
          <a:extLst>
            <a:ext uri="{909E8E84-426E-40DD-AFC4-6F175D3DCCD1}">
              <a14:hiddenFill xmlns:a14="http://schemas.microsoft.com/office/drawing/2010/main">
                <a:solidFill>
                  <a:srgbClr val="FFFFFF"/>
                </a:solidFill>
              </a14:hiddenFill>
            </a:ext>
          </a:extLst>
        </p:spPr>
      </p:pic>
      <p:sp>
        <p:nvSpPr>
          <p:cNvPr id="252934" name="Oval 6"/>
          <p:cNvSpPr>
            <a:spLocks noChangeArrowheads="1"/>
          </p:cNvSpPr>
          <p:nvPr/>
        </p:nvSpPr>
        <p:spPr bwMode="auto">
          <a:xfrm>
            <a:off x="5795963" y="2438400"/>
            <a:ext cx="1584325" cy="2514600"/>
          </a:xfrm>
          <a:prstGeom prst="ellipse">
            <a:avLst/>
          </a:prstGeom>
          <a:noFill/>
          <a:ln w="57150" algn="ctr">
            <a:solidFill>
              <a:schemeClr val="bg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52935" name="Oval 7"/>
          <p:cNvSpPr>
            <a:spLocks noChangeArrowheads="1"/>
          </p:cNvSpPr>
          <p:nvPr/>
        </p:nvSpPr>
        <p:spPr bwMode="auto">
          <a:xfrm>
            <a:off x="1763713" y="2438400"/>
            <a:ext cx="1584325" cy="2514600"/>
          </a:xfrm>
          <a:prstGeom prst="ellipse">
            <a:avLst/>
          </a:prstGeom>
          <a:noFill/>
          <a:ln w="57150" algn="ctr">
            <a:solidFill>
              <a:schemeClr val="bg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52936" name="Line 8"/>
          <p:cNvSpPr>
            <a:spLocks noChangeShapeType="1"/>
          </p:cNvSpPr>
          <p:nvPr/>
        </p:nvSpPr>
        <p:spPr bwMode="auto">
          <a:xfrm>
            <a:off x="3924300" y="3644900"/>
            <a:ext cx="1439863" cy="0"/>
          </a:xfrm>
          <a:prstGeom prst="line">
            <a:avLst/>
          </a:prstGeom>
          <a:noFill/>
          <a:ln w="127000">
            <a:solidFill>
              <a:schemeClr va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ja-JP" altLang="en-US"/>
          </a:p>
        </p:txBody>
      </p:sp>
      <p:sp>
        <p:nvSpPr>
          <p:cNvPr id="609283" name="Text Box 3"/>
          <p:cNvSpPr txBox="1">
            <a:spLocks noChangeArrowheads="1"/>
          </p:cNvSpPr>
          <p:nvPr/>
        </p:nvSpPr>
        <p:spPr bwMode="auto">
          <a:xfrm>
            <a:off x="1371600" y="5867400"/>
            <a:ext cx="230505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0" algn="ctr">
                <a:solidFill>
                  <a:srgbClr val="000000"/>
                </a:solidFill>
                <a:miter lim="800000"/>
                <a:headEnd/>
                <a:tailEnd/>
              </a14:hiddenLine>
            </a:ext>
          </a:extLst>
        </p:spPr>
        <p:txBody>
          <a:bodyPr>
            <a:spAutoFit/>
          </a:bodyPr>
          <a:lstStyle>
            <a:lvl1pPr eaLnBrk="0" hangingPunct="0">
              <a:defRPr kumimoji="1" sz="1600" b="1">
                <a:solidFill>
                  <a:schemeClr val="bg1"/>
                </a:solidFill>
                <a:latin typeface="Arial" charset="0"/>
                <a:ea typeface="ＭＳ Ｐゴシック" pitchFamily="50" charset="-128"/>
              </a:defRPr>
            </a:lvl1pPr>
            <a:lvl2pPr marL="742950" indent="-285750" eaLnBrk="0" hangingPunct="0">
              <a:defRPr kumimoji="1" sz="1600" b="1">
                <a:solidFill>
                  <a:schemeClr val="bg1"/>
                </a:solidFill>
                <a:latin typeface="Arial" charset="0"/>
                <a:ea typeface="ＭＳ Ｐゴシック" pitchFamily="50" charset="-128"/>
              </a:defRPr>
            </a:lvl2pPr>
            <a:lvl3pPr marL="1143000" indent="-228600" eaLnBrk="0" hangingPunct="0">
              <a:defRPr kumimoji="1" sz="1600" b="1">
                <a:solidFill>
                  <a:schemeClr val="bg1"/>
                </a:solidFill>
                <a:latin typeface="Arial" charset="0"/>
                <a:ea typeface="ＭＳ Ｐゴシック" pitchFamily="50" charset="-128"/>
              </a:defRPr>
            </a:lvl3pPr>
            <a:lvl4pPr marL="1600200" indent="-228600" eaLnBrk="0" hangingPunct="0">
              <a:defRPr kumimoji="1" sz="1600" b="1">
                <a:solidFill>
                  <a:schemeClr val="bg1"/>
                </a:solidFill>
                <a:latin typeface="Arial" charset="0"/>
                <a:ea typeface="ＭＳ Ｐゴシック" pitchFamily="50" charset="-128"/>
              </a:defRPr>
            </a:lvl4pPr>
            <a:lvl5pPr marL="2057400" indent="-228600" eaLnBrk="0" hangingPunct="0">
              <a:defRPr kumimoji="1" sz="1600" b="1">
                <a:solidFill>
                  <a:schemeClr val="bg1"/>
                </a:solidFill>
                <a:latin typeface="Arial" charset="0"/>
                <a:ea typeface="ＭＳ Ｐゴシック" pitchFamily="50" charset="-128"/>
              </a:defRPr>
            </a:lvl5pPr>
            <a:lvl6pPr marL="25146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6pPr>
            <a:lvl7pPr marL="29718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7pPr>
            <a:lvl8pPr marL="34290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8pPr>
            <a:lvl9pPr marL="38862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9pPr>
          </a:lstStyle>
          <a:p>
            <a:pPr eaLnBrk="1" hangingPunct="1"/>
            <a:r>
              <a:rPr lang="ja-JP" altLang="en-US" sz="4000">
                <a:solidFill>
                  <a:schemeClr val="hlink"/>
                </a:solidFill>
                <a:latin typeface="Times New Roman" pitchFamily="18" charset="0"/>
              </a:rPr>
              <a:t>施工前</a:t>
            </a:r>
          </a:p>
        </p:txBody>
      </p:sp>
      <p:sp>
        <p:nvSpPr>
          <p:cNvPr id="609284" name="Text Box 4"/>
          <p:cNvSpPr txBox="1">
            <a:spLocks noChangeArrowheads="1"/>
          </p:cNvSpPr>
          <p:nvPr/>
        </p:nvSpPr>
        <p:spPr bwMode="auto">
          <a:xfrm>
            <a:off x="5486400" y="5867400"/>
            <a:ext cx="230505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0" algn="ctr">
                <a:solidFill>
                  <a:srgbClr val="000000"/>
                </a:solidFill>
                <a:miter lim="800000"/>
                <a:headEnd/>
                <a:tailEnd/>
              </a14:hiddenLine>
            </a:ext>
          </a:extLst>
        </p:spPr>
        <p:txBody>
          <a:bodyPr>
            <a:spAutoFit/>
          </a:bodyPr>
          <a:lstStyle>
            <a:lvl1pPr eaLnBrk="0" hangingPunct="0">
              <a:defRPr kumimoji="1" sz="1600" b="1">
                <a:solidFill>
                  <a:schemeClr val="bg1"/>
                </a:solidFill>
                <a:latin typeface="Arial" charset="0"/>
                <a:ea typeface="ＭＳ Ｐゴシック" pitchFamily="50" charset="-128"/>
              </a:defRPr>
            </a:lvl1pPr>
            <a:lvl2pPr marL="742950" indent="-285750" eaLnBrk="0" hangingPunct="0">
              <a:defRPr kumimoji="1" sz="1600" b="1">
                <a:solidFill>
                  <a:schemeClr val="bg1"/>
                </a:solidFill>
                <a:latin typeface="Arial" charset="0"/>
                <a:ea typeface="ＭＳ Ｐゴシック" pitchFamily="50" charset="-128"/>
              </a:defRPr>
            </a:lvl2pPr>
            <a:lvl3pPr marL="1143000" indent="-228600" eaLnBrk="0" hangingPunct="0">
              <a:defRPr kumimoji="1" sz="1600" b="1">
                <a:solidFill>
                  <a:schemeClr val="bg1"/>
                </a:solidFill>
                <a:latin typeface="Arial" charset="0"/>
                <a:ea typeface="ＭＳ Ｐゴシック" pitchFamily="50" charset="-128"/>
              </a:defRPr>
            </a:lvl3pPr>
            <a:lvl4pPr marL="1600200" indent="-228600" eaLnBrk="0" hangingPunct="0">
              <a:defRPr kumimoji="1" sz="1600" b="1">
                <a:solidFill>
                  <a:schemeClr val="bg1"/>
                </a:solidFill>
                <a:latin typeface="Arial" charset="0"/>
                <a:ea typeface="ＭＳ Ｐゴシック" pitchFamily="50" charset="-128"/>
              </a:defRPr>
            </a:lvl4pPr>
            <a:lvl5pPr marL="2057400" indent="-228600" eaLnBrk="0" hangingPunct="0">
              <a:defRPr kumimoji="1" sz="1600" b="1">
                <a:solidFill>
                  <a:schemeClr val="bg1"/>
                </a:solidFill>
                <a:latin typeface="Arial" charset="0"/>
                <a:ea typeface="ＭＳ Ｐゴシック" pitchFamily="50" charset="-128"/>
              </a:defRPr>
            </a:lvl5pPr>
            <a:lvl6pPr marL="25146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6pPr>
            <a:lvl7pPr marL="29718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7pPr>
            <a:lvl8pPr marL="34290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8pPr>
            <a:lvl9pPr marL="38862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9pPr>
          </a:lstStyle>
          <a:p>
            <a:pPr eaLnBrk="1" hangingPunct="1"/>
            <a:r>
              <a:rPr lang="ja-JP" altLang="en-US" sz="4000">
                <a:latin typeface="Times New Roman" pitchFamily="18" charset="0"/>
              </a:rPr>
              <a:t>施工後</a:t>
            </a:r>
          </a:p>
        </p:txBody>
      </p:sp>
      <p:sp>
        <p:nvSpPr>
          <p:cNvPr id="252941" name="Rectangle 5"/>
          <p:cNvSpPr>
            <a:spLocks noChangeArrowheads="1"/>
          </p:cNvSpPr>
          <p:nvPr/>
        </p:nvSpPr>
        <p:spPr bwMode="auto">
          <a:xfrm>
            <a:off x="457200" y="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0"/>
              </a:spcBef>
              <a:defRPr sz="4400">
                <a:solidFill>
                  <a:schemeClr val="tx2"/>
                </a:solidFill>
                <a:latin typeface="Arial" charset="0"/>
              </a:defRPr>
            </a:lvl1pPr>
            <a:lvl2pPr eaLnBrk="0" hangingPunct="0">
              <a:spcBef>
                <a:spcPct val="0"/>
              </a:spcBef>
              <a:defRPr sz="4400">
                <a:solidFill>
                  <a:schemeClr val="tx2"/>
                </a:solidFill>
                <a:latin typeface="Arial" charset="0"/>
              </a:defRPr>
            </a:lvl2pPr>
            <a:lvl3pPr eaLnBrk="0" hangingPunct="0">
              <a:spcBef>
                <a:spcPct val="0"/>
              </a:spcBef>
              <a:defRPr sz="4400">
                <a:solidFill>
                  <a:schemeClr val="tx2"/>
                </a:solidFill>
                <a:latin typeface="Arial" charset="0"/>
              </a:defRPr>
            </a:lvl3pPr>
            <a:lvl4pPr eaLnBrk="0" hangingPunct="0">
              <a:spcBef>
                <a:spcPct val="0"/>
              </a:spcBef>
              <a:defRPr sz="4400">
                <a:solidFill>
                  <a:schemeClr val="tx2"/>
                </a:solidFill>
                <a:latin typeface="Arial" charset="0"/>
              </a:defRPr>
            </a:lvl4pPr>
            <a:lvl5pPr eaLnBrk="0" hangingPunct="0">
              <a:spcBef>
                <a:spcPct val="0"/>
              </a:spcBef>
              <a:defRPr sz="4400">
                <a:solidFill>
                  <a:schemeClr val="tx2"/>
                </a:solidFill>
                <a:latin typeface="Arial" charset="0"/>
              </a:defRPr>
            </a:lvl5pPr>
            <a:lvl6pPr marL="457200" algn="ctr" eaLnBrk="0" fontAlgn="base" hangingPunct="0">
              <a:spcBef>
                <a:spcPct val="0"/>
              </a:spcBef>
              <a:spcAft>
                <a:spcPct val="0"/>
              </a:spcAft>
              <a:defRPr sz="4400">
                <a:solidFill>
                  <a:schemeClr val="tx2"/>
                </a:solidFill>
                <a:latin typeface="Arial" charset="0"/>
              </a:defRPr>
            </a:lvl6pPr>
            <a:lvl7pPr marL="914400" algn="ctr" eaLnBrk="0" fontAlgn="base" hangingPunct="0">
              <a:spcBef>
                <a:spcPct val="0"/>
              </a:spcBef>
              <a:spcAft>
                <a:spcPct val="0"/>
              </a:spcAft>
              <a:defRPr sz="4400">
                <a:solidFill>
                  <a:schemeClr val="tx2"/>
                </a:solidFill>
                <a:latin typeface="Arial" charset="0"/>
              </a:defRPr>
            </a:lvl7pPr>
            <a:lvl8pPr marL="1371600" algn="ctr" eaLnBrk="0" fontAlgn="base" hangingPunct="0">
              <a:spcBef>
                <a:spcPct val="0"/>
              </a:spcBef>
              <a:spcAft>
                <a:spcPct val="0"/>
              </a:spcAft>
              <a:defRPr sz="4400">
                <a:solidFill>
                  <a:schemeClr val="tx2"/>
                </a:solidFill>
                <a:latin typeface="Arial" charset="0"/>
              </a:defRPr>
            </a:lvl8pPr>
            <a:lvl9pPr marL="1828800" algn="ctr" eaLnBrk="0" fontAlgn="base" hangingPunct="0">
              <a:spcBef>
                <a:spcPct val="0"/>
              </a:spcBef>
              <a:spcAft>
                <a:spcPct val="0"/>
              </a:spcAft>
              <a:defRPr sz="4400">
                <a:solidFill>
                  <a:schemeClr val="tx2"/>
                </a:solidFill>
                <a:latin typeface="Arial" charset="0"/>
              </a:defRPr>
            </a:lvl9pPr>
          </a:lstStyle>
          <a:p>
            <a:pPr eaLnBrk="1" hangingPunct="1"/>
            <a:r>
              <a:rPr kumimoji="0" lang="ja-JP" altLang="en-US" b="0">
                <a:solidFill>
                  <a:schemeClr val="bg1"/>
                </a:solidFill>
              </a:rPr>
              <a:t>フッソコート（</a:t>
            </a:r>
            <a:r>
              <a:rPr kumimoji="0" lang="en-US" altLang="ja-JP" b="0">
                <a:solidFill>
                  <a:schemeClr val="bg1"/>
                </a:solidFill>
              </a:rPr>
              <a:t>FS-101</a:t>
            </a:r>
            <a:r>
              <a:rPr kumimoji="0" lang="ja-JP" altLang="en-US" b="0">
                <a:solidFill>
                  <a:schemeClr val="bg1"/>
                </a:solidFill>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09283"/>
                                        </p:tgtEl>
                                        <p:attrNameLst>
                                          <p:attrName>style.visibility</p:attrName>
                                        </p:attrNameLst>
                                      </p:cBhvr>
                                      <p:to>
                                        <p:strVal val="visible"/>
                                      </p:to>
                                    </p:set>
                                    <p:animEffect transition="in" filter="fade">
                                      <p:cBhvr>
                                        <p:cTn id="7" dur="500"/>
                                        <p:tgtEl>
                                          <p:spTgt spid="60928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52935"/>
                                        </p:tgtEl>
                                        <p:attrNameLst>
                                          <p:attrName>style.visibility</p:attrName>
                                        </p:attrNameLst>
                                      </p:cBhvr>
                                      <p:to>
                                        <p:strVal val="visible"/>
                                      </p:to>
                                    </p:set>
                                    <p:animEffect transition="in" filter="fade">
                                      <p:cBhvr>
                                        <p:cTn id="10" dur="500"/>
                                        <p:tgtEl>
                                          <p:spTgt spid="252935"/>
                                        </p:tgtEl>
                                      </p:cBhvr>
                                    </p:animEffect>
                                  </p:childTnLst>
                                </p:cTn>
                              </p:par>
                              <p:par>
                                <p:cTn id="11" presetID="10" presetClass="entr" presetSubtype="0" fill="hold" nodeType="withEffect">
                                  <p:stCondLst>
                                    <p:cond delay="0"/>
                                  </p:stCondLst>
                                  <p:childTnLst>
                                    <p:set>
                                      <p:cBhvr>
                                        <p:cTn id="12" dur="1" fill="hold">
                                          <p:stCondLst>
                                            <p:cond delay="0"/>
                                          </p:stCondLst>
                                        </p:cTn>
                                        <p:tgtEl>
                                          <p:spTgt spid="252932"/>
                                        </p:tgtEl>
                                        <p:attrNameLst>
                                          <p:attrName>style.visibility</p:attrName>
                                        </p:attrNameLst>
                                      </p:cBhvr>
                                      <p:to>
                                        <p:strVal val="visible"/>
                                      </p:to>
                                    </p:set>
                                    <p:animEffect transition="in" filter="fade">
                                      <p:cBhvr>
                                        <p:cTn id="13" dur="500"/>
                                        <p:tgtEl>
                                          <p:spTgt spid="252932"/>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3" presetClass="entr" presetSubtype="16" fill="hold" grpId="0" nodeType="clickEffect">
                                  <p:stCondLst>
                                    <p:cond delay="0"/>
                                  </p:stCondLst>
                                  <p:childTnLst>
                                    <p:set>
                                      <p:cBhvr>
                                        <p:cTn id="17" dur="1" fill="hold">
                                          <p:stCondLst>
                                            <p:cond delay="0"/>
                                          </p:stCondLst>
                                        </p:cTn>
                                        <p:tgtEl>
                                          <p:spTgt spid="609284"/>
                                        </p:tgtEl>
                                        <p:attrNameLst>
                                          <p:attrName>style.visibility</p:attrName>
                                        </p:attrNameLst>
                                      </p:cBhvr>
                                      <p:to>
                                        <p:strVal val="visible"/>
                                      </p:to>
                                    </p:set>
                                    <p:anim calcmode="lin" valueType="num">
                                      <p:cBhvr>
                                        <p:cTn id="18" dur="500" fill="hold"/>
                                        <p:tgtEl>
                                          <p:spTgt spid="609284"/>
                                        </p:tgtEl>
                                        <p:attrNameLst>
                                          <p:attrName>ppt_w</p:attrName>
                                        </p:attrNameLst>
                                      </p:cBhvr>
                                      <p:tavLst>
                                        <p:tav tm="0">
                                          <p:val>
                                            <p:fltVal val="0"/>
                                          </p:val>
                                        </p:tav>
                                        <p:tav tm="100000">
                                          <p:val>
                                            <p:strVal val="#ppt_w"/>
                                          </p:val>
                                        </p:tav>
                                      </p:tavLst>
                                    </p:anim>
                                    <p:anim calcmode="lin" valueType="num">
                                      <p:cBhvr>
                                        <p:cTn id="19" dur="500" fill="hold"/>
                                        <p:tgtEl>
                                          <p:spTgt spid="609284"/>
                                        </p:tgtEl>
                                        <p:attrNameLst>
                                          <p:attrName>ppt_h</p:attrName>
                                        </p:attrNameLst>
                                      </p:cBhvr>
                                      <p:tavLst>
                                        <p:tav tm="0">
                                          <p:val>
                                            <p:fltVal val="0"/>
                                          </p:val>
                                        </p:tav>
                                        <p:tav tm="100000">
                                          <p:val>
                                            <p:strVal val="#ppt_h"/>
                                          </p:val>
                                        </p:tav>
                                      </p:tavLst>
                                    </p:anim>
                                  </p:childTnLst>
                                </p:cTn>
                              </p:par>
                              <p:par>
                                <p:cTn id="20" presetID="23" presetClass="entr" presetSubtype="16" fill="hold" grpId="0" nodeType="withEffect">
                                  <p:stCondLst>
                                    <p:cond delay="0"/>
                                  </p:stCondLst>
                                  <p:childTnLst>
                                    <p:set>
                                      <p:cBhvr>
                                        <p:cTn id="21" dur="1" fill="hold">
                                          <p:stCondLst>
                                            <p:cond delay="0"/>
                                          </p:stCondLst>
                                        </p:cTn>
                                        <p:tgtEl>
                                          <p:spTgt spid="252934"/>
                                        </p:tgtEl>
                                        <p:attrNameLst>
                                          <p:attrName>style.visibility</p:attrName>
                                        </p:attrNameLst>
                                      </p:cBhvr>
                                      <p:to>
                                        <p:strVal val="visible"/>
                                      </p:to>
                                    </p:set>
                                    <p:anim calcmode="lin" valueType="num">
                                      <p:cBhvr>
                                        <p:cTn id="22" dur="500" fill="hold"/>
                                        <p:tgtEl>
                                          <p:spTgt spid="252934"/>
                                        </p:tgtEl>
                                        <p:attrNameLst>
                                          <p:attrName>ppt_w</p:attrName>
                                        </p:attrNameLst>
                                      </p:cBhvr>
                                      <p:tavLst>
                                        <p:tav tm="0">
                                          <p:val>
                                            <p:fltVal val="0"/>
                                          </p:val>
                                        </p:tav>
                                        <p:tav tm="100000">
                                          <p:val>
                                            <p:strVal val="#ppt_w"/>
                                          </p:val>
                                        </p:tav>
                                      </p:tavLst>
                                    </p:anim>
                                    <p:anim calcmode="lin" valueType="num">
                                      <p:cBhvr>
                                        <p:cTn id="23" dur="500" fill="hold"/>
                                        <p:tgtEl>
                                          <p:spTgt spid="252934"/>
                                        </p:tgtEl>
                                        <p:attrNameLst>
                                          <p:attrName>ppt_h</p:attrName>
                                        </p:attrNameLst>
                                      </p:cBhvr>
                                      <p:tavLst>
                                        <p:tav tm="0">
                                          <p:val>
                                            <p:fltVal val="0"/>
                                          </p:val>
                                        </p:tav>
                                        <p:tav tm="100000">
                                          <p:val>
                                            <p:strVal val="#ppt_h"/>
                                          </p:val>
                                        </p:tav>
                                      </p:tavLst>
                                    </p:anim>
                                  </p:childTnLst>
                                </p:cTn>
                              </p:par>
                              <p:par>
                                <p:cTn id="24" presetID="23" presetClass="entr" presetSubtype="16" fill="hold" grpId="1" nodeType="withEffect">
                                  <p:stCondLst>
                                    <p:cond delay="0"/>
                                  </p:stCondLst>
                                  <p:childTnLst>
                                    <p:set>
                                      <p:cBhvr>
                                        <p:cTn id="25" dur="1" fill="hold">
                                          <p:stCondLst>
                                            <p:cond delay="0"/>
                                          </p:stCondLst>
                                        </p:cTn>
                                        <p:tgtEl>
                                          <p:spTgt spid="609284"/>
                                        </p:tgtEl>
                                        <p:attrNameLst>
                                          <p:attrName>style.visibility</p:attrName>
                                        </p:attrNameLst>
                                      </p:cBhvr>
                                      <p:to>
                                        <p:strVal val="visible"/>
                                      </p:to>
                                    </p:set>
                                    <p:anim calcmode="lin" valueType="num">
                                      <p:cBhvr>
                                        <p:cTn id="26" dur="500" fill="hold"/>
                                        <p:tgtEl>
                                          <p:spTgt spid="609284"/>
                                        </p:tgtEl>
                                        <p:attrNameLst>
                                          <p:attrName>ppt_w</p:attrName>
                                        </p:attrNameLst>
                                      </p:cBhvr>
                                      <p:tavLst>
                                        <p:tav tm="0">
                                          <p:val>
                                            <p:fltVal val="0"/>
                                          </p:val>
                                        </p:tav>
                                        <p:tav tm="100000">
                                          <p:val>
                                            <p:strVal val="#ppt_w"/>
                                          </p:val>
                                        </p:tav>
                                      </p:tavLst>
                                    </p:anim>
                                    <p:anim calcmode="lin" valueType="num">
                                      <p:cBhvr>
                                        <p:cTn id="27" dur="500" fill="hold"/>
                                        <p:tgtEl>
                                          <p:spTgt spid="609284"/>
                                        </p:tgtEl>
                                        <p:attrNameLst>
                                          <p:attrName>ppt_h</p:attrName>
                                        </p:attrNameLst>
                                      </p:cBhvr>
                                      <p:tavLst>
                                        <p:tav tm="0">
                                          <p:val>
                                            <p:fltVal val="0"/>
                                          </p:val>
                                        </p:tav>
                                        <p:tav tm="100000">
                                          <p:val>
                                            <p:strVal val="#ppt_h"/>
                                          </p:val>
                                        </p:tav>
                                      </p:tavLst>
                                    </p:anim>
                                  </p:childTnLst>
                                </p:cTn>
                              </p:par>
                              <p:par>
                                <p:cTn id="28" presetID="23" presetClass="entr" presetSubtype="16" fill="hold" nodeType="withEffect">
                                  <p:stCondLst>
                                    <p:cond delay="0"/>
                                  </p:stCondLst>
                                  <p:childTnLst>
                                    <p:set>
                                      <p:cBhvr>
                                        <p:cTn id="29" dur="1" fill="hold">
                                          <p:stCondLst>
                                            <p:cond delay="0"/>
                                          </p:stCondLst>
                                        </p:cTn>
                                        <p:tgtEl>
                                          <p:spTgt spid="252933"/>
                                        </p:tgtEl>
                                        <p:attrNameLst>
                                          <p:attrName>style.visibility</p:attrName>
                                        </p:attrNameLst>
                                      </p:cBhvr>
                                      <p:to>
                                        <p:strVal val="visible"/>
                                      </p:to>
                                    </p:set>
                                    <p:anim calcmode="lin" valueType="num">
                                      <p:cBhvr>
                                        <p:cTn id="30" dur="500" fill="hold"/>
                                        <p:tgtEl>
                                          <p:spTgt spid="252933"/>
                                        </p:tgtEl>
                                        <p:attrNameLst>
                                          <p:attrName>ppt_w</p:attrName>
                                        </p:attrNameLst>
                                      </p:cBhvr>
                                      <p:tavLst>
                                        <p:tav tm="0">
                                          <p:val>
                                            <p:fltVal val="0"/>
                                          </p:val>
                                        </p:tav>
                                        <p:tav tm="100000">
                                          <p:val>
                                            <p:strVal val="#ppt_w"/>
                                          </p:val>
                                        </p:tav>
                                      </p:tavLst>
                                    </p:anim>
                                    <p:anim calcmode="lin" valueType="num">
                                      <p:cBhvr>
                                        <p:cTn id="31" dur="500" fill="hold"/>
                                        <p:tgtEl>
                                          <p:spTgt spid="252933"/>
                                        </p:tgtEl>
                                        <p:attrNameLst>
                                          <p:attrName>ppt_h</p:attrName>
                                        </p:attrNameLst>
                                      </p:cBhvr>
                                      <p:tavLst>
                                        <p:tav tm="0">
                                          <p:val>
                                            <p:fltVal val="0"/>
                                          </p:val>
                                        </p:tav>
                                        <p:tav tm="100000">
                                          <p:val>
                                            <p:strVal val="#ppt_h"/>
                                          </p:val>
                                        </p:tav>
                                      </p:tavLst>
                                    </p:anim>
                                  </p:childTnLst>
                                </p:cTn>
                              </p:par>
                              <p:par>
                                <p:cTn id="32" presetID="23" presetClass="entr" presetSubtype="16" fill="hold" grpId="1" nodeType="withEffect">
                                  <p:stCondLst>
                                    <p:cond delay="0"/>
                                  </p:stCondLst>
                                  <p:childTnLst>
                                    <p:set>
                                      <p:cBhvr>
                                        <p:cTn id="33" dur="1" fill="hold">
                                          <p:stCondLst>
                                            <p:cond delay="0"/>
                                          </p:stCondLst>
                                        </p:cTn>
                                        <p:tgtEl>
                                          <p:spTgt spid="252936"/>
                                        </p:tgtEl>
                                        <p:attrNameLst>
                                          <p:attrName>style.visibility</p:attrName>
                                        </p:attrNameLst>
                                      </p:cBhvr>
                                      <p:to>
                                        <p:strVal val="visible"/>
                                      </p:to>
                                    </p:set>
                                    <p:anim calcmode="lin" valueType="num">
                                      <p:cBhvr>
                                        <p:cTn id="34" dur="500" fill="hold"/>
                                        <p:tgtEl>
                                          <p:spTgt spid="252936"/>
                                        </p:tgtEl>
                                        <p:attrNameLst>
                                          <p:attrName>ppt_w</p:attrName>
                                        </p:attrNameLst>
                                      </p:cBhvr>
                                      <p:tavLst>
                                        <p:tav tm="0">
                                          <p:val>
                                            <p:fltVal val="0"/>
                                          </p:val>
                                        </p:tav>
                                        <p:tav tm="100000">
                                          <p:val>
                                            <p:strVal val="#ppt_w"/>
                                          </p:val>
                                        </p:tav>
                                      </p:tavLst>
                                    </p:anim>
                                    <p:anim calcmode="lin" valueType="num">
                                      <p:cBhvr>
                                        <p:cTn id="35" dur="500" fill="hold"/>
                                        <p:tgtEl>
                                          <p:spTgt spid="25293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2934" grpId="0" animBg="1"/>
      <p:bldP spid="252935" grpId="0" animBg="1"/>
      <p:bldP spid="252936" grpId="1" animBg="1"/>
      <p:bldP spid="609283" grpId="0"/>
      <p:bldP spid="609284" grpId="0"/>
      <p:bldP spid="609284" grpId="1"/>
    </p:bld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2" name="Rectangle 4"/>
          <p:cNvSpPr>
            <a:spLocks noGrp="1" noChangeArrowheads="1"/>
          </p:cNvSpPr>
          <p:nvPr>
            <p:ph type="title"/>
          </p:nvPr>
        </p:nvSpPr>
        <p:spPr>
          <a:xfrm>
            <a:off x="457200" y="0"/>
            <a:ext cx="8229600" cy="1143000"/>
          </a:xfrm>
          <a:noFill/>
        </p:spPr>
        <p:txBody>
          <a:bodyPr/>
          <a:lstStyle/>
          <a:p>
            <a:pPr eaLnBrk="1" hangingPunct="1"/>
            <a:r>
              <a:rPr lang="ja-JP" altLang="en-US">
                <a:solidFill>
                  <a:schemeClr val="bg1"/>
                </a:solidFill>
                <a:ea typeface="ＭＳ Ｐゴシック" pitchFamily="50" charset="-128"/>
              </a:rPr>
              <a:t>フッソコート（</a:t>
            </a:r>
            <a:r>
              <a:rPr lang="en-US" altLang="ja-JP">
                <a:solidFill>
                  <a:schemeClr val="bg1"/>
                </a:solidFill>
                <a:ea typeface="ＭＳ Ｐゴシック" pitchFamily="50" charset="-128"/>
              </a:rPr>
              <a:t>FS-101</a:t>
            </a:r>
            <a:r>
              <a:rPr lang="ja-JP" altLang="en-US">
                <a:solidFill>
                  <a:schemeClr val="bg1"/>
                </a:solidFill>
                <a:ea typeface="ＭＳ Ｐゴシック" pitchFamily="50" charset="-128"/>
              </a:rPr>
              <a:t>）</a:t>
            </a:r>
          </a:p>
        </p:txBody>
      </p:sp>
      <p:sp>
        <p:nvSpPr>
          <p:cNvPr id="501765" name="Text Box 5"/>
          <p:cNvSpPr txBox="1">
            <a:spLocks noChangeArrowheads="1"/>
          </p:cNvSpPr>
          <p:nvPr/>
        </p:nvSpPr>
        <p:spPr bwMode="auto">
          <a:xfrm>
            <a:off x="914400" y="4419600"/>
            <a:ext cx="230505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0" algn="ctr">
                <a:solidFill>
                  <a:srgbClr val="000000"/>
                </a:solidFill>
                <a:miter lim="800000"/>
                <a:headEnd/>
                <a:tailEnd/>
              </a14:hiddenLine>
            </a:ext>
          </a:extLst>
        </p:spPr>
        <p:txBody>
          <a:bodyPr>
            <a:spAutoFit/>
          </a:bodyPr>
          <a:lstStyle>
            <a:lvl1pPr eaLnBrk="0" hangingPunct="0">
              <a:defRPr kumimoji="1" sz="1600" b="1">
                <a:solidFill>
                  <a:schemeClr val="bg1"/>
                </a:solidFill>
                <a:latin typeface="Arial" charset="0"/>
                <a:ea typeface="ＭＳ Ｐゴシック" pitchFamily="50" charset="-128"/>
              </a:defRPr>
            </a:lvl1pPr>
            <a:lvl2pPr marL="742950" indent="-285750" eaLnBrk="0" hangingPunct="0">
              <a:defRPr kumimoji="1" sz="1600" b="1">
                <a:solidFill>
                  <a:schemeClr val="bg1"/>
                </a:solidFill>
                <a:latin typeface="Arial" charset="0"/>
                <a:ea typeface="ＭＳ Ｐゴシック" pitchFamily="50" charset="-128"/>
              </a:defRPr>
            </a:lvl2pPr>
            <a:lvl3pPr marL="1143000" indent="-228600" eaLnBrk="0" hangingPunct="0">
              <a:defRPr kumimoji="1" sz="1600" b="1">
                <a:solidFill>
                  <a:schemeClr val="bg1"/>
                </a:solidFill>
                <a:latin typeface="Arial" charset="0"/>
                <a:ea typeface="ＭＳ Ｐゴシック" pitchFamily="50" charset="-128"/>
              </a:defRPr>
            </a:lvl3pPr>
            <a:lvl4pPr marL="1600200" indent="-228600" eaLnBrk="0" hangingPunct="0">
              <a:defRPr kumimoji="1" sz="1600" b="1">
                <a:solidFill>
                  <a:schemeClr val="bg1"/>
                </a:solidFill>
                <a:latin typeface="Arial" charset="0"/>
                <a:ea typeface="ＭＳ Ｐゴシック" pitchFamily="50" charset="-128"/>
              </a:defRPr>
            </a:lvl4pPr>
            <a:lvl5pPr marL="2057400" indent="-228600" eaLnBrk="0" hangingPunct="0">
              <a:defRPr kumimoji="1" sz="1600" b="1">
                <a:solidFill>
                  <a:schemeClr val="bg1"/>
                </a:solidFill>
                <a:latin typeface="Arial" charset="0"/>
                <a:ea typeface="ＭＳ Ｐゴシック" pitchFamily="50" charset="-128"/>
              </a:defRPr>
            </a:lvl5pPr>
            <a:lvl6pPr marL="25146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6pPr>
            <a:lvl7pPr marL="29718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7pPr>
            <a:lvl8pPr marL="34290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8pPr>
            <a:lvl9pPr marL="38862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9pPr>
          </a:lstStyle>
          <a:p>
            <a:pPr eaLnBrk="1" hangingPunct="1"/>
            <a:r>
              <a:rPr lang="ja-JP" altLang="en-US" sz="4000">
                <a:solidFill>
                  <a:srgbClr val="FFFFFF"/>
                </a:solidFill>
                <a:latin typeface="Times New Roman" pitchFamily="18" charset="0"/>
              </a:rPr>
              <a:t>施工前</a:t>
            </a:r>
          </a:p>
        </p:txBody>
      </p:sp>
      <p:sp>
        <p:nvSpPr>
          <p:cNvPr id="501766" name="Text Box 6"/>
          <p:cNvSpPr txBox="1">
            <a:spLocks noChangeArrowheads="1"/>
          </p:cNvSpPr>
          <p:nvPr/>
        </p:nvSpPr>
        <p:spPr bwMode="auto">
          <a:xfrm>
            <a:off x="5254998" y="2011362"/>
            <a:ext cx="230505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0" algn="ctr">
                <a:solidFill>
                  <a:srgbClr val="000000"/>
                </a:solidFill>
                <a:miter lim="800000"/>
                <a:headEnd/>
                <a:tailEnd/>
              </a14:hiddenLine>
            </a:ext>
          </a:extLst>
        </p:spPr>
        <p:txBody>
          <a:bodyPr>
            <a:spAutoFit/>
          </a:bodyPr>
          <a:lstStyle>
            <a:lvl1pPr eaLnBrk="0" hangingPunct="0">
              <a:defRPr kumimoji="1" sz="1600" b="1">
                <a:solidFill>
                  <a:schemeClr val="bg1"/>
                </a:solidFill>
                <a:latin typeface="Arial" charset="0"/>
                <a:ea typeface="ＭＳ Ｐゴシック" pitchFamily="50" charset="-128"/>
              </a:defRPr>
            </a:lvl1pPr>
            <a:lvl2pPr marL="742950" indent="-285750" eaLnBrk="0" hangingPunct="0">
              <a:defRPr kumimoji="1" sz="1600" b="1">
                <a:solidFill>
                  <a:schemeClr val="bg1"/>
                </a:solidFill>
                <a:latin typeface="Arial" charset="0"/>
                <a:ea typeface="ＭＳ Ｐゴシック" pitchFamily="50" charset="-128"/>
              </a:defRPr>
            </a:lvl2pPr>
            <a:lvl3pPr marL="1143000" indent="-228600" eaLnBrk="0" hangingPunct="0">
              <a:defRPr kumimoji="1" sz="1600" b="1">
                <a:solidFill>
                  <a:schemeClr val="bg1"/>
                </a:solidFill>
                <a:latin typeface="Arial" charset="0"/>
                <a:ea typeface="ＭＳ Ｐゴシック" pitchFamily="50" charset="-128"/>
              </a:defRPr>
            </a:lvl3pPr>
            <a:lvl4pPr marL="1600200" indent="-228600" eaLnBrk="0" hangingPunct="0">
              <a:defRPr kumimoji="1" sz="1600" b="1">
                <a:solidFill>
                  <a:schemeClr val="bg1"/>
                </a:solidFill>
                <a:latin typeface="Arial" charset="0"/>
                <a:ea typeface="ＭＳ Ｐゴシック" pitchFamily="50" charset="-128"/>
              </a:defRPr>
            </a:lvl4pPr>
            <a:lvl5pPr marL="2057400" indent="-228600" eaLnBrk="0" hangingPunct="0">
              <a:defRPr kumimoji="1" sz="1600" b="1">
                <a:solidFill>
                  <a:schemeClr val="bg1"/>
                </a:solidFill>
                <a:latin typeface="Arial" charset="0"/>
                <a:ea typeface="ＭＳ Ｐゴシック" pitchFamily="50" charset="-128"/>
              </a:defRPr>
            </a:lvl5pPr>
            <a:lvl6pPr marL="25146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6pPr>
            <a:lvl7pPr marL="29718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7pPr>
            <a:lvl8pPr marL="34290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8pPr>
            <a:lvl9pPr marL="38862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9pPr>
          </a:lstStyle>
          <a:p>
            <a:pPr eaLnBrk="1" hangingPunct="1"/>
            <a:r>
              <a:rPr lang="ja-JP" altLang="en-US" sz="4000" dirty="0">
                <a:solidFill>
                  <a:srgbClr val="FFFFFF"/>
                </a:solidFill>
                <a:latin typeface="Times New Roman" pitchFamily="18" charset="0"/>
              </a:rPr>
              <a:t>施工後</a:t>
            </a:r>
          </a:p>
        </p:txBody>
      </p:sp>
      <p:pic>
        <p:nvPicPr>
          <p:cNvPr id="2" name="図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29000" y="3064470"/>
            <a:ext cx="5715000" cy="3793530"/>
          </a:xfrm>
          <a:prstGeom prst="rect">
            <a:avLst/>
          </a:prstGeom>
          <a:ln w="28575">
            <a:solidFill>
              <a:srgbClr val="3399FF"/>
            </a:solidFill>
          </a:ln>
        </p:spPr>
      </p:pic>
      <p:pic>
        <p:nvPicPr>
          <p:cNvPr id="3" name="図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142999"/>
            <a:ext cx="4191000" cy="2781922"/>
          </a:xfrm>
          <a:prstGeom prst="rect">
            <a:avLst/>
          </a:prstGeom>
          <a:ln w="28575">
            <a:solidFill>
              <a:srgbClr val="3399FF"/>
            </a:solidFill>
          </a:ln>
        </p:spPr>
      </p:pic>
    </p:spTree>
    <p:extLst>
      <p:ext uri="{BB962C8B-B14F-4D97-AF65-F5344CB8AC3E}">
        <p14:creationId xmlns:p14="http://schemas.microsoft.com/office/powerpoint/2010/main" val="304481143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01765"/>
                                        </p:tgtEl>
                                        <p:attrNameLst>
                                          <p:attrName>style.visibility</p:attrName>
                                        </p:attrNameLst>
                                      </p:cBhvr>
                                      <p:to>
                                        <p:strVal val="visible"/>
                                      </p:to>
                                    </p:set>
                                    <p:animEffect transition="in" filter="fade">
                                      <p:cBhvr>
                                        <p:cTn id="7" dur="500"/>
                                        <p:tgtEl>
                                          <p:spTgt spid="501765"/>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3" presetClass="entr" presetSubtype="16"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p:cTn id="15" dur="500" fill="hold"/>
                                        <p:tgtEl>
                                          <p:spTgt spid="2"/>
                                        </p:tgtEl>
                                        <p:attrNameLst>
                                          <p:attrName>ppt_w</p:attrName>
                                        </p:attrNameLst>
                                      </p:cBhvr>
                                      <p:tavLst>
                                        <p:tav tm="0">
                                          <p:val>
                                            <p:fltVal val="0"/>
                                          </p:val>
                                        </p:tav>
                                        <p:tav tm="100000">
                                          <p:val>
                                            <p:strVal val="#ppt_w"/>
                                          </p:val>
                                        </p:tav>
                                      </p:tavLst>
                                    </p:anim>
                                    <p:anim calcmode="lin" valueType="num">
                                      <p:cBhvr>
                                        <p:cTn id="16" dur="500" fill="hold"/>
                                        <p:tgtEl>
                                          <p:spTgt spid="2"/>
                                        </p:tgtEl>
                                        <p:attrNameLst>
                                          <p:attrName>ppt_h</p:attrName>
                                        </p:attrNameLst>
                                      </p:cBhvr>
                                      <p:tavLst>
                                        <p:tav tm="0">
                                          <p:val>
                                            <p:fltVal val="0"/>
                                          </p:val>
                                        </p:tav>
                                        <p:tav tm="100000">
                                          <p:val>
                                            <p:strVal val="#ppt_h"/>
                                          </p:val>
                                        </p:tav>
                                      </p:tavLst>
                                    </p:anim>
                                  </p:childTnLst>
                                </p:cTn>
                              </p:par>
                              <p:par>
                                <p:cTn id="17" presetID="23" presetClass="entr" presetSubtype="16" fill="hold" grpId="0" nodeType="withEffect">
                                  <p:stCondLst>
                                    <p:cond delay="0"/>
                                  </p:stCondLst>
                                  <p:childTnLst>
                                    <p:set>
                                      <p:cBhvr>
                                        <p:cTn id="18" dur="1" fill="hold">
                                          <p:stCondLst>
                                            <p:cond delay="0"/>
                                          </p:stCondLst>
                                        </p:cTn>
                                        <p:tgtEl>
                                          <p:spTgt spid="501766"/>
                                        </p:tgtEl>
                                        <p:attrNameLst>
                                          <p:attrName>style.visibility</p:attrName>
                                        </p:attrNameLst>
                                      </p:cBhvr>
                                      <p:to>
                                        <p:strVal val="visible"/>
                                      </p:to>
                                    </p:set>
                                    <p:anim calcmode="lin" valueType="num">
                                      <p:cBhvr>
                                        <p:cTn id="19" dur="500" fill="hold"/>
                                        <p:tgtEl>
                                          <p:spTgt spid="501766"/>
                                        </p:tgtEl>
                                        <p:attrNameLst>
                                          <p:attrName>ppt_w</p:attrName>
                                        </p:attrNameLst>
                                      </p:cBhvr>
                                      <p:tavLst>
                                        <p:tav tm="0">
                                          <p:val>
                                            <p:fltVal val="0"/>
                                          </p:val>
                                        </p:tav>
                                        <p:tav tm="100000">
                                          <p:val>
                                            <p:strVal val="#ppt_w"/>
                                          </p:val>
                                        </p:tav>
                                      </p:tavLst>
                                    </p:anim>
                                    <p:anim calcmode="lin" valueType="num">
                                      <p:cBhvr>
                                        <p:cTn id="20" dur="500" fill="hold"/>
                                        <p:tgtEl>
                                          <p:spTgt spid="50176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765" grpId="0"/>
      <p:bldP spid="501766" grpId="0"/>
    </p:bld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9319" name="Picture 7" descr="フッソコート竪樋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158875"/>
            <a:ext cx="4267200" cy="3230563"/>
          </a:xfrm>
          <a:prstGeom prst="rect">
            <a:avLst/>
          </a:prstGeom>
          <a:noFill/>
          <a:ln w="38100">
            <a:solidFill>
              <a:srgbClr val="3399FF"/>
            </a:solidFill>
            <a:miter lim="800000"/>
            <a:headEnd/>
            <a:tailEnd/>
          </a:ln>
          <a:extLst>
            <a:ext uri="{909E8E84-426E-40DD-AFC4-6F175D3DCCD1}">
              <a14:hiddenFill xmlns:a14="http://schemas.microsoft.com/office/drawing/2010/main">
                <a:solidFill>
                  <a:srgbClr val="FFFFFF"/>
                </a:solidFill>
              </a14:hiddenFill>
            </a:ext>
          </a:extLst>
        </p:spPr>
      </p:pic>
      <p:sp>
        <p:nvSpPr>
          <p:cNvPr id="269316" name="Rectangle 4"/>
          <p:cNvSpPr>
            <a:spLocks noGrp="1" noChangeArrowheads="1"/>
          </p:cNvSpPr>
          <p:nvPr>
            <p:ph type="title" idx="4294967295"/>
          </p:nvPr>
        </p:nvSpPr>
        <p:spPr>
          <a:xfrm>
            <a:off x="457200" y="0"/>
            <a:ext cx="8229600" cy="1143000"/>
          </a:xfrm>
          <a:noFill/>
        </p:spPr>
        <p:txBody>
          <a:bodyPr/>
          <a:lstStyle/>
          <a:p>
            <a:pPr eaLnBrk="1" hangingPunct="1"/>
            <a:r>
              <a:rPr lang="ja-JP" altLang="en-US">
                <a:solidFill>
                  <a:schemeClr val="bg1"/>
                </a:solidFill>
                <a:ea typeface="ＭＳ Ｐゴシック" pitchFamily="50" charset="-128"/>
              </a:rPr>
              <a:t>フッソコート（</a:t>
            </a:r>
            <a:r>
              <a:rPr lang="en-US" altLang="ja-JP">
                <a:solidFill>
                  <a:schemeClr val="bg1"/>
                </a:solidFill>
                <a:ea typeface="ＭＳ Ｐゴシック" pitchFamily="50" charset="-128"/>
              </a:rPr>
              <a:t>FS-101</a:t>
            </a:r>
            <a:r>
              <a:rPr lang="ja-JP" altLang="en-US">
                <a:solidFill>
                  <a:schemeClr val="bg1"/>
                </a:solidFill>
                <a:ea typeface="ＭＳ Ｐゴシック" pitchFamily="50" charset="-128"/>
              </a:rPr>
              <a:t>）</a:t>
            </a:r>
          </a:p>
        </p:txBody>
      </p:sp>
      <p:sp>
        <p:nvSpPr>
          <p:cNvPr id="501765" name="Text Box 5"/>
          <p:cNvSpPr txBox="1">
            <a:spLocks noChangeArrowheads="1"/>
          </p:cNvSpPr>
          <p:nvPr/>
        </p:nvSpPr>
        <p:spPr bwMode="auto">
          <a:xfrm>
            <a:off x="914400" y="4419600"/>
            <a:ext cx="230505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0" algn="ctr">
                <a:solidFill>
                  <a:srgbClr val="000000"/>
                </a:solidFill>
                <a:miter lim="800000"/>
                <a:headEnd/>
                <a:tailEnd/>
              </a14:hiddenLine>
            </a:ext>
          </a:extLst>
        </p:spPr>
        <p:txBody>
          <a:bodyPr>
            <a:spAutoFit/>
          </a:bodyPr>
          <a:lstStyle>
            <a:lvl1pPr eaLnBrk="0" hangingPunct="0">
              <a:defRPr kumimoji="1" sz="1600" b="1">
                <a:solidFill>
                  <a:schemeClr val="bg1"/>
                </a:solidFill>
                <a:latin typeface="Arial" charset="0"/>
                <a:ea typeface="ＭＳ Ｐゴシック" pitchFamily="50" charset="-128"/>
              </a:defRPr>
            </a:lvl1pPr>
            <a:lvl2pPr marL="742950" indent="-285750" eaLnBrk="0" hangingPunct="0">
              <a:defRPr kumimoji="1" sz="1600" b="1">
                <a:solidFill>
                  <a:schemeClr val="bg1"/>
                </a:solidFill>
                <a:latin typeface="Arial" charset="0"/>
                <a:ea typeface="ＭＳ Ｐゴシック" pitchFamily="50" charset="-128"/>
              </a:defRPr>
            </a:lvl2pPr>
            <a:lvl3pPr marL="1143000" indent="-228600" eaLnBrk="0" hangingPunct="0">
              <a:defRPr kumimoji="1" sz="1600" b="1">
                <a:solidFill>
                  <a:schemeClr val="bg1"/>
                </a:solidFill>
                <a:latin typeface="Arial" charset="0"/>
                <a:ea typeface="ＭＳ Ｐゴシック" pitchFamily="50" charset="-128"/>
              </a:defRPr>
            </a:lvl3pPr>
            <a:lvl4pPr marL="1600200" indent="-228600" eaLnBrk="0" hangingPunct="0">
              <a:defRPr kumimoji="1" sz="1600" b="1">
                <a:solidFill>
                  <a:schemeClr val="bg1"/>
                </a:solidFill>
                <a:latin typeface="Arial" charset="0"/>
                <a:ea typeface="ＭＳ Ｐゴシック" pitchFamily="50" charset="-128"/>
              </a:defRPr>
            </a:lvl4pPr>
            <a:lvl5pPr marL="2057400" indent="-228600" eaLnBrk="0" hangingPunct="0">
              <a:defRPr kumimoji="1" sz="1600" b="1">
                <a:solidFill>
                  <a:schemeClr val="bg1"/>
                </a:solidFill>
                <a:latin typeface="Arial" charset="0"/>
                <a:ea typeface="ＭＳ Ｐゴシック" pitchFamily="50" charset="-128"/>
              </a:defRPr>
            </a:lvl5pPr>
            <a:lvl6pPr marL="25146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6pPr>
            <a:lvl7pPr marL="29718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7pPr>
            <a:lvl8pPr marL="34290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8pPr>
            <a:lvl9pPr marL="38862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9pPr>
          </a:lstStyle>
          <a:p>
            <a:pPr eaLnBrk="1" hangingPunct="1"/>
            <a:r>
              <a:rPr lang="ja-JP" altLang="en-US" sz="4000">
                <a:solidFill>
                  <a:schemeClr val="hlink"/>
                </a:solidFill>
                <a:latin typeface="Times New Roman" pitchFamily="18" charset="0"/>
              </a:rPr>
              <a:t>施工前</a:t>
            </a:r>
          </a:p>
        </p:txBody>
      </p:sp>
      <p:sp>
        <p:nvSpPr>
          <p:cNvPr id="501766" name="Text Box 6"/>
          <p:cNvSpPr txBox="1">
            <a:spLocks noChangeArrowheads="1"/>
          </p:cNvSpPr>
          <p:nvPr/>
        </p:nvSpPr>
        <p:spPr bwMode="auto">
          <a:xfrm>
            <a:off x="5010150" y="5867400"/>
            <a:ext cx="230505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0" algn="ctr">
                <a:solidFill>
                  <a:srgbClr val="000000"/>
                </a:solidFill>
                <a:miter lim="800000"/>
                <a:headEnd/>
                <a:tailEnd/>
              </a14:hiddenLine>
            </a:ext>
          </a:extLst>
        </p:spPr>
        <p:txBody>
          <a:bodyPr>
            <a:spAutoFit/>
          </a:bodyPr>
          <a:lstStyle>
            <a:lvl1pPr eaLnBrk="0" hangingPunct="0">
              <a:defRPr kumimoji="1" sz="1600" b="1">
                <a:solidFill>
                  <a:schemeClr val="bg1"/>
                </a:solidFill>
                <a:latin typeface="Arial" charset="0"/>
                <a:ea typeface="ＭＳ Ｐゴシック" pitchFamily="50" charset="-128"/>
              </a:defRPr>
            </a:lvl1pPr>
            <a:lvl2pPr marL="742950" indent="-285750" eaLnBrk="0" hangingPunct="0">
              <a:defRPr kumimoji="1" sz="1600" b="1">
                <a:solidFill>
                  <a:schemeClr val="bg1"/>
                </a:solidFill>
                <a:latin typeface="Arial" charset="0"/>
                <a:ea typeface="ＭＳ Ｐゴシック" pitchFamily="50" charset="-128"/>
              </a:defRPr>
            </a:lvl2pPr>
            <a:lvl3pPr marL="1143000" indent="-228600" eaLnBrk="0" hangingPunct="0">
              <a:defRPr kumimoji="1" sz="1600" b="1">
                <a:solidFill>
                  <a:schemeClr val="bg1"/>
                </a:solidFill>
                <a:latin typeface="Arial" charset="0"/>
                <a:ea typeface="ＭＳ Ｐゴシック" pitchFamily="50" charset="-128"/>
              </a:defRPr>
            </a:lvl3pPr>
            <a:lvl4pPr marL="1600200" indent="-228600" eaLnBrk="0" hangingPunct="0">
              <a:defRPr kumimoji="1" sz="1600" b="1">
                <a:solidFill>
                  <a:schemeClr val="bg1"/>
                </a:solidFill>
                <a:latin typeface="Arial" charset="0"/>
                <a:ea typeface="ＭＳ Ｐゴシック" pitchFamily="50" charset="-128"/>
              </a:defRPr>
            </a:lvl4pPr>
            <a:lvl5pPr marL="2057400" indent="-228600" eaLnBrk="0" hangingPunct="0">
              <a:defRPr kumimoji="1" sz="1600" b="1">
                <a:solidFill>
                  <a:schemeClr val="bg1"/>
                </a:solidFill>
                <a:latin typeface="Arial" charset="0"/>
                <a:ea typeface="ＭＳ Ｐゴシック" pitchFamily="50" charset="-128"/>
              </a:defRPr>
            </a:lvl5pPr>
            <a:lvl6pPr marL="25146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6pPr>
            <a:lvl7pPr marL="29718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7pPr>
            <a:lvl8pPr marL="34290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8pPr>
            <a:lvl9pPr marL="38862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9pPr>
          </a:lstStyle>
          <a:p>
            <a:pPr eaLnBrk="1" hangingPunct="1"/>
            <a:r>
              <a:rPr lang="ja-JP" altLang="en-US" sz="4000">
                <a:latin typeface="Times New Roman" pitchFamily="18" charset="0"/>
              </a:rPr>
              <a:t>施工後</a:t>
            </a:r>
          </a:p>
        </p:txBody>
      </p:sp>
      <p:pic>
        <p:nvPicPr>
          <p:cNvPr id="269320" name="Picture 8" descr="フッソコート竪樋0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95600" y="1158875"/>
            <a:ext cx="6248400" cy="4708525"/>
          </a:xfrm>
          <a:prstGeom prst="rect">
            <a:avLst/>
          </a:prstGeom>
          <a:noFill/>
          <a:ln w="38100">
            <a:solidFill>
              <a:srgbClr val="3399FF"/>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01765"/>
                                        </p:tgtEl>
                                        <p:attrNameLst>
                                          <p:attrName>style.visibility</p:attrName>
                                        </p:attrNameLst>
                                      </p:cBhvr>
                                      <p:to>
                                        <p:strVal val="visible"/>
                                      </p:to>
                                    </p:set>
                                    <p:animEffect transition="in" filter="fade">
                                      <p:cBhvr>
                                        <p:cTn id="7" dur="500"/>
                                        <p:tgtEl>
                                          <p:spTgt spid="501765"/>
                                        </p:tgtEl>
                                      </p:cBhvr>
                                    </p:animEffect>
                                  </p:childTnLst>
                                </p:cTn>
                              </p:par>
                              <p:par>
                                <p:cTn id="8" presetID="10" presetClass="entr" presetSubtype="0" fill="hold" nodeType="withEffect">
                                  <p:stCondLst>
                                    <p:cond delay="0"/>
                                  </p:stCondLst>
                                  <p:childTnLst>
                                    <p:set>
                                      <p:cBhvr>
                                        <p:cTn id="9" dur="1" fill="hold">
                                          <p:stCondLst>
                                            <p:cond delay="0"/>
                                          </p:stCondLst>
                                        </p:cTn>
                                        <p:tgtEl>
                                          <p:spTgt spid="269319"/>
                                        </p:tgtEl>
                                        <p:attrNameLst>
                                          <p:attrName>style.visibility</p:attrName>
                                        </p:attrNameLst>
                                      </p:cBhvr>
                                      <p:to>
                                        <p:strVal val="visible"/>
                                      </p:to>
                                    </p:set>
                                    <p:animEffect transition="in" filter="fade">
                                      <p:cBhvr>
                                        <p:cTn id="10" dur="500"/>
                                        <p:tgtEl>
                                          <p:spTgt spid="269319"/>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16" fill="hold" nodeType="clickEffect">
                                  <p:stCondLst>
                                    <p:cond delay="0"/>
                                  </p:stCondLst>
                                  <p:childTnLst>
                                    <p:set>
                                      <p:cBhvr>
                                        <p:cTn id="14" dur="1" fill="hold">
                                          <p:stCondLst>
                                            <p:cond delay="0"/>
                                          </p:stCondLst>
                                        </p:cTn>
                                        <p:tgtEl>
                                          <p:spTgt spid="269320"/>
                                        </p:tgtEl>
                                        <p:attrNameLst>
                                          <p:attrName>style.visibility</p:attrName>
                                        </p:attrNameLst>
                                      </p:cBhvr>
                                      <p:to>
                                        <p:strVal val="visible"/>
                                      </p:to>
                                    </p:set>
                                    <p:anim calcmode="lin" valueType="num">
                                      <p:cBhvr>
                                        <p:cTn id="15" dur="500" fill="hold"/>
                                        <p:tgtEl>
                                          <p:spTgt spid="269320"/>
                                        </p:tgtEl>
                                        <p:attrNameLst>
                                          <p:attrName>ppt_w</p:attrName>
                                        </p:attrNameLst>
                                      </p:cBhvr>
                                      <p:tavLst>
                                        <p:tav tm="0">
                                          <p:val>
                                            <p:fltVal val="0"/>
                                          </p:val>
                                        </p:tav>
                                        <p:tav tm="100000">
                                          <p:val>
                                            <p:strVal val="#ppt_w"/>
                                          </p:val>
                                        </p:tav>
                                      </p:tavLst>
                                    </p:anim>
                                    <p:anim calcmode="lin" valueType="num">
                                      <p:cBhvr>
                                        <p:cTn id="16" dur="500" fill="hold"/>
                                        <p:tgtEl>
                                          <p:spTgt spid="269320"/>
                                        </p:tgtEl>
                                        <p:attrNameLst>
                                          <p:attrName>ppt_h</p:attrName>
                                        </p:attrNameLst>
                                      </p:cBhvr>
                                      <p:tavLst>
                                        <p:tav tm="0">
                                          <p:val>
                                            <p:fltVal val="0"/>
                                          </p:val>
                                        </p:tav>
                                        <p:tav tm="100000">
                                          <p:val>
                                            <p:strVal val="#ppt_h"/>
                                          </p:val>
                                        </p:tav>
                                      </p:tavLst>
                                    </p:anim>
                                  </p:childTnLst>
                                </p:cTn>
                              </p:par>
                              <p:par>
                                <p:cTn id="17" presetID="23" presetClass="entr" presetSubtype="16" fill="hold" grpId="0" nodeType="withEffect">
                                  <p:stCondLst>
                                    <p:cond delay="0"/>
                                  </p:stCondLst>
                                  <p:childTnLst>
                                    <p:set>
                                      <p:cBhvr>
                                        <p:cTn id="18" dur="1" fill="hold">
                                          <p:stCondLst>
                                            <p:cond delay="0"/>
                                          </p:stCondLst>
                                        </p:cTn>
                                        <p:tgtEl>
                                          <p:spTgt spid="501766"/>
                                        </p:tgtEl>
                                        <p:attrNameLst>
                                          <p:attrName>style.visibility</p:attrName>
                                        </p:attrNameLst>
                                      </p:cBhvr>
                                      <p:to>
                                        <p:strVal val="visible"/>
                                      </p:to>
                                    </p:set>
                                    <p:anim calcmode="lin" valueType="num">
                                      <p:cBhvr>
                                        <p:cTn id="19" dur="500" fill="hold"/>
                                        <p:tgtEl>
                                          <p:spTgt spid="501766"/>
                                        </p:tgtEl>
                                        <p:attrNameLst>
                                          <p:attrName>ppt_w</p:attrName>
                                        </p:attrNameLst>
                                      </p:cBhvr>
                                      <p:tavLst>
                                        <p:tav tm="0">
                                          <p:val>
                                            <p:fltVal val="0"/>
                                          </p:val>
                                        </p:tav>
                                        <p:tav tm="100000">
                                          <p:val>
                                            <p:strVal val="#ppt_w"/>
                                          </p:val>
                                        </p:tav>
                                      </p:tavLst>
                                    </p:anim>
                                    <p:anim calcmode="lin" valueType="num">
                                      <p:cBhvr>
                                        <p:cTn id="20" dur="500" fill="hold"/>
                                        <p:tgtEl>
                                          <p:spTgt spid="50176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765" grpId="0"/>
      <p:bldP spid="50176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457200" y="76200"/>
            <a:ext cx="8229600" cy="1143000"/>
          </a:xfrm>
          <a:noFill/>
        </p:spPr>
        <p:txBody>
          <a:bodyPr/>
          <a:lstStyle/>
          <a:p>
            <a:pPr eaLnBrk="1" hangingPunct="1"/>
            <a:r>
              <a:rPr lang="ja-JP" altLang="en-US" dirty="0">
                <a:solidFill>
                  <a:schemeClr val="bg1"/>
                </a:solidFill>
                <a:ea typeface="ＭＳ Ｐゴシック" pitchFamily="50" charset="-128"/>
              </a:rPr>
              <a:t>ビアンコートＢ（</a:t>
            </a:r>
            <a:r>
              <a:rPr lang="en-US" altLang="ja-JP" dirty="0">
                <a:solidFill>
                  <a:schemeClr val="bg1"/>
                </a:solidFill>
                <a:ea typeface="ＭＳ Ｐゴシック" pitchFamily="50" charset="-128"/>
              </a:rPr>
              <a:t>BC-101B</a:t>
            </a:r>
            <a:r>
              <a:rPr lang="ja-JP" altLang="en-US" dirty="0">
                <a:solidFill>
                  <a:schemeClr val="bg1"/>
                </a:solidFill>
                <a:ea typeface="ＭＳ Ｐゴシック" pitchFamily="50" charset="-128"/>
              </a:rPr>
              <a:t>）</a:t>
            </a:r>
          </a:p>
        </p:txBody>
      </p:sp>
      <p:sp>
        <p:nvSpPr>
          <p:cNvPr id="625668" name="Text Box 4"/>
          <p:cNvSpPr txBox="1">
            <a:spLocks noChangeArrowheads="1"/>
          </p:cNvSpPr>
          <p:nvPr/>
        </p:nvSpPr>
        <p:spPr bwMode="auto">
          <a:xfrm>
            <a:off x="609600" y="1293813"/>
            <a:ext cx="35052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prstDash val="dash"/>
                <a:miter lim="800000"/>
                <a:headEnd/>
                <a:tailEnd/>
              </a14:hiddenLine>
            </a:ext>
          </a:extLst>
        </p:spPr>
        <p:txBody>
          <a:bodyPr>
            <a:spAutoFit/>
          </a:bodyPr>
          <a:lstStyle>
            <a:lvl1pPr eaLnBrk="0" hangingPunct="0">
              <a:defRPr kumimoji="1" sz="1600" b="1">
                <a:solidFill>
                  <a:schemeClr val="bg1"/>
                </a:solidFill>
                <a:latin typeface="Arial" charset="0"/>
                <a:ea typeface="ＭＳ Ｐゴシック" pitchFamily="50" charset="-128"/>
              </a:defRPr>
            </a:lvl1pPr>
            <a:lvl2pPr marL="742950" indent="-285750" eaLnBrk="0" hangingPunct="0">
              <a:defRPr kumimoji="1" sz="1600" b="1">
                <a:solidFill>
                  <a:schemeClr val="bg1"/>
                </a:solidFill>
                <a:latin typeface="Arial" charset="0"/>
                <a:ea typeface="ＭＳ Ｐゴシック" pitchFamily="50" charset="-128"/>
              </a:defRPr>
            </a:lvl2pPr>
            <a:lvl3pPr marL="1143000" indent="-228600" eaLnBrk="0" hangingPunct="0">
              <a:defRPr kumimoji="1" sz="1600" b="1">
                <a:solidFill>
                  <a:schemeClr val="bg1"/>
                </a:solidFill>
                <a:latin typeface="Arial" charset="0"/>
                <a:ea typeface="ＭＳ Ｐゴシック" pitchFamily="50" charset="-128"/>
              </a:defRPr>
            </a:lvl3pPr>
            <a:lvl4pPr marL="1600200" indent="-228600" eaLnBrk="0" hangingPunct="0">
              <a:defRPr kumimoji="1" sz="1600" b="1">
                <a:solidFill>
                  <a:schemeClr val="bg1"/>
                </a:solidFill>
                <a:latin typeface="Arial" charset="0"/>
                <a:ea typeface="ＭＳ Ｐゴシック" pitchFamily="50" charset="-128"/>
              </a:defRPr>
            </a:lvl4pPr>
            <a:lvl5pPr marL="2057400" indent="-228600" eaLnBrk="0" hangingPunct="0">
              <a:defRPr kumimoji="1" sz="1600" b="1">
                <a:solidFill>
                  <a:schemeClr val="bg1"/>
                </a:solidFill>
                <a:latin typeface="Arial" charset="0"/>
                <a:ea typeface="ＭＳ Ｐゴシック" pitchFamily="50" charset="-128"/>
              </a:defRPr>
            </a:lvl5pPr>
            <a:lvl6pPr marL="25146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6pPr>
            <a:lvl7pPr marL="29718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7pPr>
            <a:lvl8pPr marL="34290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8pPr>
            <a:lvl9pPr marL="38862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9pPr>
          </a:lstStyle>
          <a:p>
            <a:pPr eaLnBrk="1" hangingPunct="1"/>
            <a:r>
              <a:rPr lang="ja-JP" altLang="en-US" sz="2000"/>
              <a:t>剥離作業中</a:t>
            </a:r>
          </a:p>
        </p:txBody>
      </p:sp>
      <p:sp>
        <p:nvSpPr>
          <p:cNvPr id="625670" name="Text Box 6"/>
          <p:cNvSpPr txBox="1">
            <a:spLocks noChangeArrowheads="1"/>
          </p:cNvSpPr>
          <p:nvPr/>
        </p:nvSpPr>
        <p:spPr bwMode="auto">
          <a:xfrm>
            <a:off x="1752600" y="5029200"/>
            <a:ext cx="2667000" cy="106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lgn="ctr">
                <a:solidFill>
                  <a:srgbClr val="000000"/>
                </a:solidFill>
                <a:miter lim="800000"/>
                <a:headEnd/>
                <a:tailEnd/>
              </a14:hiddenLine>
            </a:ext>
          </a:extLst>
        </p:spPr>
        <p:txBody>
          <a:bodyPr>
            <a:spAutoFit/>
          </a:bodyPr>
          <a:lstStyle>
            <a:lvl1pPr eaLnBrk="0" hangingPunct="0">
              <a:defRPr kumimoji="1" sz="1600" b="1">
                <a:solidFill>
                  <a:schemeClr val="bg1"/>
                </a:solidFill>
                <a:latin typeface="Arial" charset="0"/>
                <a:ea typeface="ＭＳ Ｐゴシック" pitchFamily="50" charset="-128"/>
              </a:defRPr>
            </a:lvl1pPr>
            <a:lvl2pPr marL="742950" indent="-285750" eaLnBrk="0" hangingPunct="0">
              <a:defRPr kumimoji="1" sz="1600" b="1">
                <a:solidFill>
                  <a:schemeClr val="bg1"/>
                </a:solidFill>
                <a:latin typeface="Arial" charset="0"/>
                <a:ea typeface="ＭＳ Ｐゴシック" pitchFamily="50" charset="-128"/>
              </a:defRPr>
            </a:lvl2pPr>
            <a:lvl3pPr marL="1143000" indent="-228600" eaLnBrk="0" hangingPunct="0">
              <a:defRPr kumimoji="1" sz="1600" b="1">
                <a:solidFill>
                  <a:schemeClr val="bg1"/>
                </a:solidFill>
                <a:latin typeface="Arial" charset="0"/>
                <a:ea typeface="ＭＳ Ｐゴシック" pitchFamily="50" charset="-128"/>
              </a:defRPr>
            </a:lvl3pPr>
            <a:lvl4pPr marL="1600200" indent="-228600" eaLnBrk="0" hangingPunct="0">
              <a:defRPr kumimoji="1" sz="1600" b="1">
                <a:solidFill>
                  <a:schemeClr val="bg1"/>
                </a:solidFill>
                <a:latin typeface="Arial" charset="0"/>
                <a:ea typeface="ＭＳ Ｐゴシック" pitchFamily="50" charset="-128"/>
              </a:defRPr>
            </a:lvl4pPr>
            <a:lvl5pPr marL="2057400" indent="-228600" eaLnBrk="0" hangingPunct="0">
              <a:defRPr kumimoji="1" sz="1600" b="1">
                <a:solidFill>
                  <a:schemeClr val="bg1"/>
                </a:solidFill>
                <a:latin typeface="Arial" charset="0"/>
                <a:ea typeface="ＭＳ Ｐゴシック" pitchFamily="50" charset="-128"/>
              </a:defRPr>
            </a:lvl5pPr>
            <a:lvl6pPr marL="25146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6pPr>
            <a:lvl7pPr marL="29718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7pPr>
            <a:lvl8pPr marL="34290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8pPr>
            <a:lvl9pPr marL="38862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9pPr>
          </a:lstStyle>
          <a:p>
            <a:pPr algn="l" eaLnBrk="1" hangingPunct="1"/>
            <a:r>
              <a:rPr lang="ja-JP" altLang="en-US"/>
              <a:t>施工は、ワックス塗布用マイクロファイバー製モップを利用して、薄く塗り延ばすだけです。</a:t>
            </a:r>
          </a:p>
        </p:txBody>
      </p:sp>
      <p:sp>
        <p:nvSpPr>
          <p:cNvPr id="625671" name="Text Box 7"/>
          <p:cNvSpPr txBox="1">
            <a:spLocks noChangeArrowheads="1"/>
          </p:cNvSpPr>
          <p:nvPr/>
        </p:nvSpPr>
        <p:spPr bwMode="auto">
          <a:xfrm>
            <a:off x="5029200" y="1293813"/>
            <a:ext cx="35052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prstDash val="dash"/>
                <a:miter lim="800000"/>
                <a:headEnd/>
                <a:tailEnd/>
              </a14:hiddenLine>
            </a:ext>
          </a:extLst>
        </p:spPr>
        <p:txBody>
          <a:bodyPr>
            <a:spAutoFit/>
          </a:bodyPr>
          <a:lstStyle>
            <a:lvl1pPr eaLnBrk="0" hangingPunct="0">
              <a:defRPr kumimoji="1" sz="1600" b="1">
                <a:solidFill>
                  <a:schemeClr val="bg1"/>
                </a:solidFill>
                <a:latin typeface="Arial" charset="0"/>
                <a:ea typeface="ＭＳ Ｐゴシック" pitchFamily="50" charset="-128"/>
              </a:defRPr>
            </a:lvl1pPr>
            <a:lvl2pPr marL="742950" indent="-285750" eaLnBrk="0" hangingPunct="0">
              <a:defRPr kumimoji="1" sz="1600" b="1">
                <a:solidFill>
                  <a:schemeClr val="bg1"/>
                </a:solidFill>
                <a:latin typeface="Arial" charset="0"/>
                <a:ea typeface="ＭＳ Ｐゴシック" pitchFamily="50" charset="-128"/>
              </a:defRPr>
            </a:lvl2pPr>
            <a:lvl3pPr marL="1143000" indent="-228600" eaLnBrk="0" hangingPunct="0">
              <a:defRPr kumimoji="1" sz="1600" b="1">
                <a:solidFill>
                  <a:schemeClr val="bg1"/>
                </a:solidFill>
                <a:latin typeface="Arial" charset="0"/>
                <a:ea typeface="ＭＳ Ｐゴシック" pitchFamily="50" charset="-128"/>
              </a:defRPr>
            </a:lvl3pPr>
            <a:lvl4pPr marL="1600200" indent="-228600" eaLnBrk="0" hangingPunct="0">
              <a:defRPr kumimoji="1" sz="1600" b="1">
                <a:solidFill>
                  <a:schemeClr val="bg1"/>
                </a:solidFill>
                <a:latin typeface="Arial" charset="0"/>
                <a:ea typeface="ＭＳ Ｐゴシック" pitchFamily="50" charset="-128"/>
              </a:defRPr>
            </a:lvl4pPr>
            <a:lvl5pPr marL="2057400" indent="-228600" eaLnBrk="0" hangingPunct="0">
              <a:defRPr kumimoji="1" sz="1600" b="1">
                <a:solidFill>
                  <a:schemeClr val="bg1"/>
                </a:solidFill>
                <a:latin typeface="Arial" charset="0"/>
                <a:ea typeface="ＭＳ Ｐゴシック" pitchFamily="50" charset="-128"/>
              </a:defRPr>
            </a:lvl5pPr>
            <a:lvl6pPr marL="25146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6pPr>
            <a:lvl7pPr marL="29718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7pPr>
            <a:lvl8pPr marL="34290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8pPr>
            <a:lvl9pPr marL="38862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9pPr>
          </a:lstStyle>
          <a:p>
            <a:pPr eaLnBrk="1" hangingPunct="1"/>
            <a:r>
              <a:rPr lang="ja-JP" altLang="en-US" sz="2000"/>
              <a:t>施工中</a:t>
            </a:r>
          </a:p>
        </p:txBody>
      </p:sp>
      <p:pic>
        <p:nvPicPr>
          <p:cNvPr id="625672" name="Picture 8" descr="meraminsuponj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15200" y="5029200"/>
            <a:ext cx="152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5673" name="Text Box 9"/>
          <p:cNvSpPr txBox="1">
            <a:spLocks noChangeArrowheads="1"/>
          </p:cNvSpPr>
          <p:nvPr/>
        </p:nvSpPr>
        <p:spPr bwMode="auto">
          <a:xfrm>
            <a:off x="4724400" y="5029200"/>
            <a:ext cx="2514600" cy="106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lgn="ctr">
                <a:solidFill>
                  <a:srgbClr val="000000"/>
                </a:solidFill>
                <a:miter lim="800000"/>
                <a:headEnd/>
                <a:tailEnd/>
              </a14:hiddenLine>
            </a:ext>
          </a:extLst>
        </p:spPr>
        <p:txBody>
          <a:bodyPr>
            <a:spAutoFit/>
          </a:bodyPr>
          <a:lstStyle>
            <a:lvl1pPr eaLnBrk="0" hangingPunct="0">
              <a:defRPr kumimoji="1" sz="1600" b="1">
                <a:solidFill>
                  <a:schemeClr val="bg1"/>
                </a:solidFill>
                <a:latin typeface="Arial" charset="0"/>
                <a:ea typeface="ＭＳ Ｐゴシック" pitchFamily="50" charset="-128"/>
              </a:defRPr>
            </a:lvl1pPr>
            <a:lvl2pPr marL="742950" indent="-285750" eaLnBrk="0" hangingPunct="0">
              <a:defRPr kumimoji="1" sz="1600" b="1">
                <a:solidFill>
                  <a:schemeClr val="bg1"/>
                </a:solidFill>
                <a:latin typeface="Arial" charset="0"/>
                <a:ea typeface="ＭＳ Ｐゴシック" pitchFamily="50" charset="-128"/>
              </a:defRPr>
            </a:lvl2pPr>
            <a:lvl3pPr marL="1143000" indent="-228600" eaLnBrk="0" hangingPunct="0">
              <a:defRPr kumimoji="1" sz="1600" b="1">
                <a:solidFill>
                  <a:schemeClr val="bg1"/>
                </a:solidFill>
                <a:latin typeface="Arial" charset="0"/>
                <a:ea typeface="ＭＳ Ｐゴシック" pitchFamily="50" charset="-128"/>
              </a:defRPr>
            </a:lvl3pPr>
            <a:lvl4pPr marL="1600200" indent="-228600" eaLnBrk="0" hangingPunct="0">
              <a:defRPr kumimoji="1" sz="1600" b="1">
                <a:solidFill>
                  <a:schemeClr val="bg1"/>
                </a:solidFill>
                <a:latin typeface="Arial" charset="0"/>
                <a:ea typeface="ＭＳ Ｐゴシック" pitchFamily="50" charset="-128"/>
              </a:defRPr>
            </a:lvl4pPr>
            <a:lvl5pPr marL="2057400" indent="-228600" eaLnBrk="0" hangingPunct="0">
              <a:defRPr kumimoji="1" sz="1600" b="1">
                <a:solidFill>
                  <a:schemeClr val="bg1"/>
                </a:solidFill>
                <a:latin typeface="Arial" charset="0"/>
                <a:ea typeface="ＭＳ Ｐゴシック" pitchFamily="50" charset="-128"/>
              </a:defRPr>
            </a:lvl5pPr>
            <a:lvl6pPr marL="25146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6pPr>
            <a:lvl7pPr marL="29718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7pPr>
            <a:lvl8pPr marL="34290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8pPr>
            <a:lvl9pPr marL="38862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9pPr>
          </a:lstStyle>
          <a:p>
            <a:pPr algn="l" eaLnBrk="1" hangingPunct="1"/>
            <a:r>
              <a:rPr lang="ja-JP" altLang="en-US"/>
              <a:t>小面積に塗布する場合や、入り組んだ箇所に塗布する場合にはメラニンスポンジを利用します。</a:t>
            </a:r>
          </a:p>
        </p:txBody>
      </p:sp>
      <p:pic>
        <p:nvPicPr>
          <p:cNvPr id="17417" name="Picture 2" descr="C:\Users\Yoshihiro Nagatsuka\Documents\ビアンコート関連\冨士学園　施工風景\P100057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1752600"/>
            <a:ext cx="4127500" cy="309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8" name="Picture 3" descr="C:\Users\Yoshihiro Nagatsuka\Documents\ビアンコート関連\冨士学園　施工風景\P1000583.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8200" y="1752600"/>
            <a:ext cx="4176713" cy="313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20" name="Picture 12" descr="tools 15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52400" y="5029200"/>
            <a:ext cx="1547813" cy="11620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grpId="0" nodeType="withEffect">
                                  <p:stCondLst>
                                    <p:cond delay="0"/>
                                  </p:stCondLst>
                                  <p:childTnLst>
                                    <p:set>
                                      <p:cBhvr>
                                        <p:cTn id="6" dur="1" fill="hold">
                                          <p:stCondLst>
                                            <p:cond delay="0"/>
                                          </p:stCondLst>
                                        </p:cTn>
                                        <p:tgtEl>
                                          <p:spTgt spid="625670"/>
                                        </p:tgtEl>
                                        <p:attrNameLst>
                                          <p:attrName>style.visibility</p:attrName>
                                        </p:attrNameLst>
                                      </p:cBhvr>
                                      <p:to>
                                        <p:strVal val="visible"/>
                                      </p:to>
                                    </p:set>
                                    <p:animEffect transition="in" filter="checkerboard(across)">
                                      <p:cBhvr>
                                        <p:cTn id="7" dur="500"/>
                                        <p:tgtEl>
                                          <p:spTgt spid="625670"/>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625668"/>
                                        </p:tgtEl>
                                        <p:attrNameLst>
                                          <p:attrName>style.visibility</p:attrName>
                                        </p:attrNameLst>
                                      </p:cBhvr>
                                      <p:to>
                                        <p:strVal val="visible"/>
                                      </p:to>
                                    </p:set>
                                    <p:animEffect transition="in" filter="checkerboard(across)">
                                      <p:cBhvr>
                                        <p:cTn id="10" dur="500"/>
                                        <p:tgtEl>
                                          <p:spTgt spid="625668"/>
                                        </p:tgtEl>
                                      </p:cBhvr>
                                    </p:animEffect>
                                  </p:childTnLst>
                                </p:cTn>
                              </p:par>
                              <p:par>
                                <p:cTn id="11" presetID="5" presetClass="entr" presetSubtype="10" fill="hold" nodeType="withEffect">
                                  <p:stCondLst>
                                    <p:cond delay="0"/>
                                  </p:stCondLst>
                                  <p:childTnLst>
                                    <p:set>
                                      <p:cBhvr>
                                        <p:cTn id="12" dur="1" fill="hold">
                                          <p:stCondLst>
                                            <p:cond delay="0"/>
                                          </p:stCondLst>
                                        </p:cTn>
                                        <p:tgtEl>
                                          <p:spTgt spid="17420"/>
                                        </p:tgtEl>
                                        <p:attrNameLst>
                                          <p:attrName>style.visibility</p:attrName>
                                        </p:attrNameLst>
                                      </p:cBhvr>
                                      <p:to>
                                        <p:strVal val="visible"/>
                                      </p:to>
                                    </p:set>
                                    <p:animEffect transition="in" filter="checkerboard(across)">
                                      <p:cBhvr>
                                        <p:cTn id="13" dur="500"/>
                                        <p:tgtEl>
                                          <p:spTgt spid="17420"/>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5" presetClass="entr" presetSubtype="10" fill="hold" grpId="0" nodeType="clickEffect">
                                  <p:stCondLst>
                                    <p:cond delay="0"/>
                                  </p:stCondLst>
                                  <p:childTnLst>
                                    <p:set>
                                      <p:cBhvr>
                                        <p:cTn id="17" dur="1" fill="hold">
                                          <p:stCondLst>
                                            <p:cond delay="0"/>
                                          </p:stCondLst>
                                        </p:cTn>
                                        <p:tgtEl>
                                          <p:spTgt spid="625671"/>
                                        </p:tgtEl>
                                        <p:attrNameLst>
                                          <p:attrName>style.visibility</p:attrName>
                                        </p:attrNameLst>
                                      </p:cBhvr>
                                      <p:to>
                                        <p:strVal val="visible"/>
                                      </p:to>
                                    </p:set>
                                    <p:animEffect transition="in" filter="checkerboard(across)">
                                      <p:cBhvr>
                                        <p:cTn id="18" dur="500"/>
                                        <p:tgtEl>
                                          <p:spTgt spid="625671"/>
                                        </p:tgtEl>
                                      </p:cBhvr>
                                    </p:animEffect>
                                  </p:childTnLst>
                                </p:cTn>
                              </p:par>
                              <p:par>
                                <p:cTn id="19" presetID="5" presetClass="entr" presetSubtype="10" fill="hold" grpId="0" nodeType="withEffect">
                                  <p:stCondLst>
                                    <p:cond delay="0"/>
                                  </p:stCondLst>
                                  <p:childTnLst>
                                    <p:set>
                                      <p:cBhvr>
                                        <p:cTn id="20" dur="1" fill="hold">
                                          <p:stCondLst>
                                            <p:cond delay="0"/>
                                          </p:stCondLst>
                                        </p:cTn>
                                        <p:tgtEl>
                                          <p:spTgt spid="625673"/>
                                        </p:tgtEl>
                                        <p:attrNameLst>
                                          <p:attrName>style.visibility</p:attrName>
                                        </p:attrNameLst>
                                      </p:cBhvr>
                                      <p:to>
                                        <p:strVal val="visible"/>
                                      </p:to>
                                    </p:set>
                                    <p:animEffect transition="in" filter="checkerboard(across)">
                                      <p:cBhvr>
                                        <p:cTn id="21" dur="500"/>
                                        <p:tgtEl>
                                          <p:spTgt spid="625673"/>
                                        </p:tgtEl>
                                      </p:cBhvr>
                                    </p:animEffect>
                                  </p:childTnLst>
                                </p:cTn>
                              </p:par>
                              <p:par>
                                <p:cTn id="22" presetID="5" presetClass="entr" presetSubtype="10" fill="hold" nodeType="withEffect">
                                  <p:stCondLst>
                                    <p:cond delay="0"/>
                                  </p:stCondLst>
                                  <p:childTnLst>
                                    <p:set>
                                      <p:cBhvr>
                                        <p:cTn id="23" dur="1" fill="hold">
                                          <p:stCondLst>
                                            <p:cond delay="0"/>
                                          </p:stCondLst>
                                        </p:cTn>
                                        <p:tgtEl>
                                          <p:spTgt spid="625672"/>
                                        </p:tgtEl>
                                        <p:attrNameLst>
                                          <p:attrName>style.visibility</p:attrName>
                                        </p:attrNameLst>
                                      </p:cBhvr>
                                      <p:to>
                                        <p:strVal val="visible"/>
                                      </p:to>
                                    </p:set>
                                    <p:animEffect transition="in" filter="checkerboard(across)">
                                      <p:cBhvr>
                                        <p:cTn id="24" dur="500"/>
                                        <p:tgtEl>
                                          <p:spTgt spid="6256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5668" grpId="0"/>
      <p:bldP spid="625670" grpId="0"/>
      <p:bldP spid="625671" grpId="0"/>
      <p:bldP spid="625673" grpId="0"/>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67" name="Picture 7" descr="Fluorine Coat 12施工前(樹脂板)"/>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0" y="1143000"/>
            <a:ext cx="4191000" cy="3222625"/>
          </a:xfrm>
          <a:noFill/>
          <a:ln w="28575">
            <a:solidFill>
              <a:srgbClr val="3399FF"/>
            </a:solidFill>
            <a:miter lim="800000"/>
            <a:headEnd/>
            <a:tailEnd/>
          </a:ln>
        </p:spPr>
      </p:pic>
      <p:pic>
        <p:nvPicPr>
          <p:cNvPr id="501771" name="Picture 11" descr="Fluorine Coat 15施工後(樹脂板)"/>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00400" y="1143000"/>
            <a:ext cx="5943600" cy="4648200"/>
          </a:xfrm>
          <a:prstGeom prst="rect">
            <a:avLst/>
          </a:prstGeom>
          <a:noFill/>
          <a:ln w="28575">
            <a:solidFill>
              <a:srgbClr val="3399FF"/>
            </a:solidFill>
            <a:miter lim="800000"/>
            <a:headEnd/>
            <a:tailEnd/>
          </a:ln>
          <a:extLst>
            <a:ext uri="{909E8E84-426E-40DD-AFC4-6F175D3DCCD1}">
              <a14:hiddenFill xmlns:a14="http://schemas.microsoft.com/office/drawing/2010/main">
                <a:solidFill>
                  <a:srgbClr val="FFFFFF"/>
                </a:solidFill>
              </a14:hiddenFill>
            </a:ext>
          </a:extLst>
        </p:spPr>
      </p:pic>
      <p:sp>
        <p:nvSpPr>
          <p:cNvPr id="68612" name="Rectangle 4"/>
          <p:cNvSpPr>
            <a:spLocks noGrp="1" noChangeArrowheads="1"/>
          </p:cNvSpPr>
          <p:nvPr>
            <p:ph type="title"/>
          </p:nvPr>
        </p:nvSpPr>
        <p:spPr>
          <a:xfrm>
            <a:off x="457200" y="0"/>
            <a:ext cx="8229600" cy="1143000"/>
          </a:xfrm>
          <a:noFill/>
        </p:spPr>
        <p:txBody>
          <a:bodyPr/>
          <a:lstStyle/>
          <a:p>
            <a:pPr eaLnBrk="1" hangingPunct="1"/>
            <a:r>
              <a:rPr lang="ja-JP" altLang="en-US">
                <a:solidFill>
                  <a:schemeClr val="bg1"/>
                </a:solidFill>
                <a:ea typeface="ＭＳ Ｐゴシック" pitchFamily="50" charset="-128"/>
              </a:rPr>
              <a:t>フッソコート（</a:t>
            </a:r>
            <a:r>
              <a:rPr lang="en-US" altLang="ja-JP">
                <a:solidFill>
                  <a:schemeClr val="bg1"/>
                </a:solidFill>
                <a:ea typeface="ＭＳ Ｐゴシック" pitchFamily="50" charset="-128"/>
              </a:rPr>
              <a:t>FS-101</a:t>
            </a:r>
            <a:r>
              <a:rPr lang="ja-JP" altLang="en-US">
                <a:solidFill>
                  <a:schemeClr val="bg1"/>
                </a:solidFill>
                <a:ea typeface="ＭＳ Ｐゴシック" pitchFamily="50" charset="-128"/>
              </a:rPr>
              <a:t>）</a:t>
            </a:r>
          </a:p>
        </p:txBody>
      </p:sp>
      <p:sp>
        <p:nvSpPr>
          <p:cNvPr id="501765" name="Text Box 5"/>
          <p:cNvSpPr txBox="1">
            <a:spLocks noChangeArrowheads="1"/>
          </p:cNvSpPr>
          <p:nvPr/>
        </p:nvSpPr>
        <p:spPr bwMode="auto">
          <a:xfrm>
            <a:off x="914400" y="4419600"/>
            <a:ext cx="230505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0" algn="ctr">
                <a:solidFill>
                  <a:srgbClr val="000000"/>
                </a:solidFill>
                <a:miter lim="800000"/>
                <a:headEnd/>
                <a:tailEnd/>
              </a14:hiddenLine>
            </a:ext>
          </a:extLst>
        </p:spPr>
        <p:txBody>
          <a:bodyPr>
            <a:spAutoFit/>
          </a:bodyPr>
          <a:lstStyle>
            <a:lvl1pPr eaLnBrk="0" hangingPunct="0">
              <a:defRPr kumimoji="1" sz="1600" b="1">
                <a:solidFill>
                  <a:schemeClr val="bg1"/>
                </a:solidFill>
                <a:latin typeface="Arial" charset="0"/>
                <a:ea typeface="ＭＳ Ｐゴシック" pitchFamily="50" charset="-128"/>
              </a:defRPr>
            </a:lvl1pPr>
            <a:lvl2pPr marL="742950" indent="-285750" eaLnBrk="0" hangingPunct="0">
              <a:defRPr kumimoji="1" sz="1600" b="1">
                <a:solidFill>
                  <a:schemeClr val="bg1"/>
                </a:solidFill>
                <a:latin typeface="Arial" charset="0"/>
                <a:ea typeface="ＭＳ Ｐゴシック" pitchFamily="50" charset="-128"/>
              </a:defRPr>
            </a:lvl2pPr>
            <a:lvl3pPr marL="1143000" indent="-228600" eaLnBrk="0" hangingPunct="0">
              <a:defRPr kumimoji="1" sz="1600" b="1">
                <a:solidFill>
                  <a:schemeClr val="bg1"/>
                </a:solidFill>
                <a:latin typeface="Arial" charset="0"/>
                <a:ea typeface="ＭＳ Ｐゴシック" pitchFamily="50" charset="-128"/>
              </a:defRPr>
            </a:lvl3pPr>
            <a:lvl4pPr marL="1600200" indent="-228600" eaLnBrk="0" hangingPunct="0">
              <a:defRPr kumimoji="1" sz="1600" b="1">
                <a:solidFill>
                  <a:schemeClr val="bg1"/>
                </a:solidFill>
                <a:latin typeface="Arial" charset="0"/>
                <a:ea typeface="ＭＳ Ｐゴシック" pitchFamily="50" charset="-128"/>
              </a:defRPr>
            </a:lvl4pPr>
            <a:lvl5pPr marL="2057400" indent="-228600" eaLnBrk="0" hangingPunct="0">
              <a:defRPr kumimoji="1" sz="1600" b="1">
                <a:solidFill>
                  <a:schemeClr val="bg1"/>
                </a:solidFill>
                <a:latin typeface="Arial" charset="0"/>
                <a:ea typeface="ＭＳ Ｐゴシック" pitchFamily="50" charset="-128"/>
              </a:defRPr>
            </a:lvl5pPr>
            <a:lvl6pPr marL="25146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6pPr>
            <a:lvl7pPr marL="29718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7pPr>
            <a:lvl8pPr marL="34290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8pPr>
            <a:lvl9pPr marL="38862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9pPr>
          </a:lstStyle>
          <a:p>
            <a:pPr eaLnBrk="1" hangingPunct="1"/>
            <a:r>
              <a:rPr lang="ja-JP" altLang="en-US" sz="4000">
                <a:solidFill>
                  <a:schemeClr val="hlink"/>
                </a:solidFill>
                <a:latin typeface="Times New Roman" pitchFamily="18" charset="0"/>
              </a:rPr>
              <a:t>施工前</a:t>
            </a:r>
          </a:p>
        </p:txBody>
      </p:sp>
      <p:sp>
        <p:nvSpPr>
          <p:cNvPr id="501766" name="Text Box 6"/>
          <p:cNvSpPr txBox="1">
            <a:spLocks noChangeArrowheads="1"/>
          </p:cNvSpPr>
          <p:nvPr/>
        </p:nvSpPr>
        <p:spPr bwMode="auto">
          <a:xfrm>
            <a:off x="5010150" y="5867400"/>
            <a:ext cx="230505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0" algn="ctr">
                <a:solidFill>
                  <a:srgbClr val="000000"/>
                </a:solidFill>
                <a:miter lim="800000"/>
                <a:headEnd/>
                <a:tailEnd/>
              </a14:hiddenLine>
            </a:ext>
          </a:extLst>
        </p:spPr>
        <p:txBody>
          <a:bodyPr>
            <a:spAutoFit/>
          </a:bodyPr>
          <a:lstStyle>
            <a:lvl1pPr eaLnBrk="0" hangingPunct="0">
              <a:defRPr kumimoji="1" sz="1600" b="1">
                <a:solidFill>
                  <a:schemeClr val="bg1"/>
                </a:solidFill>
                <a:latin typeface="Arial" charset="0"/>
                <a:ea typeface="ＭＳ Ｐゴシック" pitchFamily="50" charset="-128"/>
              </a:defRPr>
            </a:lvl1pPr>
            <a:lvl2pPr marL="742950" indent="-285750" eaLnBrk="0" hangingPunct="0">
              <a:defRPr kumimoji="1" sz="1600" b="1">
                <a:solidFill>
                  <a:schemeClr val="bg1"/>
                </a:solidFill>
                <a:latin typeface="Arial" charset="0"/>
                <a:ea typeface="ＭＳ Ｐゴシック" pitchFamily="50" charset="-128"/>
              </a:defRPr>
            </a:lvl2pPr>
            <a:lvl3pPr marL="1143000" indent="-228600" eaLnBrk="0" hangingPunct="0">
              <a:defRPr kumimoji="1" sz="1600" b="1">
                <a:solidFill>
                  <a:schemeClr val="bg1"/>
                </a:solidFill>
                <a:latin typeface="Arial" charset="0"/>
                <a:ea typeface="ＭＳ Ｐゴシック" pitchFamily="50" charset="-128"/>
              </a:defRPr>
            </a:lvl3pPr>
            <a:lvl4pPr marL="1600200" indent="-228600" eaLnBrk="0" hangingPunct="0">
              <a:defRPr kumimoji="1" sz="1600" b="1">
                <a:solidFill>
                  <a:schemeClr val="bg1"/>
                </a:solidFill>
                <a:latin typeface="Arial" charset="0"/>
                <a:ea typeface="ＭＳ Ｐゴシック" pitchFamily="50" charset="-128"/>
              </a:defRPr>
            </a:lvl4pPr>
            <a:lvl5pPr marL="2057400" indent="-228600" eaLnBrk="0" hangingPunct="0">
              <a:defRPr kumimoji="1" sz="1600" b="1">
                <a:solidFill>
                  <a:schemeClr val="bg1"/>
                </a:solidFill>
                <a:latin typeface="Arial" charset="0"/>
                <a:ea typeface="ＭＳ Ｐゴシック" pitchFamily="50" charset="-128"/>
              </a:defRPr>
            </a:lvl5pPr>
            <a:lvl6pPr marL="25146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6pPr>
            <a:lvl7pPr marL="29718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7pPr>
            <a:lvl8pPr marL="34290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8pPr>
            <a:lvl9pPr marL="38862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9pPr>
          </a:lstStyle>
          <a:p>
            <a:pPr eaLnBrk="1" hangingPunct="1"/>
            <a:r>
              <a:rPr lang="ja-JP" altLang="en-US" sz="4000">
                <a:latin typeface="Times New Roman" pitchFamily="18" charset="0"/>
              </a:rPr>
              <a:t>施工後</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01765"/>
                                        </p:tgtEl>
                                        <p:attrNameLst>
                                          <p:attrName>style.visibility</p:attrName>
                                        </p:attrNameLst>
                                      </p:cBhvr>
                                      <p:to>
                                        <p:strVal val="visible"/>
                                      </p:to>
                                    </p:set>
                                    <p:animEffect transition="in" filter="fade">
                                      <p:cBhvr>
                                        <p:cTn id="7" dur="500"/>
                                        <p:tgtEl>
                                          <p:spTgt spid="501765"/>
                                        </p:tgtEl>
                                      </p:cBhvr>
                                    </p:animEffect>
                                  </p:childTnLst>
                                </p:cTn>
                              </p:par>
                              <p:par>
                                <p:cTn id="8" presetID="10" presetClass="entr" presetSubtype="0" fill="hold" nodeType="withEffect">
                                  <p:stCondLst>
                                    <p:cond delay="0"/>
                                  </p:stCondLst>
                                  <p:childTnLst>
                                    <p:set>
                                      <p:cBhvr>
                                        <p:cTn id="9" dur="1" fill="hold">
                                          <p:stCondLst>
                                            <p:cond delay="0"/>
                                          </p:stCondLst>
                                        </p:cTn>
                                        <p:tgtEl>
                                          <p:spTgt spid="501767"/>
                                        </p:tgtEl>
                                        <p:attrNameLst>
                                          <p:attrName>style.visibility</p:attrName>
                                        </p:attrNameLst>
                                      </p:cBhvr>
                                      <p:to>
                                        <p:strVal val="visible"/>
                                      </p:to>
                                    </p:set>
                                    <p:animEffect transition="in" filter="fade">
                                      <p:cBhvr>
                                        <p:cTn id="10" dur="500"/>
                                        <p:tgtEl>
                                          <p:spTgt spid="501767"/>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16" fill="hold" nodeType="clickEffect">
                                  <p:stCondLst>
                                    <p:cond delay="0"/>
                                  </p:stCondLst>
                                  <p:childTnLst>
                                    <p:set>
                                      <p:cBhvr>
                                        <p:cTn id="14" dur="1" fill="hold">
                                          <p:stCondLst>
                                            <p:cond delay="0"/>
                                          </p:stCondLst>
                                        </p:cTn>
                                        <p:tgtEl>
                                          <p:spTgt spid="501771"/>
                                        </p:tgtEl>
                                        <p:attrNameLst>
                                          <p:attrName>style.visibility</p:attrName>
                                        </p:attrNameLst>
                                      </p:cBhvr>
                                      <p:to>
                                        <p:strVal val="visible"/>
                                      </p:to>
                                    </p:set>
                                    <p:anim calcmode="lin" valueType="num">
                                      <p:cBhvr>
                                        <p:cTn id="15" dur="500" fill="hold"/>
                                        <p:tgtEl>
                                          <p:spTgt spid="501771"/>
                                        </p:tgtEl>
                                        <p:attrNameLst>
                                          <p:attrName>ppt_w</p:attrName>
                                        </p:attrNameLst>
                                      </p:cBhvr>
                                      <p:tavLst>
                                        <p:tav tm="0">
                                          <p:val>
                                            <p:fltVal val="0"/>
                                          </p:val>
                                        </p:tav>
                                        <p:tav tm="100000">
                                          <p:val>
                                            <p:strVal val="#ppt_w"/>
                                          </p:val>
                                        </p:tav>
                                      </p:tavLst>
                                    </p:anim>
                                    <p:anim calcmode="lin" valueType="num">
                                      <p:cBhvr>
                                        <p:cTn id="16" dur="500" fill="hold"/>
                                        <p:tgtEl>
                                          <p:spTgt spid="501771"/>
                                        </p:tgtEl>
                                        <p:attrNameLst>
                                          <p:attrName>ppt_h</p:attrName>
                                        </p:attrNameLst>
                                      </p:cBhvr>
                                      <p:tavLst>
                                        <p:tav tm="0">
                                          <p:val>
                                            <p:fltVal val="0"/>
                                          </p:val>
                                        </p:tav>
                                        <p:tav tm="100000">
                                          <p:val>
                                            <p:strVal val="#ppt_h"/>
                                          </p:val>
                                        </p:tav>
                                      </p:tavLst>
                                    </p:anim>
                                  </p:childTnLst>
                                </p:cTn>
                              </p:par>
                              <p:par>
                                <p:cTn id="17" presetID="23" presetClass="entr" presetSubtype="16" fill="hold" grpId="0" nodeType="withEffect">
                                  <p:stCondLst>
                                    <p:cond delay="0"/>
                                  </p:stCondLst>
                                  <p:childTnLst>
                                    <p:set>
                                      <p:cBhvr>
                                        <p:cTn id="18" dur="1" fill="hold">
                                          <p:stCondLst>
                                            <p:cond delay="0"/>
                                          </p:stCondLst>
                                        </p:cTn>
                                        <p:tgtEl>
                                          <p:spTgt spid="501766"/>
                                        </p:tgtEl>
                                        <p:attrNameLst>
                                          <p:attrName>style.visibility</p:attrName>
                                        </p:attrNameLst>
                                      </p:cBhvr>
                                      <p:to>
                                        <p:strVal val="visible"/>
                                      </p:to>
                                    </p:set>
                                    <p:anim calcmode="lin" valueType="num">
                                      <p:cBhvr>
                                        <p:cTn id="19" dur="500" fill="hold"/>
                                        <p:tgtEl>
                                          <p:spTgt spid="501766"/>
                                        </p:tgtEl>
                                        <p:attrNameLst>
                                          <p:attrName>ppt_w</p:attrName>
                                        </p:attrNameLst>
                                      </p:cBhvr>
                                      <p:tavLst>
                                        <p:tav tm="0">
                                          <p:val>
                                            <p:fltVal val="0"/>
                                          </p:val>
                                        </p:tav>
                                        <p:tav tm="100000">
                                          <p:val>
                                            <p:strVal val="#ppt_w"/>
                                          </p:val>
                                        </p:tav>
                                      </p:tavLst>
                                    </p:anim>
                                    <p:anim calcmode="lin" valueType="num">
                                      <p:cBhvr>
                                        <p:cTn id="20" dur="500" fill="hold"/>
                                        <p:tgtEl>
                                          <p:spTgt spid="50176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765" grpId="0"/>
      <p:bldP spid="501766" grpId="0"/>
    </p:bld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9282" name="Picture 2" descr="フッソ11施工前（会社銘板）"/>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0" y="1143000"/>
            <a:ext cx="4191000" cy="3200400"/>
          </a:xfrm>
          <a:noFill/>
          <a:ln w="28575">
            <a:solidFill>
              <a:srgbClr val="0099FF"/>
            </a:solidFill>
            <a:miter lim="800000"/>
            <a:headEnd/>
            <a:tailEnd/>
          </a:ln>
        </p:spPr>
      </p:pic>
      <p:sp>
        <p:nvSpPr>
          <p:cNvPr id="609283" name="Text Box 3"/>
          <p:cNvSpPr txBox="1">
            <a:spLocks noChangeArrowheads="1"/>
          </p:cNvSpPr>
          <p:nvPr/>
        </p:nvSpPr>
        <p:spPr bwMode="auto">
          <a:xfrm>
            <a:off x="914400" y="4419600"/>
            <a:ext cx="230505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0" algn="ctr">
                <a:solidFill>
                  <a:srgbClr val="000000"/>
                </a:solidFill>
                <a:miter lim="800000"/>
                <a:headEnd/>
                <a:tailEnd/>
              </a14:hiddenLine>
            </a:ext>
          </a:extLst>
        </p:spPr>
        <p:txBody>
          <a:bodyPr>
            <a:spAutoFit/>
          </a:bodyPr>
          <a:lstStyle>
            <a:lvl1pPr eaLnBrk="0" hangingPunct="0">
              <a:defRPr kumimoji="1" sz="1600" b="1">
                <a:solidFill>
                  <a:schemeClr val="bg1"/>
                </a:solidFill>
                <a:latin typeface="Arial" charset="0"/>
                <a:ea typeface="ＭＳ Ｐゴシック" pitchFamily="50" charset="-128"/>
              </a:defRPr>
            </a:lvl1pPr>
            <a:lvl2pPr marL="742950" indent="-285750" eaLnBrk="0" hangingPunct="0">
              <a:defRPr kumimoji="1" sz="1600" b="1">
                <a:solidFill>
                  <a:schemeClr val="bg1"/>
                </a:solidFill>
                <a:latin typeface="Arial" charset="0"/>
                <a:ea typeface="ＭＳ Ｐゴシック" pitchFamily="50" charset="-128"/>
              </a:defRPr>
            </a:lvl2pPr>
            <a:lvl3pPr marL="1143000" indent="-228600" eaLnBrk="0" hangingPunct="0">
              <a:defRPr kumimoji="1" sz="1600" b="1">
                <a:solidFill>
                  <a:schemeClr val="bg1"/>
                </a:solidFill>
                <a:latin typeface="Arial" charset="0"/>
                <a:ea typeface="ＭＳ Ｐゴシック" pitchFamily="50" charset="-128"/>
              </a:defRPr>
            </a:lvl3pPr>
            <a:lvl4pPr marL="1600200" indent="-228600" eaLnBrk="0" hangingPunct="0">
              <a:defRPr kumimoji="1" sz="1600" b="1">
                <a:solidFill>
                  <a:schemeClr val="bg1"/>
                </a:solidFill>
                <a:latin typeface="Arial" charset="0"/>
                <a:ea typeface="ＭＳ Ｐゴシック" pitchFamily="50" charset="-128"/>
              </a:defRPr>
            </a:lvl4pPr>
            <a:lvl5pPr marL="2057400" indent="-228600" eaLnBrk="0" hangingPunct="0">
              <a:defRPr kumimoji="1" sz="1600" b="1">
                <a:solidFill>
                  <a:schemeClr val="bg1"/>
                </a:solidFill>
                <a:latin typeface="Arial" charset="0"/>
                <a:ea typeface="ＭＳ Ｐゴシック" pitchFamily="50" charset="-128"/>
              </a:defRPr>
            </a:lvl5pPr>
            <a:lvl6pPr marL="25146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6pPr>
            <a:lvl7pPr marL="29718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7pPr>
            <a:lvl8pPr marL="34290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8pPr>
            <a:lvl9pPr marL="38862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9pPr>
          </a:lstStyle>
          <a:p>
            <a:pPr eaLnBrk="1" hangingPunct="1"/>
            <a:r>
              <a:rPr lang="ja-JP" altLang="en-US" sz="4000">
                <a:solidFill>
                  <a:schemeClr val="hlink"/>
                </a:solidFill>
                <a:latin typeface="Times New Roman" pitchFamily="18" charset="0"/>
              </a:rPr>
              <a:t>施工前</a:t>
            </a:r>
          </a:p>
        </p:txBody>
      </p:sp>
      <p:sp>
        <p:nvSpPr>
          <p:cNvPr id="609284" name="Text Box 4"/>
          <p:cNvSpPr txBox="1">
            <a:spLocks noChangeArrowheads="1"/>
          </p:cNvSpPr>
          <p:nvPr/>
        </p:nvSpPr>
        <p:spPr bwMode="auto">
          <a:xfrm>
            <a:off x="5010150" y="5867400"/>
            <a:ext cx="230505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0" algn="ctr">
                <a:solidFill>
                  <a:srgbClr val="000000"/>
                </a:solidFill>
                <a:miter lim="800000"/>
                <a:headEnd/>
                <a:tailEnd/>
              </a14:hiddenLine>
            </a:ext>
          </a:extLst>
        </p:spPr>
        <p:txBody>
          <a:bodyPr>
            <a:spAutoFit/>
          </a:bodyPr>
          <a:lstStyle>
            <a:lvl1pPr eaLnBrk="0" hangingPunct="0">
              <a:defRPr kumimoji="1" sz="1600" b="1">
                <a:solidFill>
                  <a:schemeClr val="bg1"/>
                </a:solidFill>
                <a:latin typeface="Arial" charset="0"/>
                <a:ea typeface="ＭＳ Ｐゴシック" pitchFamily="50" charset="-128"/>
              </a:defRPr>
            </a:lvl1pPr>
            <a:lvl2pPr marL="742950" indent="-285750" eaLnBrk="0" hangingPunct="0">
              <a:defRPr kumimoji="1" sz="1600" b="1">
                <a:solidFill>
                  <a:schemeClr val="bg1"/>
                </a:solidFill>
                <a:latin typeface="Arial" charset="0"/>
                <a:ea typeface="ＭＳ Ｐゴシック" pitchFamily="50" charset="-128"/>
              </a:defRPr>
            </a:lvl2pPr>
            <a:lvl3pPr marL="1143000" indent="-228600" eaLnBrk="0" hangingPunct="0">
              <a:defRPr kumimoji="1" sz="1600" b="1">
                <a:solidFill>
                  <a:schemeClr val="bg1"/>
                </a:solidFill>
                <a:latin typeface="Arial" charset="0"/>
                <a:ea typeface="ＭＳ Ｐゴシック" pitchFamily="50" charset="-128"/>
              </a:defRPr>
            </a:lvl3pPr>
            <a:lvl4pPr marL="1600200" indent="-228600" eaLnBrk="0" hangingPunct="0">
              <a:defRPr kumimoji="1" sz="1600" b="1">
                <a:solidFill>
                  <a:schemeClr val="bg1"/>
                </a:solidFill>
                <a:latin typeface="Arial" charset="0"/>
                <a:ea typeface="ＭＳ Ｐゴシック" pitchFamily="50" charset="-128"/>
              </a:defRPr>
            </a:lvl4pPr>
            <a:lvl5pPr marL="2057400" indent="-228600" eaLnBrk="0" hangingPunct="0">
              <a:defRPr kumimoji="1" sz="1600" b="1">
                <a:solidFill>
                  <a:schemeClr val="bg1"/>
                </a:solidFill>
                <a:latin typeface="Arial" charset="0"/>
                <a:ea typeface="ＭＳ Ｐゴシック" pitchFamily="50" charset="-128"/>
              </a:defRPr>
            </a:lvl5pPr>
            <a:lvl6pPr marL="25146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6pPr>
            <a:lvl7pPr marL="29718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7pPr>
            <a:lvl8pPr marL="34290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8pPr>
            <a:lvl9pPr marL="38862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9pPr>
          </a:lstStyle>
          <a:p>
            <a:pPr eaLnBrk="1" hangingPunct="1"/>
            <a:r>
              <a:rPr lang="ja-JP" altLang="en-US" sz="4000">
                <a:latin typeface="Times New Roman" pitchFamily="18" charset="0"/>
              </a:rPr>
              <a:t>施工後</a:t>
            </a:r>
          </a:p>
        </p:txBody>
      </p:sp>
      <p:sp>
        <p:nvSpPr>
          <p:cNvPr id="69637" name="Rectangle 5"/>
          <p:cNvSpPr>
            <a:spLocks noGrp="1" noChangeArrowheads="1"/>
          </p:cNvSpPr>
          <p:nvPr>
            <p:ph type="title"/>
          </p:nvPr>
        </p:nvSpPr>
        <p:spPr>
          <a:xfrm>
            <a:off x="457200" y="0"/>
            <a:ext cx="8229600" cy="1143000"/>
          </a:xfrm>
          <a:noFill/>
        </p:spPr>
        <p:txBody>
          <a:bodyPr/>
          <a:lstStyle/>
          <a:p>
            <a:pPr eaLnBrk="1" hangingPunct="1"/>
            <a:r>
              <a:rPr lang="ja-JP" altLang="en-US">
                <a:solidFill>
                  <a:schemeClr val="bg1"/>
                </a:solidFill>
                <a:ea typeface="ＭＳ Ｐゴシック" pitchFamily="50" charset="-128"/>
              </a:rPr>
              <a:t>フッソコート（</a:t>
            </a:r>
            <a:r>
              <a:rPr lang="en-US" altLang="ja-JP">
                <a:solidFill>
                  <a:schemeClr val="bg1"/>
                </a:solidFill>
                <a:ea typeface="ＭＳ Ｐゴシック" pitchFamily="50" charset="-128"/>
              </a:rPr>
              <a:t>FS-101</a:t>
            </a:r>
            <a:r>
              <a:rPr lang="ja-JP" altLang="en-US">
                <a:solidFill>
                  <a:schemeClr val="bg1"/>
                </a:solidFill>
                <a:ea typeface="ＭＳ Ｐゴシック" pitchFamily="50" charset="-128"/>
              </a:rPr>
              <a:t>）</a:t>
            </a:r>
          </a:p>
        </p:txBody>
      </p:sp>
      <p:pic>
        <p:nvPicPr>
          <p:cNvPr id="609286" name="Picture 6" descr="フッソ12施工後（会社銘板）"/>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00400" y="1143000"/>
            <a:ext cx="5943600" cy="4648200"/>
          </a:xfrm>
          <a:prstGeom prst="rect">
            <a:avLst/>
          </a:prstGeom>
          <a:noFill/>
          <a:ln w="28575">
            <a:solidFill>
              <a:srgbClr val="0099FF"/>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609282"/>
                                        </p:tgtEl>
                                        <p:attrNameLst>
                                          <p:attrName>style.visibility</p:attrName>
                                        </p:attrNameLst>
                                      </p:cBhvr>
                                      <p:to>
                                        <p:strVal val="visible"/>
                                      </p:to>
                                    </p:set>
                                    <p:animEffect transition="in" filter="fade">
                                      <p:cBhvr>
                                        <p:cTn id="7" dur="500"/>
                                        <p:tgtEl>
                                          <p:spTgt spid="60928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09283"/>
                                        </p:tgtEl>
                                        <p:attrNameLst>
                                          <p:attrName>style.visibility</p:attrName>
                                        </p:attrNameLst>
                                      </p:cBhvr>
                                      <p:to>
                                        <p:strVal val="visible"/>
                                      </p:to>
                                    </p:set>
                                    <p:animEffect transition="in" filter="fade">
                                      <p:cBhvr>
                                        <p:cTn id="10" dur="500"/>
                                        <p:tgtEl>
                                          <p:spTgt spid="609283"/>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16" fill="hold" nodeType="clickEffect">
                                  <p:stCondLst>
                                    <p:cond delay="0"/>
                                  </p:stCondLst>
                                  <p:childTnLst>
                                    <p:set>
                                      <p:cBhvr>
                                        <p:cTn id="14" dur="1" fill="hold">
                                          <p:stCondLst>
                                            <p:cond delay="0"/>
                                          </p:stCondLst>
                                        </p:cTn>
                                        <p:tgtEl>
                                          <p:spTgt spid="609286"/>
                                        </p:tgtEl>
                                        <p:attrNameLst>
                                          <p:attrName>style.visibility</p:attrName>
                                        </p:attrNameLst>
                                      </p:cBhvr>
                                      <p:to>
                                        <p:strVal val="visible"/>
                                      </p:to>
                                    </p:set>
                                    <p:anim calcmode="lin" valueType="num">
                                      <p:cBhvr>
                                        <p:cTn id="15" dur="500" fill="hold"/>
                                        <p:tgtEl>
                                          <p:spTgt spid="609286"/>
                                        </p:tgtEl>
                                        <p:attrNameLst>
                                          <p:attrName>ppt_w</p:attrName>
                                        </p:attrNameLst>
                                      </p:cBhvr>
                                      <p:tavLst>
                                        <p:tav tm="0">
                                          <p:val>
                                            <p:fltVal val="0"/>
                                          </p:val>
                                        </p:tav>
                                        <p:tav tm="100000">
                                          <p:val>
                                            <p:strVal val="#ppt_w"/>
                                          </p:val>
                                        </p:tav>
                                      </p:tavLst>
                                    </p:anim>
                                    <p:anim calcmode="lin" valueType="num">
                                      <p:cBhvr>
                                        <p:cTn id="16" dur="500" fill="hold"/>
                                        <p:tgtEl>
                                          <p:spTgt spid="609286"/>
                                        </p:tgtEl>
                                        <p:attrNameLst>
                                          <p:attrName>ppt_h</p:attrName>
                                        </p:attrNameLst>
                                      </p:cBhvr>
                                      <p:tavLst>
                                        <p:tav tm="0">
                                          <p:val>
                                            <p:fltVal val="0"/>
                                          </p:val>
                                        </p:tav>
                                        <p:tav tm="100000">
                                          <p:val>
                                            <p:strVal val="#ppt_h"/>
                                          </p:val>
                                        </p:tav>
                                      </p:tavLst>
                                    </p:anim>
                                  </p:childTnLst>
                                </p:cTn>
                              </p:par>
                              <p:par>
                                <p:cTn id="17" presetID="23" presetClass="entr" presetSubtype="16" fill="hold" grpId="0" nodeType="withEffect">
                                  <p:stCondLst>
                                    <p:cond delay="0"/>
                                  </p:stCondLst>
                                  <p:childTnLst>
                                    <p:set>
                                      <p:cBhvr>
                                        <p:cTn id="18" dur="1" fill="hold">
                                          <p:stCondLst>
                                            <p:cond delay="0"/>
                                          </p:stCondLst>
                                        </p:cTn>
                                        <p:tgtEl>
                                          <p:spTgt spid="609284"/>
                                        </p:tgtEl>
                                        <p:attrNameLst>
                                          <p:attrName>style.visibility</p:attrName>
                                        </p:attrNameLst>
                                      </p:cBhvr>
                                      <p:to>
                                        <p:strVal val="visible"/>
                                      </p:to>
                                    </p:set>
                                    <p:anim calcmode="lin" valueType="num">
                                      <p:cBhvr>
                                        <p:cTn id="19" dur="500" fill="hold"/>
                                        <p:tgtEl>
                                          <p:spTgt spid="609284"/>
                                        </p:tgtEl>
                                        <p:attrNameLst>
                                          <p:attrName>ppt_w</p:attrName>
                                        </p:attrNameLst>
                                      </p:cBhvr>
                                      <p:tavLst>
                                        <p:tav tm="0">
                                          <p:val>
                                            <p:fltVal val="0"/>
                                          </p:val>
                                        </p:tav>
                                        <p:tav tm="100000">
                                          <p:val>
                                            <p:strVal val="#ppt_w"/>
                                          </p:val>
                                        </p:tav>
                                      </p:tavLst>
                                    </p:anim>
                                    <p:anim calcmode="lin" valueType="num">
                                      <p:cBhvr>
                                        <p:cTn id="20" dur="500" fill="hold"/>
                                        <p:tgtEl>
                                          <p:spTgt spid="60928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9283" grpId="0"/>
      <p:bldP spid="609284" grpId="0"/>
    </p:bld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5644" name="Picture 12" descr="Fluorine Coat 01施工前(アルミ)"/>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43000"/>
            <a:ext cx="4191000" cy="3200400"/>
          </a:xfrm>
          <a:prstGeom prst="rect">
            <a:avLst/>
          </a:prstGeom>
          <a:noFill/>
          <a:ln w="28575">
            <a:solidFill>
              <a:srgbClr val="0099FF"/>
            </a:solidFill>
            <a:miter lim="800000"/>
            <a:headEnd/>
            <a:tailEnd/>
          </a:ln>
          <a:extLst>
            <a:ext uri="{909E8E84-426E-40DD-AFC4-6F175D3DCCD1}">
              <a14:hiddenFill xmlns:a14="http://schemas.microsoft.com/office/drawing/2010/main">
                <a:solidFill>
                  <a:srgbClr val="FFFFFF"/>
                </a:solidFill>
              </a14:hiddenFill>
            </a:ext>
          </a:extLst>
        </p:spPr>
      </p:pic>
      <p:pic>
        <p:nvPicPr>
          <p:cNvPr id="325646" name="Picture 14" descr="Fluorine Coat 02施工後(アルミ)"/>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00400" y="1143000"/>
            <a:ext cx="5943600" cy="4648200"/>
          </a:xfrm>
          <a:prstGeom prst="rect">
            <a:avLst/>
          </a:prstGeom>
          <a:noFill/>
          <a:ln w="28575">
            <a:solidFill>
              <a:srgbClr val="0099FF"/>
            </a:solidFill>
            <a:miter lim="800000"/>
            <a:headEnd/>
            <a:tailEnd/>
          </a:ln>
          <a:extLst>
            <a:ext uri="{909E8E84-426E-40DD-AFC4-6F175D3DCCD1}">
              <a14:hiddenFill xmlns:a14="http://schemas.microsoft.com/office/drawing/2010/main">
                <a:solidFill>
                  <a:srgbClr val="FFFFFF"/>
                </a:solidFill>
              </a14:hiddenFill>
            </a:ext>
          </a:extLst>
        </p:spPr>
      </p:pic>
      <p:sp>
        <p:nvSpPr>
          <p:cNvPr id="70660" name="Rectangle 6"/>
          <p:cNvSpPr>
            <a:spLocks noGrp="1" noChangeArrowheads="1"/>
          </p:cNvSpPr>
          <p:nvPr>
            <p:ph type="title"/>
          </p:nvPr>
        </p:nvSpPr>
        <p:spPr>
          <a:xfrm>
            <a:off x="457200" y="0"/>
            <a:ext cx="8229600" cy="1143000"/>
          </a:xfrm>
          <a:noFill/>
        </p:spPr>
        <p:txBody>
          <a:bodyPr/>
          <a:lstStyle/>
          <a:p>
            <a:pPr eaLnBrk="1" hangingPunct="1"/>
            <a:r>
              <a:rPr lang="ja-JP" altLang="en-US">
                <a:solidFill>
                  <a:schemeClr val="bg1"/>
                </a:solidFill>
                <a:ea typeface="ＭＳ Ｐゴシック" pitchFamily="50" charset="-128"/>
              </a:rPr>
              <a:t>フッソコート（</a:t>
            </a:r>
            <a:r>
              <a:rPr lang="en-US" altLang="ja-JP">
                <a:solidFill>
                  <a:schemeClr val="bg1"/>
                </a:solidFill>
                <a:ea typeface="ＭＳ Ｐゴシック" pitchFamily="50" charset="-128"/>
              </a:rPr>
              <a:t>FS-101</a:t>
            </a:r>
            <a:r>
              <a:rPr lang="ja-JP" altLang="en-US">
                <a:solidFill>
                  <a:schemeClr val="bg1"/>
                </a:solidFill>
                <a:ea typeface="ＭＳ Ｐゴシック" pitchFamily="50" charset="-128"/>
              </a:rPr>
              <a:t>）</a:t>
            </a:r>
          </a:p>
        </p:txBody>
      </p:sp>
      <p:sp>
        <p:nvSpPr>
          <p:cNvPr id="325650" name="Text Box 18"/>
          <p:cNvSpPr txBox="1">
            <a:spLocks noChangeArrowheads="1"/>
          </p:cNvSpPr>
          <p:nvPr/>
        </p:nvSpPr>
        <p:spPr bwMode="auto">
          <a:xfrm>
            <a:off x="914400" y="4419600"/>
            <a:ext cx="230505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0" algn="ctr">
                <a:solidFill>
                  <a:srgbClr val="000000"/>
                </a:solidFill>
                <a:miter lim="800000"/>
                <a:headEnd/>
                <a:tailEnd/>
              </a14:hiddenLine>
            </a:ext>
          </a:extLst>
        </p:spPr>
        <p:txBody>
          <a:bodyPr>
            <a:spAutoFit/>
          </a:bodyPr>
          <a:lstStyle>
            <a:lvl1pPr eaLnBrk="0" hangingPunct="0">
              <a:defRPr kumimoji="1" sz="1600" b="1">
                <a:solidFill>
                  <a:schemeClr val="bg1"/>
                </a:solidFill>
                <a:latin typeface="Arial" charset="0"/>
                <a:ea typeface="ＭＳ Ｐゴシック" pitchFamily="50" charset="-128"/>
              </a:defRPr>
            </a:lvl1pPr>
            <a:lvl2pPr marL="742950" indent="-285750" eaLnBrk="0" hangingPunct="0">
              <a:defRPr kumimoji="1" sz="1600" b="1">
                <a:solidFill>
                  <a:schemeClr val="bg1"/>
                </a:solidFill>
                <a:latin typeface="Arial" charset="0"/>
                <a:ea typeface="ＭＳ Ｐゴシック" pitchFamily="50" charset="-128"/>
              </a:defRPr>
            </a:lvl2pPr>
            <a:lvl3pPr marL="1143000" indent="-228600" eaLnBrk="0" hangingPunct="0">
              <a:defRPr kumimoji="1" sz="1600" b="1">
                <a:solidFill>
                  <a:schemeClr val="bg1"/>
                </a:solidFill>
                <a:latin typeface="Arial" charset="0"/>
                <a:ea typeface="ＭＳ Ｐゴシック" pitchFamily="50" charset="-128"/>
              </a:defRPr>
            </a:lvl3pPr>
            <a:lvl4pPr marL="1600200" indent="-228600" eaLnBrk="0" hangingPunct="0">
              <a:defRPr kumimoji="1" sz="1600" b="1">
                <a:solidFill>
                  <a:schemeClr val="bg1"/>
                </a:solidFill>
                <a:latin typeface="Arial" charset="0"/>
                <a:ea typeface="ＭＳ Ｐゴシック" pitchFamily="50" charset="-128"/>
              </a:defRPr>
            </a:lvl4pPr>
            <a:lvl5pPr marL="2057400" indent="-228600" eaLnBrk="0" hangingPunct="0">
              <a:defRPr kumimoji="1" sz="1600" b="1">
                <a:solidFill>
                  <a:schemeClr val="bg1"/>
                </a:solidFill>
                <a:latin typeface="Arial" charset="0"/>
                <a:ea typeface="ＭＳ Ｐゴシック" pitchFamily="50" charset="-128"/>
              </a:defRPr>
            </a:lvl5pPr>
            <a:lvl6pPr marL="25146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6pPr>
            <a:lvl7pPr marL="29718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7pPr>
            <a:lvl8pPr marL="34290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8pPr>
            <a:lvl9pPr marL="38862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9pPr>
          </a:lstStyle>
          <a:p>
            <a:pPr eaLnBrk="1" hangingPunct="1"/>
            <a:r>
              <a:rPr lang="ja-JP" altLang="en-US" sz="4000">
                <a:solidFill>
                  <a:schemeClr val="hlink"/>
                </a:solidFill>
                <a:latin typeface="Times New Roman" pitchFamily="18" charset="0"/>
              </a:rPr>
              <a:t>施工前</a:t>
            </a:r>
          </a:p>
        </p:txBody>
      </p:sp>
      <p:sp>
        <p:nvSpPr>
          <p:cNvPr id="325651" name="Text Box 19"/>
          <p:cNvSpPr txBox="1">
            <a:spLocks noChangeArrowheads="1"/>
          </p:cNvSpPr>
          <p:nvPr/>
        </p:nvSpPr>
        <p:spPr bwMode="auto">
          <a:xfrm>
            <a:off x="5010150" y="5867400"/>
            <a:ext cx="230505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0" algn="ctr">
                <a:solidFill>
                  <a:srgbClr val="000000"/>
                </a:solidFill>
                <a:miter lim="800000"/>
                <a:headEnd/>
                <a:tailEnd/>
              </a14:hiddenLine>
            </a:ext>
          </a:extLst>
        </p:spPr>
        <p:txBody>
          <a:bodyPr>
            <a:spAutoFit/>
          </a:bodyPr>
          <a:lstStyle>
            <a:lvl1pPr eaLnBrk="0" hangingPunct="0">
              <a:defRPr kumimoji="1" sz="1600" b="1">
                <a:solidFill>
                  <a:schemeClr val="bg1"/>
                </a:solidFill>
                <a:latin typeface="Arial" charset="0"/>
                <a:ea typeface="ＭＳ Ｐゴシック" pitchFamily="50" charset="-128"/>
              </a:defRPr>
            </a:lvl1pPr>
            <a:lvl2pPr marL="742950" indent="-285750" eaLnBrk="0" hangingPunct="0">
              <a:defRPr kumimoji="1" sz="1600" b="1">
                <a:solidFill>
                  <a:schemeClr val="bg1"/>
                </a:solidFill>
                <a:latin typeface="Arial" charset="0"/>
                <a:ea typeface="ＭＳ Ｐゴシック" pitchFamily="50" charset="-128"/>
              </a:defRPr>
            </a:lvl2pPr>
            <a:lvl3pPr marL="1143000" indent="-228600" eaLnBrk="0" hangingPunct="0">
              <a:defRPr kumimoji="1" sz="1600" b="1">
                <a:solidFill>
                  <a:schemeClr val="bg1"/>
                </a:solidFill>
                <a:latin typeface="Arial" charset="0"/>
                <a:ea typeface="ＭＳ Ｐゴシック" pitchFamily="50" charset="-128"/>
              </a:defRPr>
            </a:lvl3pPr>
            <a:lvl4pPr marL="1600200" indent="-228600" eaLnBrk="0" hangingPunct="0">
              <a:defRPr kumimoji="1" sz="1600" b="1">
                <a:solidFill>
                  <a:schemeClr val="bg1"/>
                </a:solidFill>
                <a:latin typeface="Arial" charset="0"/>
                <a:ea typeface="ＭＳ Ｐゴシック" pitchFamily="50" charset="-128"/>
              </a:defRPr>
            </a:lvl4pPr>
            <a:lvl5pPr marL="2057400" indent="-228600" eaLnBrk="0" hangingPunct="0">
              <a:defRPr kumimoji="1" sz="1600" b="1">
                <a:solidFill>
                  <a:schemeClr val="bg1"/>
                </a:solidFill>
                <a:latin typeface="Arial" charset="0"/>
                <a:ea typeface="ＭＳ Ｐゴシック" pitchFamily="50" charset="-128"/>
              </a:defRPr>
            </a:lvl5pPr>
            <a:lvl6pPr marL="25146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6pPr>
            <a:lvl7pPr marL="29718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7pPr>
            <a:lvl8pPr marL="34290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8pPr>
            <a:lvl9pPr marL="38862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9pPr>
          </a:lstStyle>
          <a:p>
            <a:pPr eaLnBrk="1" hangingPunct="1"/>
            <a:r>
              <a:rPr lang="ja-JP" altLang="en-US" sz="4000">
                <a:latin typeface="Times New Roman" pitchFamily="18" charset="0"/>
              </a:rPr>
              <a:t>施工後</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325644"/>
                                        </p:tgtEl>
                                        <p:attrNameLst>
                                          <p:attrName>style.visibility</p:attrName>
                                        </p:attrNameLst>
                                      </p:cBhvr>
                                      <p:to>
                                        <p:strVal val="visible"/>
                                      </p:to>
                                    </p:set>
                                    <p:animEffect transition="in" filter="fade">
                                      <p:cBhvr>
                                        <p:cTn id="7" dur="500"/>
                                        <p:tgtEl>
                                          <p:spTgt spid="32564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25650"/>
                                        </p:tgtEl>
                                        <p:attrNameLst>
                                          <p:attrName>style.visibility</p:attrName>
                                        </p:attrNameLst>
                                      </p:cBhvr>
                                      <p:to>
                                        <p:strVal val="visible"/>
                                      </p:to>
                                    </p:set>
                                    <p:animEffect transition="in" filter="fade">
                                      <p:cBhvr>
                                        <p:cTn id="10" dur="500"/>
                                        <p:tgtEl>
                                          <p:spTgt spid="325650"/>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16" fill="hold" nodeType="clickEffect">
                                  <p:stCondLst>
                                    <p:cond delay="0"/>
                                  </p:stCondLst>
                                  <p:childTnLst>
                                    <p:set>
                                      <p:cBhvr>
                                        <p:cTn id="14" dur="1" fill="hold">
                                          <p:stCondLst>
                                            <p:cond delay="0"/>
                                          </p:stCondLst>
                                        </p:cTn>
                                        <p:tgtEl>
                                          <p:spTgt spid="325646"/>
                                        </p:tgtEl>
                                        <p:attrNameLst>
                                          <p:attrName>style.visibility</p:attrName>
                                        </p:attrNameLst>
                                      </p:cBhvr>
                                      <p:to>
                                        <p:strVal val="visible"/>
                                      </p:to>
                                    </p:set>
                                    <p:anim calcmode="lin" valueType="num">
                                      <p:cBhvr>
                                        <p:cTn id="15" dur="500" fill="hold"/>
                                        <p:tgtEl>
                                          <p:spTgt spid="325646"/>
                                        </p:tgtEl>
                                        <p:attrNameLst>
                                          <p:attrName>ppt_w</p:attrName>
                                        </p:attrNameLst>
                                      </p:cBhvr>
                                      <p:tavLst>
                                        <p:tav tm="0">
                                          <p:val>
                                            <p:fltVal val="0"/>
                                          </p:val>
                                        </p:tav>
                                        <p:tav tm="100000">
                                          <p:val>
                                            <p:strVal val="#ppt_w"/>
                                          </p:val>
                                        </p:tav>
                                      </p:tavLst>
                                    </p:anim>
                                    <p:anim calcmode="lin" valueType="num">
                                      <p:cBhvr>
                                        <p:cTn id="16" dur="500" fill="hold"/>
                                        <p:tgtEl>
                                          <p:spTgt spid="325646"/>
                                        </p:tgtEl>
                                        <p:attrNameLst>
                                          <p:attrName>ppt_h</p:attrName>
                                        </p:attrNameLst>
                                      </p:cBhvr>
                                      <p:tavLst>
                                        <p:tav tm="0">
                                          <p:val>
                                            <p:fltVal val="0"/>
                                          </p:val>
                                        </p:tav>
                                        <p:tav tm="100000">
                                          <p:val>
                                            <p:strVal val="#ppt_h"/>
                                          </p:val>
                                        </p:tav>
                                      </p:tavLst>
                                    </p:anim>
                                  </p:childTnLst>
                                </p:cTn>
                              </p:par>
                              <p:par>
                                <p:cTn id="17" presetID="23" presetClass="entr" presetSubtype="16" fill="hold" grpId="0" nodeType="withEffect">
                                  <p:stCondLst>
                                    <p:cond delay="0"/>
                                  </p:stCondLst>
                                  <p:childTnLst>
                                    <p:set>
                                      <p:cBhvr>
                                        <p:cTn id="18" dur="1" fill="hold">
                                          <p:stCondLst>
                                            <p:cond delay="0"/>
                                          </p:stCondLst>
                                        </p:cTn>
                                        <p:tgtEl>
                                          <p:spTgt spid="325651"/>
                                        </p:tgtEl>
                                        <p:attrNameLst>
                                          <p:attrName>style.visibility</p:attrName>
                                        </p:attrNameLst>
                                      </p:cBhvr>
                                      <p:to>
                                        <p:strVal val="visible"/>
                                      </p:to>
                                    </p:set>
                                    <p:anim calcmode="lin" valueType="num">
                                      <p:cBhvr>
                                        <p:cTn id="19" dur="500" fill="hold"/>
                                        <p:tgtEl>
                                          <p:spTgt spid="325651"/>
                                        </p:tgtEl>
                                        <p:attrNameLst>
                                          <p:attrName>ppt_w</p:attrName>
                                        </p:attrNameLst>
                                      </p:cBhvr>
                                      <p:tavLst>
                                        <p:tav tm="0">
                                          <p:val>
                                            <p:fltVal val="0"/>
                                          </p:val>
                                        </p:tav>
                                        <p:tav tm="100000">
                                          <p:val>
                                            <p:strVal val="#ppt_w"/>
                                          </p:val>
                                        </p:tav>
                                      </p:tavLst>
                                    </p:anim>
                                    <p:anim calcmode="lin" valueType="num">
                                      <p:cBhvr>
                                        <p:cTn id="20" dur="500" fill="hold"/>
                                        <p:tgtEl>
                                          <p:spTgt spid="325651"/>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5650" grpId="0"/>
      <p:bldP spid="325651" grpId="0"/>
    </p:bld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4018" name="Rectangle 2"/>
          <p:cNvSpPr>
            <a:spLocks noGrp="1" noChangeArrowheads="1"/>
          </p:cNvSpPr>
          <p:nvPr>
            <p:ph type="body" sz="half" idx="1"/>
          </p:nvPr>
        </p:nvSpPr>
        <p:spPr>
          <a:xfrm>
            <a:off x="457200" y="1600200"/>
            <a:ext cx="5943600" cy="4525963"/>
          </a:xfrm>
        </p:spPr>
        <p:txBody>
          <a:bodyPr/>
          <a:lstStyle/>
          <a:p>
            <a:pPr eaLnBrk="1" hangingPunct="1"/>
            <a:r>
              <a:rPr lang="ja-JP" altLang="en-US" sz="2800">
                <a:solidFill>
                  <a:schemeClr val="bg1"/>
                </a:solidFill>
                <a:ea typeface="ＭＳ Ｐゴシック" pitchFamily="50" charset="-128"/>
              </a:rPr>
              <a:t>対象</a:t>
            </a:r>
            <a:r>
              <a:rPr lang="en-US" altLang="ja-JP" sz="2800">
                <a:solidFill>
                  <a:schemeClr val="bg1"/>
                </a:solidFill>
                <a:ea typeface="ＭＳ Ｐゴシック" pitchFamily="50" charset="-128"/>
              </a:rPr>
              <a:t>:</a:t>
            </a:r>
          </a:p>
          <a:p>
            <a:pPr lvl="1" eaLnBrk="1" hangingPunct="1"/>
            <a:r>
              <a:rPr lang="ja-JP" altLang="en-US" sz="2400">
                <a:solidFill>
                  <a:schemeClr val="bg1"/>
                </a:solidFill>
                <a:ea typeface="ＭＳ Ｐゴシック" pitchFamily="50" charset="-128"/>
              </a:rPr>
              <a:t>ガラス</a:t>
            </a:r>
          </a:p>
          <a:p>
            <a:pPr lvl="1" eaLnBrk="1" hangingPunct="1"/>
            <a:r>
              <a:rPr lang="ja-JP" altLang="en-US" sz="2400">
                <a:solidFill>
                  <a:schemeClr val="bg1"/>
                </a:solidFill>
                <a:ea typeface="ＭＳ Ｐゴシック" pitchFamily="50" charset="-128"/>
              </a:rPr>
              <a:t>鏡</a:t>
            </a:r>
          </a:p>
          <a:p>
            <a:pPr lvl="1" eaLnBrk="1" hangingPunct="1"/>
            <a:r>
              <a:rPr lang="ja-JP" altLang="en-US" sz="2400">
                <a:solidFill>
                  <a:schemeClr val="bg1"/>
                </a:solidFill>
                <a:ea typeface="ＭＳ Ｐゴシック" pitchFamily="50" charset="-128"/>
              </a:rPr>
              <a:t>ポリカーボネート</a:t>
            </a:r>
          </a:p>
          <a:p>
            <a:pPr lvl="1" eaLnBrk="1" hangingPunct="1"/>
            <a:r>
              <a:rPr lang="ja-JP" altLang="en-US" sz="2400">
                <a:solidFill>
                  <a:schemeClr val="bg1"/>
                </a:solidFill>
                <a:ea typeface="ＭＳ Ｐゴシック" pitchFamily="50" charset="-128"/>
              </a:rPr>
              <a:t>ＦＲＰ製ユニットバス</a:t>
            </a:r>
          </a:p>
          <a:p>
            <a:pPr lvl="1" eaLnBrk="1" hangingPunct="1">
              <a:buFontTx/>
              <a:buNone/>
            </a:pPr>
            <a:endParaRPr lang="ja-JP" altLang="en-US" sz="2400">
              <a:solidFill>
                <a:schemeClr val="bg1"/>
              </a:solidFill>
              <a:ea typeface="ＭＳ Ｐゴシック" pitchFamily="50" charset="-128"/>
            </a:endParaRPr>
          </a:p>
          <a:p>
            <a:pPr eaLnBrk="1" hangingPunct="1"/>
            <a:r>
              <a:rPr lang="ja-JP" altLang="en-US" sz="2800">
                <a:solidFill>
                  <a:schemeClr val="bg1"/>
                </a:solidFill>
                <a:ea typeface="ＭＳ Ｐゴシック" pitchFamily="50" charset="-128"/>
              </a:rPr>
              <a:t>こんな汚れに・・・</a:t>
            </a:r>
            <a:endParaRPr lang="en-US" altLang="ja-JP" sz="2800">
              <a:solidFill>
                <a:schemeClr val="bg1"/>
              </a:solidFill>
              <a:ea typeface="ＭＳ Ｐゴシック" pitchFamily="50" charset="-128"/>
            </a:endParaRPr>
          </a:p>
          <a:p>
            <a:pPr lvl="1" eaLnBrk="1" hangingPunct="1"/>
            <a:r>
              <a:rPr lang="ja-JP" altLang="en-US" sz="2400">
                <a:solidFill>
                  <a:schemeClr val="bg1"/>
                </a:solidFill>
                <a:ea typeface="ＭＳ Ｐゴシック" pitchFamily="50" charset="-128"/>
              </a:rPr>
              <a:t>ウロコ状の白い汚れ</a:t>
            </a:r>
          </a:p>
          <a:p>
            <a:pPr lvl="1" eaLnBrk="1" hangingPunct="1"/>
            <a:r>
              <a:rPr lang="ja-JP" altLang="en-US" sz="2400">
                <a:solidFill>
                  <a:schemeClr val="bg1"/>
                </a:solidFill>
                <a:ea typeface="ＭＳ Ｐゴシック" pitchFamily="50" charset="-128"/>
              </a:rPr>
              <a:t>金属セッケン</a:t>
            </a:r>
          </a:p>
        </p:txBody>
      </p:sp>
      <p:pic>
        <p:nvPicPr>
          <p:cNvPr id="854019" name="Picture 3" descr="US-101_300"/>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6400800" y="1371600"/>
            <a:ext cx="2174875" cy="5180013"/>
          </a:xfrm>
          <a:noFill/>
        </p:spPr>
      </p:pic>
      <p:sp>
        <p:nvSpPr>
          <p:cNvPr id="854020" name="Rectangle 4"/>
          <p:cNvSpPr>
            <a:spLocks noGrp="1" noChangeArrowheads="1"/>
          </p:cNvSpPr>
          <p:nvPr>
            <p:ph type="title"/>
          </p:nvPr>
        </p:nvSpPr>
        <p:spPr>
          <a:xfrm>
            <a:off x="457200" y="0"/>
            <a:ext cx="8229600" cy="1143000"/>
          </a:xfrm>
          <a:noFill/>
        </p:spPr>
        <p:txBody>
          <a:bodyPr/>
          <a:lstStyle/>
          <a:p>
            <a:pPr eaLnBrk="1" hangingPunct="1"/>
            <a:r>
              <a:rPr lang="ja-JP" altLang="en-US">
                <a:solidFill>
                  <a:schemeClr val="bg1"/>
                </a:solidFill>
                <a:ea typeface="ＭＳ Ｐゴシック" pitchFamily="50" charset="-128"/>
              </a:rPr>
              <a:t>ウロコクリーナー（</a:t>
            </a:r>
            <a:r>
              <a:rPr lang="en-US" altLang="ja-JP">
                <a:solidFill>
                  <a:schemeClr val="bg1"/>
                </a:solidFill>
                <a:ea typeface="ＭＳ Ｐゴシック" pitchFamily="50" charset="-128"/>
              </a:rPr>
              <a:t>US-101</a:t>
            </a:r>
            <a:r>
              <a:rPr lang="ja-JP" altLang="en-US">
                <a:solidFill>
                  <a:schemeClr val="bg1"/>
                </a:solidFill>
                <a:ea typeface="ＭＳ Ｐゴシック" pitchFamily="50" charset="-128"/>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54018">
                                            <p:txEl>
                                              <p:pRg st="0" end="0"/>
                                            </p:txEl>
                                          </p:spTgt>
                                        </p:tgtEl>
                                        <p:attrNameLst>
                                          <p:attrName>style.visibility</p:attrName>
                                        </p:attrNameLst>
                                      </p:cBhvr>
                                      <p:to>
                                        <p:strVal val="visible"/>
                                      </p:to>
                                    </p:set>
                                    <p:animEffect transition="in" filter="fade">
                                      <p:cBhvr>
                                        <p:cTn id="7" dur="500"/>
                                        <p:tgtEl>
                                          <p:spTgt spid="854018">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54018">
                                            <p:txEl>
                                              <p:pRg st="1" end="1"/>
                                            </p:txEl>
                                          </p:spTgt>
                                        </p:tgtEl>
                                        <p:attrNameLst>
                                          <p:attrName>style.visibility</p:attrName>
                                        </p:attrNameLst>
                                      </p:cBhvr>
                                      <p:to>
                                        <p:strVal val="visible"/>
                                      </p:to>
                                    </p:set>
                                    <p:animEffect transition="in" filter="fade">
                                      <p:cBhvr>
                                        <p:cTn id="10" dur="500"/>
                                        <p:tgtEl>
                                          <p:spTgt spid="854018">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54018">
                                            <p:txEl>
                                              <p:pRg st="2" end="2"/>
                                            </p:txEl>
                                          </p:spTgt>
                                        </p:tgtEl>
                                        <p:attrNameLst>
                                          <p:attrName>style.visibility</p:attrName>
                                        </p:attrNameLst>
                                      </p:cBhvr>
                                      <p:to>
                                        <p:strVal val="visible"/>
                                      </p:to>
                                    </p:set>
                                    <p:animEffect transition="in" filter="fade">
                                      <p:cBhvr>
                                        <p:cTn id="13" dur="500"/>
                                        <p:tgtEl>
                                          <p:spTgt spid="854018">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854018">
                                            <p:txEl>
                                              <p:pRg st="3" end="3"/>
                                            </p:txEl>
                                          </p:spTgt>
                                        </p:tgtEl>
                                        <p:attrNameLst>
                                          <p:attrName>style.visibility</p:attrName>
                                        </p:attrNameLst>
                                      </p:cBhvr>
                                      <p:to>
                                        <p:strVal val="visible"/>
                                      </p:to>
                                    </p:set>
                                    <p:animEffect transition="in" filter="fade">
                                      <p:cBhvr>
                                        <p:cTn id="16" dur="500"/>
                                        <p:tgtEl>
                                          <p:spTgt spid="854018">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854018">
                                            <p:txEl>
                                              <p:pRg st="4" end="4"/>
                                            </p:txEl>
                                          </p:spTgt>
                                        </p:tgtEl>
                                        <p:attrNameLst>
                                          <p:attrName>style.visibility</p:attrName>
                                        </p:attrNameLst>
                                      </p:cBhvr>
                                      <p:to>
                                        <p:strVal val="visible"/>
                                      </p:to>
                                    </p:set>
                                    <p:animEffect transition="in" filter="fade">
                                      <p:cBhvr>
                                        <p:cTn id="19" dur="500"/>
                                        <p:tgtEl>
                                          <p:spTgt spid="854018">
                                            <p:txEl>
                                              <p:pRg st="4" end="4"/>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854018">
                                            <p:txEl>
                                              <p:pRg st="6" end="6"/>
                                            </p:txEl>
                                          </p:spTgt>
                                        </p:tgtEl>
                                        <p:attrNameLst>
                                          <p:attrName>style.visibility</p:attrName>
                                        </p:attrNameLst>
                                      </p:cBhvr>
                                      <p:to>
                                        <p:strVal val="visible"/>
                                      </p:to>
                                    </p:set>
                                    <p:animEffect transition="in" filter="fade">
                                      <p:cBhvr>
                                        <p:cTn id="22" dur="500"/>
                                        <p:tgtEl>
                                          <p:spTgt spid="854018">
                                            <p:txEl>
                                              <p:pRg st="6" end="6"/>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854018">
                                            <p:txEl>
                                              <p:pRg st="7" end="7"/>
                                            </p:txEl>
                                          </p:spTgt>
                                        </p:tgtEl>
                                        <p:attrNameLst>
                                          <p:attrName>style.visibility</p:attrName>
                                        </p:attrNameLst>
                                      </p:cBhvr>
                                      <p:to>
                                        <p:strVal val="visible"/>
                                      </p:to>
                                    </p:set>
                                    <p:animEffect transition="in" filter="fade">
                                      <p:cBhvr>
                                        <p:cTn id="25" dur="500"/>
                                        <p:tgtEl>
                                          <p:spTgt spid="854018">
                                            <p:txEl>
                                              <p:pRg st="7" end="7"/>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854018">
                                            <p:txEl>
                                              <p:pRg st="8" end="8"/>
                                            </p:txEl>
                                          </p:spTgt>
                                        </p:tgtEl>
                                        <p:attrNameLst>
                                          <p:attrName>style.visibility</p:attrName>
                                        </p:attrNameLst>
                                      </p:cBhvr>
                                      <p:to>
                                        <p:strVal val="visible"/>
                                      </p:to>
                                    </p:set>
                                    <p:animEffect transition="in" filter="fade">
                                      <p:cBhvr>
                                        <p:cTn id="28" dur="500"/>
                                        <p:tgtEl>
                                          <p:spTgt spid="854018">
                                            <p:txEl>
                                              <p:pRg st="8" end="8"/>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854019"/>
                                        </p:tgtEl>
                                        <p:attrNameLst>
                                          <p:attrName>style.visibility</p:attrName>
                                        </p:attrNameLst>
                                      </p:cBhvr>
                                      <p:to>
                                        <p:strVal val="visible"/>
                                      </p:to>
                                    </p:set>
                                    <p:animEffect transition="in" filter="fade">
                                      <p:cBhvr>
                                        <p:cTn id="31" dur="500"/>
                                        <p:tgtEl>
                                          <p:spTgt spid="854019"/>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854020"/>
                                        </p:tgtEl>
                                        <p:attrNameLst>
                                          <p:attrName>style.visibility</p:attrName>
                                        </p:attrNameLst>
                                      </p:cBhvr>
                                      <p:to>
                                        <p:strVal val="visible"/>
                                      </p:to>
                                    </p:set>
                                    <p:animEffect transition="in" filter="fade">
                                      <p:cBhvr>
                                        <p:cTn id="34" dur="500"/>
                                        <p:tgtEl>
                                          <p:spTgt spid="8540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4018" grpId="0" build="p"/>
      <p:bldP spid="854020" grpId="0"/>
    </p:bld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7866" name="Picture 10" descr="befo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71575"/>
            <a:ext cx="4267200" cy="3200400"/>
          </a:xfrm>
          <a:prstGeom prst="rect">
            <a:avLst/>
          </a:prstGeom>
          <a:noFill/>
          <a:ln w="28575">
            <a:solidFill>
              <a:srgbClr val="3366FF"/>
            </a:solidFill>
            <a:miter lim="800000"/>
            <a:headEnd/>
            <a:tailEnd/>
          </a:ln>
          <a:extLst>
            <a:ext uri="{909E8E84-426E-40DD-AFC4-6F175D3DCCD1}">
              <a14:hiddenFill xmlns:a14="http://schemas.microsoft.com/office/drawing/2010/main">
                <a:solidFill>
                  <a:srgbClr val="FFFFFF"/>
                </a:solidFill>
              </a14:hiddenFill>
            </a:ext>
          </a:extLst>
        </p:spPr>
      </p:pic>
      <p:pic>
        <p:nvPicPr>
          <p:cNvPr id="377867" name="Picture 11" descr="aft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92500" y="1171575"/>
            <a:ext cx="5651500" cy="4238625"/>
          </a:xfrm>
          <a:prstGeom prst="rect">
            <a:avLst/>
          </a:prstGeom>
          <a:noFill/>
          <a:ln w="28575">
            <a:solidFill>
              <a:srgbClr val="3366FF"/>
            </a:solidFill>
            <a:miter lim="800000"/>
            <a:headEnd/>
            <a:tailEnd/>
          </a:ln>
          <a:extLst>
            <a:ext uri="{909E8E84-426E-40DD-AFC4-6F175D3DCCD1}">
              <a14:hiddenFill xmlns:a14="http://schemas.microsoft.com/office/drawing/2010/main">
                <a:solidFill>
                  <a:srgbClr val="FFFFFF"/>
                </a:solidFill>
              </a14:hiddenFill>
            </a:ext>
          </a:extLst>
        </p:spPr>
      </p:pic>
      <p:sp>
        <p:nvSpPr>
          <p:cNvPr id="782342" name="Text Box 6"/>
          <p:cNvSpPr txBox="1">
            <a:spLocks noChangeArrowheads="1"/>
          </p:cNvSpPr>
          <p:nvPr/>
        </p:nvSpPr>
        <p:spPr bwMode="auto">
          <a:xfrm>
            <a:off x="5181600" y="5486400"/>
            <a:ext cx="230505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0" algn="ctr">
                <a:solidFill>
                  <a:srgbClr val="000000"/>
                </a:solidFill>
                <a:miter lim="800000"/>
                <a:headEnd/>
                <a:tailEnd/>
              </a14:hiddenLine>
            </a:ext>
          </a:extLst>
        </p:spPr>
        <p:txBody>
          <a:bodyPr>
            <a:spAutoFit/>
          </a:bodyPr>
          <a:lstStyle>
            <a:lvl1pPr eaLnBrk="0" hangingPunct="0">
              <a:defRPr kumimoji="1" sz="1600" b="1">
                <a:solidFill>
                  <a:schemeClr val="bg1"/>
                </a:solidFill>
                <a:latin typeface="Arial" charset="0"/>
                <a:ea typeface="ＭＳ Ｐゴシック" pitchFamily="50" charset="-128"/>
              </a:defRPr>
            </a:lvl1pPr>
            <a:lvl2pPr marL="742950" indent="-285750" eaLnBrk="0" hangingPunct="0">
              <a:defRPr kumimoji="1" sz="1600" b="1">
                <a:solidFill>
                  <a:schemeClr val="bg1"/>
                </a:solidFill>
                <a:latin typeface="Arial" charset="0"/>
                <a:ea typeface="ＭＳ Ｐゴシック" pitchFamily="50" charset="-128"/>
              </a:defRPr>
            </a:lvl2pPr>
            <a:lvl3pPr marL="1143000" indent="-228600" eaLnBrk="0" hangingPunct="0">
              <a:defRPr kumimoji="1" sz="1600" b="1">
                <a:solidFill>
                  <a:schemeClr val="bg1"/>
                </a:solidFill>
                <a:latin typeface="Arial" charset="0"/>
                <a:ea typeface="ＭＳ Ｐゴシック" pitchFamily="50" charset="-128"/>
              </a:defRPr>
            </a:lvl3pPr>
            <a:lvl4pPr marL="1600200" indent="-228600" eaLnBrk="0" hangingPunct="0">
              <a:defRPr kumimoji="1" sz="1600" b="1">
                <a:solidFill>
                  <a:schemeClr val="bg1"/>
                </a:solidFill>
                <a:latin typeface="Arial" charset="0"/>
                <a:ea typeface="ＭＳ Ｐゴシック" pitchFamily="50" charset="-128"/>
              </a:defRPr>
            </a:lvl4pPr>
            <a:lvl5pPr marL="2057400" indent="-228600" eaLnBrk="0" hangingPunct="0">
              <a:defRPr kumimoji="1" sz="1600" b="1">
                <a:solidFill>
                  <a:schemeClr val="bg1"/>
                </a:solidFill>
                <a:latin typeface="Arial" charset="0"/>
                <a:ea typeface="ＭＳ Ｐゴシック" pitchFamily="50" charset="-128"/>
              </a:defRPr>
            </a:lvl5pPr>
            <a:lvl6pPr marL="25146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6pPr>
            <a:lvl7pPr marL="29718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7pPr>
            <a:lvl8pPr marL="34290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8pPr>
            <a:lvl9pPr marL="38862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9pPr>
          </a:lstStyle>
          <a:p>
            <a:pPr eaLnBrk="1" hangingPunct="1"/>
            <a:r>
              <a:rPr lang="ja-JP" altLang="en-US" sz="4000">
                <a:latin typeface="Times New Roman" pitchFamily="18" charset="0"/>
              </a:rPr>
              <a:t>施工後</a:t>
            </a:r>
          </a:p>
        </p:txBody>
      </p:sp>
      <p:sp>
        <p:nvSpPr>
          <p:cNvPr id="782341" name="Text Box 5"/>
          <p:cNvSpPr txBox="1">
            <a:spLocks noChangeArrowheads="1"/>
          </p:cNvSpPr>
          <p:nvPr/>
        </p:nvSpPr>
        <p:spPr bwMode="auto">
          <a:xfrm>
            <a:off x="990600" y="4343400"/>
            <a:ext cx="230505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0" algn="ctr">
                <a:solidFill>
                  <a:srgbClr val="000000"/>
                </a:solidFill>
                <a:miter lim="800000"/>
                <a:headEnd/>
                <a:tailEnd/>
              </a14:hiddenLine>
            </a:ext>
          </a:extLst>
        </p:spPr>
        <p:txBody>
          <a:bodyPr>
            <a:spAutoFit/>
          </a:bodyPr>
          <a:lstStyle>
            <a:lvl1pPr eaLnBrk="0" hangingPunct="0">
              <a:defRPr kumimoji="1" sz="1600" b="1">
                <a:solidFill>
                  <a:schemeClr val="bg1"/>
                </a:solidFill>
                <a:latin typeface="Arial" charset="0"/>
                <a:ea typeface="ＭＳ Ｐゴシック" pitchFamily="50" charset="-128"/>
              </a:defRPr>
            </a:lvl1pPr>
            <a:lvl2pPr marL="742950" indent="-285750" eaLnBrk="0" hangingPunct="0">
              <a:defRPr kumimoji="1" sz="1600" b="1">
                <a:solidFill>
                  <a:schemeClr val="bg1"/>
                </a:solidFill>
                <a:latin typeface="Arial" charset="0"/>
                <a:ea typeface="ＭＳ Ｐゴシック" pitchFamily="50" charset="-128"/>
              </a:defRPr>
            </a:lvl2pPr>
            <a:lvl3pPr marL="1143000" indent="-228600" eaLnBrk="0" hangingPunct="0">
              <a:defRPr kumimoji="1" sz="1600" b="1">
                <a:solidFill>
                  <a:schemeClr val="bg1"/>
                </a:solidFill>
                <a:latin typeface="Arial" charset="0"/>
                <a:ea typeface="ＭＳ Ｐゴシック" pitchFamily="50" charset="-128"/>
              </a:defRPr>
            </a:lvl3pPr>
            <a:lvl4pPr marL="1600200" indent="-228600" eaLnBrk="0" hangingPunct="0">
              <a:defRPr kumimoji="1" sz="1600" b="1">
                <a:solidFill>
                  <a:schemeClr val="bg1"/>
                </a:solidFill>
                <a:latin typeface="Arial" charset="0"/>
                <a:ea typeface="ＭＳ Ｐゴシック" pitchFamily="50" charset="-128"/>
              </a:defRPr>
            </a:lvl4pPr>
            <a:lvl5pPr marL="2057400" indent="-228600" eaLnBrk="0" hangingPunct="0">
              <a:defRPr kumimoji="1" sz="1600" b="1">
                <a:solidFill>
                  <a:schemeClr val="bg1"/>
                </a:solidFill>
                <a:latin typeface="Arial" charset="0"/>
                <a:ea typeface="ＭＳ Ｐゴシック" pitchFamily="50" charset="-128"/>
              </a:defRPr>
            </a:lvl5pPr>
            <a:lvl6pPr marL="25146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6pPr>
            <a:lvl7pPr marL="29718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7pPr>
            <a:lvl8pPr marL="34290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8pPr>
            <a:lvl9pPr marL="38862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9pPr>
          </a:lstStyle>
          <a:p>
            <a:pPr eaLnBrk="1" hangingPunct="1"/>
            <a:r>
              <a:rPr lang="ja-JP" altLang="en-US" sz="4000">
                <a:solidFill>
                  <a:schemeClr val="hlink"/>
                </a:solidFill>
                <a:latin typeface="Times New Roman" pitchFamily="18" charset="0"/>
              </a:rPr>
              <a:t>施工前</a:t>
            </a:r>
          </a:p>
        </p:txBody>
      </p:sp>
      <p:sp>
        <p:nvSpPr>
          <p:cNvPr id="72712" name="Rectangle 4"/>
          <p:cNvSpPr>
            <a:spLocks noChangeArrowheads="1"/>
          </p:cNvSpPr>
          <p:nvPr/>
        </p:nvSpPr>
        <p:spPr bwMode="auto">
          <a:xfrm>
            <a:off x="457200" y="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0"/>
              </a:spcBef>
              <a:defRPr sz="4400">
                <a:solidFill>
                  <a:schemeClr val="tx2"/>
                </a:solidFill>
                <a:latin typeface="Arial" charset="0"/>
              </a:defRPr>
            </a:lvl1pPr>
            <a:lvl2pPr eaLnBrk="0" hangingPunct="0">
              <a:spcBef>
                <a:spcPct val="0"/>
              </a:spcBef>
              <a:defRPr sz="4400">
                <a:solidFill>
                  <a:schemeClr val="tx2"/>
                </a:solidFill>
                <a:latin typeface="Arial" charset="0"/>
              </a:defRPr>
            </a:lvl2pPr>
            <a:lvl3pPr eaLnBrk="0" hangingPunct="0">
              <a:spcBef>
                <a:spcPct val="0"/>
              </a:spcBef>
              <a:defRPr sz="4400">
                <a:solidFill>
                  <a:schemeClr val="tx2"/>
                </a:solidFill>
                <a:latin typeface="Arial" charset="0"/>
              </a:defRPr>
            </a:lvl3pPr>
            <a:lvl4pPr eaLnBrk="0" hangingPunct="0">
              <a:spcBef>
                <a:spcPct val="0"/>
              </a:spcBef>
              <a:defRPr sz="4400">
                <a:solidFill>
                  <a:schemeClr val="tx2"/>
                </a:solidFill>
                <a:latin typeface="Arial" charset="0"/>
              </a:defRPr>
            </a:lvl4pPr>
            <a:lvl5pPr eaLnBrk="0" hangingPunct="0">
              <a:spcBef>
                <a:spcPct val="0"/>
              </a:spcBef>
              <a:defRPr sz="4400">
                <a:solidFill>
                  <a:schemeClr val="tx2"/>
                </a:solidFill>
                <a:latin typeface="Arial" charset="0"/>
              </a:defRPr>
            </a:lvl5pPr>
            <a:lvl6pPr marL="457200" algn="ctr" eaLnBrk="0" fontAlgn="base" hangingPunct="0">
              <a:spcBef>
                <a:spcPct val="0"/>
              </a:spcBef>
              <a:spcAft>
                <a:spcPct val="0"/>
              </a:spcAft>
              <a:defRPr sz="4400">
                <a:solidFill>
                  <a:schemeClr val="tx2"/>
                </a:solidFill>
                <a:latin typeface="Arial" charset="0"/>
              </a:defRPr>
            </a:lvl6pPr>
            <a:lvl7pPr marL="914400" algn="ctr" eaLnBrk="0" fontAlgn="base" hangingPunct="0">
              <a:spcBef>
                <a:spcPct val="0"/>
              </a:spcBef>
              <a:spcAft>
                <a:spcPct val="0"/>
              </a:spcAft>
              <a:defRPr sz="4400">
                <a:solidFill>
                  <a:schemeClr val="tx2"/>
                </a:solidFill>
                <a:latin typeface="Arial" charset="0"/>
              </a:defRPr>
            </a:lvl7pPr>
            <a:lvl8pPr marL="1371600" algn="ctr" eaLnBrk="0" fontAlgn="base" hangingPunct="0">
              <a:spcBef>
                <a:spcPct val="0"/>
              </a:spcBef>
              <a:spcAft>
                <a:spcPct val="0"/>
              </a:spcAft>
              <a:defRPr sz="4400">
                <a:solidFill>
                  <a:schemeClr val="tx2"/>
                </a:solidFill>
                <a:latin typeface="Arial" charset="0"/>
              </a:defRPr>
            </a:lvl8pPr>
            <a:lvl9pPr marL="1828800" algn="ctr" eaLnBrk="0" fontAlgn="base" hangingPunct="0">
              <a:spcBef>
                <a:spcPct val="0"/>
              </a:spcBef>
              <a:spcAft>
                <a:spcPct val="0"/>
              </a:spcAft>
              <a:defRPr sz="4400">
                <a:solidFill>
                  <a:schemeClr val="tx2"/>
                </a:solidFill>
                <a:latin typeface="Arial" charset="0"/>
              </a:defRPr>
            </a:lvl9pPr>
          </a:lstStyle>
          <a:p>
            <a:pPr eaLnBrk="1" hangingPunct="1"/>
            <a:r>
              <a:rPr kumimoji="0" lang="ja-JP" altLang="en-US" b="0">
                <a:solidFill>
                  <a:schemeClr val="bg1"/>
                </a:solidFill>
              </a:rPr>
              <a:t>ウロコクリーナー（</a:t>
            </a:r>
            <a:r>
              <a:rPr kumimoji="0" lang="en-US" altLang="ja-JP" b="0">
                <a:solidFill>
                  <a:schemeClr val="bg1"/>
                </a:solidFill>
              </a:rPr>
              <a:t>US-101</a:t>
            </a:r>
            <a:r>
              <a:rPr kumimoji="0" lang="ja-JP" altLang="en-US" b="0">
                <a:solidFill>
                  <a:schemeClr val="bg1"/>
                </a:solidFill>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82341"/>
                                        </p:tgtEl>
                                        <p:attrNameLst>
                                          <p:attrName>style.visibility</p:attrName>
                                        </p:attrNameLst>
                                      </p:cBhvr>
                                      <p:to>
                                        <p:strVal val="visible"/>
                                      </p:to>
                                    </p:set>
                                    <p:animEffect transition="in" filter="fade">
                                      <p:cBhvr>
                                        <p:cTn id="7" dur="500"/>
                                        <p:tgtEl>
                                          <p:spTgt spid="782341"/>
                                        </p:tgtEl>
                                      </p:cBhvr>
                                    </p:animEffect>
                                  </p:childTnLst>
                                </p:cTn>
                              </p:par>
                              <p:par>
                                <p:cTn id="8" presetID="10" presetClass="entr" presetSubtype="0" fill="hold" nodeType="withEffect">
                                  <p:stCondLst>
                                    <p:cond delay="0"/>
                                  </p:stCondLst>
                                  <p:childTnLst>
                                    <p:set>
                                      <p:cBhvr>
                                        <p:cTn id="9" dur="1" fill="hold">
                                          <p:stCondLst>
                                            <p:cond delay="0"/>
                                          </p:stCondLst>
                                        </p:cTn>
                                        <p:tgtEl>
                                          <p:spTgt spid="377866"/>
                                        </p:tgtEl>
                                        <p:attrNameLst>
                                          <p:attrName>style.visibility</p:attrName>
                                        </p:attrNameLst>
                                      </p:cBhvr>
                                      <p:to>
                                        <p:strVal val="visible"/>
                                      </p:to>
                                    </p:set>
                                    <p:animEffect transition="in" filter="fade">
                                      <p:cBhvr>
                                        <p:cTn id="10" dur="500"/>
                                        <p:tgtEl>
                                          <p:spTgt spid="377866"/>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16" fill="hold" grpId="0" nodeType="clickEffect">
                                  <p:stCondLst>
                                    <p:cond delay="0"/>
                                  </p:stCondLst>
                                  <p:childTnLst>
                                    <p:set>
                                      <p:cBhvr>
                                        <p:cTn id="14" dur="1" fill="hold">
                                          <p:stCondLst>
                                            <p:cond delay="0"/>
                                          </p:stCondLst>
                                        </p:cTn>
                                        <p:tgtEl>
                                          <p:spTgt spid="782342"/>
                                        </p:tgtEl>
                                        <p:attrNameLst>
                                          <p:attrName>style.visibility</p:attrName>
                                        </p:attrNameLst>
                                      </p:cBhvr>
                                      <p:to>
                                        <p:strVal val="visible"/>
                                      </p:to>
                                    </p:set>
                                    <p:anim calcmode="lin" valueType="num">
                                      <p:cBhvr>
                                        <p:cTn id="15" dur="500" fill="hold"/>
                                        <p:tgtEl>
                                          <p:spTgt spid="782342"/>
                                        </p:tgtEl>
                                        <p:attrNameLst>
                                          <p:attrName>ppt_w</p:attrName>
                                        </p:attrNameLst>
                                      </p:cBhvr>
                                      <p:tavLst>
                                        <p:tav tm="0">
                                          <p:val>
                                            <p:fltVal val="0"/>
                                          </p:val>
                                        </p:tav>
                                        <p:tav tm="100000">
                                          <p:val>
                                            <p:strVal val="#ppt_w"/>
                                          </p:val>
                                        </p:tav>
                                      </p:tavLst>
                                    </p:anim>
                                    <p:anim calcmode="lin" valueType="num">
                                      <p:cBhvr>
                                        <p:cTn id="16" dur="500" fill="hold"/>
                                        <p:tgtEl>
                                          <p:spTgt spid="782342"/>
                                        </p:tgtEl>
                                        <p:attrNameLst>
                                          <p:attrName>ppt_h</p:attrName>
                                        </p:attrNameLst>
                                      </p:cBhvr>
                                      <p:tavLst>
                                        <p:tav tm="0">
                                          <p:val>
                                            <p:fltVal val="0"/>
                                          </p:val>
                                        </p:tav>
                                        <p:tav tm="100000">
                                          <p:val>
                                            <p:strVal val="#ppt_h"/>
                                          </p:val>
                                        </p:tav>
                                      </p:tavLst>
                                    </p:anim>
                                  </p:childTnLst>
                                </p:cTn>
                              </p:par>
                              <p:par>
                                <p:cTn id="17" presetID="23" presetClass="entr" presetSubtype="16" fill="hold" nodeType="withEffect">
                                  <p:stCondLst>
                                    <p:cond delay="0"/>
                                  </p:stCondLst>
                                  <p:childTnLst>
                                    <p:set>
                                      <p:cBhvr>
                                        <p:cTn id="18" dur="1" fill="hold">
                                          <p:stCondLst>
                                            <p:cond delay="0"/>
                                          </p:stCondLst>
                                        </p:cTn>
                                        <p:tgtEl>
                                          <p:spTgt spid="377867"/>
                                        </p:tgtEl>
                                        <p:attrNameLst>
                                          <p:attrName>style.visibility</p:attrName>
                                        </p:attrNameLst>
                                      </p:cBhvr>
                                      <p:to>
                                        <p:strVal val="visible"/>
                                      </p:to>
                                    </p:set>
                                    <p:anim calcmode="lin" valueType="num">
                                      <p:cBhvr>
                                        <p:cTn id="19" dur="500" fill="hold"/>
                                        <p:tgtEl>
                                          <p:spTgt spid="377867"/>
                                        </p:tgtEl>
                                        <p:attrNameLst>
                                          <p:attrName>ppt_w</p:attrName>
                                        </p:attrNameLst>
                                      </p:cBhvr>
                                      <p:tavLst>
                                        <p:tav tm="0">
                                          <p:val>
                                            <p:fltVal val="0"/>
                                          </p:val>
                                        </p:tav>
                                        <p:tav tm="100000">
                                          <p:val>
                                            <p:strVal val="#ppt_w"/>
                                          </p:val>
                                        </p:tav>
                                      </p:tavLst>
                                    </p:anim>
                                    <p:anim calcmode="lin" valueType="num">
                                      <p:cBhvr>
                                        <p:cTn id="20" dur="500" fill="hold"/>
                                        <p:tgtEl>
                                          <p:spTgt spid="37786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2342" grpId="0"/>
      <p:bldP spid="782341" grpId="0"/>
    </p:bld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56066" name="Picture 2" descr="ウロコクリーナー（ステンレス水栓金具）-before"/>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0" y="1143000"/>
            <a:ext cx="3810000" cy="3200400"/>
          </a:xfrm>
          <a:noFill/>
          <a:ln w="28575">
            <a:solidFill>
              <a:srgbClr val="0099FF"/>
            </a:solidFill>
            <a:miter lim="800000"/>
            <a:headEnd/>
            <a:tailEnd/>
          </a:ln>
        </p:spPr>
      </p:pic>
      <p:pic>
        <p:nvPicPr>
          <p:cNvPr id="856067" name="Picture 3" descr="ウロコクリーナー（ステンレス水栓金具）-aft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05200" y="1143000"/>
            <a:ext cx="5638800" cy="4648200"/>
          </a:xfrm>
          <a:prstGeom prst="rect">
            <a:avLst/>
          </a:prstGeom>
          <a:noFill/>
          <a:ln w="28575">
            <a:solidFill>
              <a:srgbClr val="0099FF"/>
            </a:solidFill>
            <a:miter lim="800000"/>
            <a:headEnd/>
            <a:tailEnd/>
          </a:ln>
          <a:extLst>
            <a:ext uri="{909E8E84-426E-40DD-AFC4-6F175D3DCCD1}">
              <a14:hiddenFill xmlns:a14="http://schemas.microsoft.com/office/drawing/2010/main">
                <a:solidFill>
                  <a:srgbClr val="FFFFFF"/>
                </a:solidFill>
              </a14:hiddenFill>
            </a:ext>
          </a:extLst>
        </p:spPr>
      </p:pic>
      <p:sp>
        <p:nvSpPr>
          <p:cNvPr id="73732" name="Rectangle 4"/>
          <p:cNvSpPr>
            <a:spLocks noGrp="1" noChangeArrowheads="1"/>
          </p:cNvSpPr>
          <p:nvPr>
            <p:ph type="title" sz="quarter"/>
          </p:nvPr>
        </p:nvSpPr>
        <p:spPr>
          <a:xfrm>
            <a:off x="457200" y="0"/>
            <a:ext cx="8229600" cy="1143000"/>
          </a:xfrm>
          <a:noFill/>
        </p:spPr>
        <p:txBody>
          <a:bodyPr/>
          <a:lstStyle/>
          <a:p>
            <a:pPr eaLnBrk="1" hangingPunct="1"/>
            <a:r>
              <a:rPr lang="ja-JP" altLang="en-US">
                <a:solidFill>
                  <a:schemeClr val="bg1"/>
                </a:solidFill>
                <a:ea typeface="ＭＳ Ｐゴシック" pitchFamily="50" charset="-128"/>
              </a:rPr>
              <a:t>ウロコクリーナー（</a:t>
            </a:r>
            <a:r>
              <a:rPr lang="en-US" altLang="ja-JP">
                <a:solidFill>
                  <a:schemeClr val="bg1"/>
                </a:solidFill>
                <a:ea typeface="ＭＳ Ｐゴシック" pitchFamily="50" charset="-128"/>
              </a:rPr>
              <a:t>US-101</a:t>
            </a:r>
            <a:r>
              <a:rPr lang="ja-JP" altLang="en-US">
                <a:solidFill>
                  <a:schemeClr val="bg1"/>
                </a:solidFill>
                <a:ea typeface="ＭＳ Ｐゴシック" pitchFamily="50" charset="-128"/>
              </a:rPr>
              <a:t>）</a:t>
            </a:r>
          </a:p>
        </p:txBody>
      </p:sp>
      <p:sp>
        <p:nvSpPr>
          <p:cNvPr id="856069" name="Text Box 5"/>
          <p:cNvSpPr txBox="1">
            <a:spLocks noChangeArrowheads="1"/>
          </p:cNvSpPr>
          <p:nvPr/>
        </p:nvSpPr>
        <p:spPr bwMode="auto">
          <a:xfrm>
            <a:off x="914400" y="4419600"/>
            <a:ext cx="230505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0" algn="ctr">
                <a:solidFill>
                  <a:srgbClr val="000000"/>
                </a:solidFill>
                <a:miter lim="800000"/>
                <a:headEnd/>
                <a:tailEnd/>
              </a14:hiddenLine>
            </a:ext>
          </a:extLst>
        </p:spPr>
        <p:txBody>
          <a:bodyPr>
            <a:spAutoFit/>
          </a:bodyPr>
          <a:lstStyle>
            <a:lvl1pPr eaLnBrk="0" hangingPunct="0">
              <a:defRPr kumimoji="1" sz="1600" b="1">
                <a:solidFill>
                  <a:schemeClr val="bg1"/>
                </a:solidFill>
                <a:latin typeface="Arial" charset="0"/>
                <a:ea typeface="ＭＳ Ｐゴシック" pitchFamily="50" charset="-128"/>
              </a:defRPr>
            </a:lvl1pPr>
            <a:lvl2pPr marL="742950" indent="-285750" eaLnBrk="0" hangingPunct="0">
              <a:defRPr kumimoji="1" sz="1600" b="1">
                <a:solidFill>
                  <a:schemeClr val="bg1"/>
                </a:solidFill>
                <a:latin typeface="Arial" charset="0"/>
                <a:ea typeface="ＭＳ Ｐゴシック" pitchFamily="50" charset="-128"/>
              </a:defRPr>
            </a:lvl2pPr>
            <a:lvl3pPr marL="1143000" indent="-228600" eaLnBrk="0" hangingPunct="0">
              <a:defRPr kumimoji="1" sz="1600" b="1">
                <a:solidFill>
                  <a:schemeClr val="bg1"/>
                </a:solidFill>
                <a:latin typeface="Arial" charset="0"/>
                <a:ea typeface="ＭＳ Ｐゴシック" pitchFamily="50" charset="-128"/>
              </a:defRPr>
            </a:lvl3pPr>
            <a:lvl4pPr marL="1600200" indent="-228600" eaLnBrk="0" hangingPunct="0">
              <a:defRPr kumimoji="1" sz="1600" b="1">
                <a:solidFill>
                  <a:schemeClr val="bg1"/>
                </a:solidFill>
                <a:latin typeface="Arial" charset="0"/>
                <a:ea typeface="ＭＳ Ｐゴシック" pitchFamily="50" charset="-128"/>
              </a:defRPr>
            </a:lvl4pPr>
            <a:lvl5pPr marL="2057400" indent="-228600" eaLnBrk="0" hangingPunct="0">
              <a:defRPr kumimoji="1" sz="1600" b="1">
                <a:solidFill>
                  <a:schemeClr val="bg1"/>
                </a:solidFill>
                <a:latin typeface="Arial" charset="0"/>
                <a:ea typeface="ＭＳ Ｐゴシック" pitchFamily="50" charset="-128"/>
              </a:defRPr>
            </a:lvl5pPr>
            <a:lvl6pPr marL="25146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6pPr>
            <a:lvl7pPr marL="29718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7pPr>
            <a:lvl8pPr marL="34290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8pPr>
            <a:lvl9pPr marL="38862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9pPr>
          </a:lstStyle>
          <a:p>
            <a:pPr eaLnBrk="1" hangingPunct="1"/>
            <a:r>
              <a:rPr lang="ja-JP" altLang="en-US" sz="4000">
                <a:solidFill>
                  <a:schemeClr val="hlink"/>
                </a:solidFill>
                <a:latin typeface="Times New Roman" pitchFamily="18" charset="0"/>
              </a:rPr>
              <a:t>施工前</a:t>
            </a:r>
          </a:p>
        </p:txBody>
      </p:sp>
      <p:sp>
        <p:nvSpPr>
          <p:cNvPr id="856070" name="Text Box 6"/>
          <p:cNvSpPr txBox="1">
            <a:spLocks noChangeArrowheads="1"/>
          </p:cNvSpPr>
          <p:nvPr/>
        </p:nvSpPr>
        <p:spPr bwMode="auto">
          <a:xfrm>
            <a:off x="5010150" y="5867400"/>
            <a:ext cx="230505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0" algn="ctr">
                <a:solidFill>
                  <a:srgbClr val="000000"/>
                </a:solidFill>
                <a:miter lim="800000"/>
                <a:headEnd/>
                <a:tailEnd/>
              </a14:hiddenLine>
            </a:ext>
          </a:extLst>
        </p:spPr>
        <p:txBody>
          <a:bodyPr>
            <a:spAutoFit/>
          </a:bodyPr>
          <a:lstStyle>
            <a:lvl1pPr eaLnBrk="0" hangingPunct="0">
              <a:defRPr kumimoji="1" sz="1600" b="1">
                <a:solidFill>
                  <a:schemeClr val="bg1"/>
                </a:solidFill>
                <a:latin typeface="Arial" charset="0"/>
                <a:ea typeface="ＭＳ Ｐゴシック" pitchFamily="50" charset="-128"/>
              </a:defRPr>
            </a:lvl1pPr>
            <a:lvl2pPr marL="742950" indent="-285750" eaLnBrk="0" hangingPunct="0">
              <a:defRPr kumimoji="1" sz="1600" b="1">
                <a:solidFill>
                  <a:schemeClr val="bg1"/>
                </a:solidFill>
                <a:latin typeface="Arial" charset="0"/>
                <a:ea typeface="ＭＳ Ｐゴシック" pitchFamily="50" charset="-128"/>
              </a:defRPr>
            </a:lvl2pPr>
            <a:lvl3pPr marL="1143000" indent="-228600" eaLnBrk="0" hangingPunct="0">
              <a:defRPr kumimoji="1" sz="1600" b="1">
                <a:solidFill>
                  <a:schemeClr val="bg1"/>
                </a:solidFill>
                <a:latin typeface="Arial" charset="0"/>
                <a:ea typeface="ＭＳ Ｐゴシック" pitchFamily="50" charset="-128"/>
              </a:defRPr>
            </a:lvl3pPr>
            <a:lvl4pPr marL="1600200" indent="-228600" eaLnBrk="0" hangingPunct="0">
              <a:defRPr kumimoji="1" sz="1600" b="1">
                <a:solidFill>
                  <a:schemeClr val="bg1"/>
                </a:solidFill>
                <a:latin typeface="Arial" charset="0"/>
                <a:ea typeface="ＭＳ Ｐゴシック" pitchFamily="50" charset="-128"/>
              </a:defRPr>
            </a:lvl4pPr>
            <a:lvl5pPr marL="2057400" indent="-228600" eaLnBrk="0" hangingPunct="0">
              <a:defRPr kumimoji="1" sz="1600" b="1">
                <a:solidFill>
                  <a:schemeClr val="bg1"/>
                </a:solidFill>
                <a:latin typeface="Arial" charset="0"/>
                <a:ea typeface="ＭＳ Ｐゴシック" pitchFamily="50" charset="-128"/>
              </a:defRPr>
            </a:lvl5pPr>
            <a:lvl6pPr marL="25146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6pPr>
            <a:lvl7pPr marL="29718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7pPr>
            <a:lvl8pPr marL="34290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8pPr>
            <a:lvl9pPr marL="38862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9pPr>
          </a:lstStyle>
          <a:p>
            <a:pPr eaLnBrk="1" hangingPunct="1"/>
            <a:r>
              <a:rPr lang="ja-JP" altLang="en-US" sz="4000">
                <a:latin typeface="Times New Roman" pitchFamily="18" charset="0"/>
              </a:rPr>
              <a:t>施工後</a:t>
            </a:r>
          </a:p>
        </p:txBody>
      </p:sp>
      <p:sp>
        <p:nvSpPr>
          <p:cNvPr id="856071" name="Text Box 7"/>
          <p:cNvSpPr txBox="1">
            <a:spLocks noChangeArrowheads="1"/>
          </p:cNvSpPr>
          <p:nvPr/>
        </p:nvSpPr>
        <p:spPr bwMode="auto">
          <a:xfrm>
            <a:off x="533400" y="5181600"/>
            <a:ext cx="2743200"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prstDash val="dash"/>
                <a:miter lim="800000"/>
                <a:headEnd/>
                <a:tailEnd/>
              </a14:hiddenLine>
            </a:ext>
          </a:extLst>
        </p:spPr>
        <p:txBody>
          <a:bodyPr>
            <a:spAutoFit/>
          </a:bodyPr>
          <a:lstStyle>
            <a:lvl1pPr eaLnBrk="0" hangingPunct="0">
              <a:defRPr kumimoji="1" sz="1600" b="1">
                <a:solidFill>
                  <a:schemeClr val="bg1"/>
                </a:solidFill>
                <a:latin typeface="Arial" charset="0"/>
                <a:ea typeface="ＭＳ Ｐゴシック" pitchFamily="50" charset="-128"/>
              </a:defRPr>
            </a:lvl1pPr>
            <a:lvl2pPr marL="742950" indent="-285750" eaLnBrk="0" hangingPunct="0">
              <a:defRPr kumimoji="1" sz="1600" b="1">
                <a:solidFill>
                  <a:schemeClr val="bg1"/>
                </a:solidFill>
                <a:latin typeface="Arial" charset="0"/>
                <a:ea typeface="ＭＳ Ｐゴシック" pitchFamily="50" charset="-128"/>
              </a:defRPr>
            </a:lvl2pPr>
            <a:lvl3pPr marL="1143000" indent="-228600" eaLnBrk="0" hangingPunct="0">
              <a:defRPr kumimoji="1" sz="1600" b="1">
                <a:solidFill>
                  <a:schemeClr val="bg1"/>
                </a:solidFill>
                <a:latin typeface="Arial" charset="0"/>
                <a:ea typeface="ＭＳ Ｐゴシック" pitchFamily="50" charset="-128"/>
              </a:defRPr>
            </a:lvl3pPr>
            <a:lvl4pPr marL="1600200" indent="-228600" eaLnBrk="0" hangingPunct="0">
              <a:defRPr kumimoji="1" sz="1600" b="1">
                <a:solidFill>
                  <a:schemeClr val="bg1"/>
                </a:solidFill>
                <a:latin typeface="Arial" charset="0"/>
                <a:ea typeface="ＭＳ Ｐゴシック" pitchFamily="50" charset="-128"/>
              </a:defRPr>
            </a:lvl4pPr>
            <a:lvl5pPr marL="2057400" indent="-228600" eaLnBrk="0" hangingPunct="0">
              <a:defRPr kumimoji="1" sz="1600" b="1">
                <a:solidFill>
                  <a:schemeClr val="bg1"/>
                </a:solidFill>
                <a:latin typeface="Arial" charset="0"/>
                <a:ea typeface="ＭＳ Ｐゴシック" pitchFamily="50" charset="-128"/>
              </a:defRPr>
            </a:lvl5pPr>
            <a:lvl6pPr marL="25146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6pPr>
            <a:lvl7pPr marL="29718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7pPr>
            <a:lvl8pPr marL="34290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8pPr>
            <a:lvl9pPr marL="38862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9pPr>
          </a:lstStyle>
          <a:p>
            <a:pPr algn="l" eaLnBrk="1" hangingPunct="1"/>
            <a:r>
              <a:rPr lang="ja-JP" altLang="en-US"/>
              <a:t>ウロコクリーナーを塗布し、スポンジ研磨材で軽く擦り洗いをすることで、水回りの金物などは簡単に落とすことが出来ます。</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856066"/>
                                        </p:tgtEl>
                                        <p:attrNameLst>
                                          <p:attrName>style.visibility</p:attrName>
                                        </p:attrNameLst>
                                      </p:cBhvr>
                                      <p:to>
                                        <p:strVal val="visible"/>
                                      </p:to>
                                    </p:set>
                                    <p:animEffect transition="in" filter="fade">
                                      <p:cBhvr>
                                        <p:cTn id="7" dur="500"/>
                                        <p:tgtEl>
                                          <p:spTgt spid="85606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56069"/>
                                        </p:tgtEl>
                                        <p:attrNameLst>
                                          <p:attrName>style.visibility</p:attrName>
                                        </p:attrNameLst>
                                      </p:cBhvr>
                                      <p:to>
                                        <p:strVal val="visible"/>
                                      </p:to>
                                    </p:set>
                                    <p:animEffect transition="in" filter="fade">
                                      <p:cBhvr>
                                        <p:cTn id="10" dur="500"/>
                                        <p:tgtEl>
                                          <p:spTgt spid="856069"/>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16" fill="hold" grpId="0" nodeType="clickEffect">
                                  <p:stCondLst>
                                    <p:cond delay="0"/>
                                  </p:stCondLst>
                                  <p:childTnLst>
                                    <p:set>
                                      <p:cBhvr>
                                        <p:cTn id="14" dur="1" fill="hold">
                                          <p:stCondLst>
                                            <p:cond delay="0"/>
                                          </p:stCondLst>
                                        </p:cTn>
                                        <p:tgtEl>
                                          <p:spTgt spid="856071"/>
                                        </p:tgtEl>
                                        <p:attrNameLst>
                                          <p:attrName>style.visibility</p:attrName>
                                        </p:attrNameLst>
                                      </p:cBhvr>
                                      <p:to>
                                        <p:strVal val="visible"/>
                                      </p:to>
                                    </p:set>
                                    <p:anim calcmode="lin" valueType="num">
                                      <p:cBhvr>
                                        <p:cTn id="15" dur="500" fill="hold"/>
                                        <p:tgtEl>
                                          <p:spTgt spid="856071"/>
                                        </p:tgtEl>
                                        <p:attrNameLst>
                                          <p:attrName>ppt_w</p:attrName>
                                        </p:attrNameLst>
                                      </p:cBhvr>
                                      <p:tavLst>
                                        <p:tav tm="0">
                                          <p:val>
                                            <p:fltVal val="0"/>
                                          </p:val>
                                        </p:tav>
                                        <p:tav tm="100000">
                                          <p:val>
                                            <p:strVal val="#ppt_w"/>
                                          </p:val>
                                        </p:tav>
                                      </p:tavLst>
                                    </p:anim>
                                    <p:anim calcmode="lin" valueType="num">
                                      <p:cBhvr>
                                        <p:cTn id="16" dur="500" fill="hold"/>
                                        <p:tgtEl>
                                          <p:spTgt spid="856071"/>
                                        </p:tgtEl>
                                        <p:attrNameLst>
                                          <p:attrName>ppt_h</p:attrName>
                                        </p:attrNameLst>
                                      </p:cBhvr>
                                      <p:tavLst>
                                        <p:tav tm="0">
                                          <p:val>
                                            <p:fltVal val="0"/>
                                          </p:val>
                                        </p:tav>
                                        <p:tav tm="100000">
                                          <p:val>
                                            <p:strVal val="#ppt_h"/>
                                          </p:val>
                                        </p:tav>
                                      </p:tavLst>
                                    </p:anim>
                                  </p:childTnLst>
                                </p:cTn>
                              </p:par>
                              <p:par>
                                <p:cTn id="17" presetID="23" presetClass="entr" presetSubtype="16" fill="hold" nodeType="withEffect">
                                  <p:stCondLst>
                                    <p:cond delay="0"/>
                                  </p:stCondLst>
                                  <p:childTnLst>
                                    <p:set>
                                      <p:cBhvr>
                                        <p:cTn id="18" dur="1" fill="hold">
                                          <p:stCondLst>
                                            <p:cond delay="0"/>
                                          </p:stCondLst>
                                        </p:cTn>
                                        <p:tgtEl>
                                          <p:spTgt spid="856067"/>
                                        </p:tgtEl>
                                        <p:attrNameLst>
                                          <p:attrName>style.visibility</p:attrName>
                                        </p:attrNameLst>
                                      </p:cBhvr>
                                      <p:to>
                                        <p:strVal val="visible"/>
                                      </p:to>
                                    </p:set>
                                    <p:anim calcmode="lin" valueType="num">
                                      <p:cBhvr>
                                        <p:cTn id="19" dur="500" fill="hold"/>
                                        <p:tgtEl>
                                          <p:spTgt spid="856067"/>
                                        </p:tgtEl>
                                        <p:attrNameLst>
                                          <p:attrName>ppt_w</p:attrName>
                                        </p:attrNameLst>
                                      </p:cBhvr>
                                      <p:tavLst>
                                        <p:tav tm="0">
                                          <p:val>
                                            <p:fltVal val="0"/>
                                          </p:val>
                                        </p:tav>
                                        <p:tav tm="100000">
                                          <p:val>
                                            <p:strVal val="#ppt_w"/>
                                          </p:val>
                                        </p:tav>
                                      </p:tavLst>
                                    </p:anim>
                                    <p:anim calcmode="lin" valueType="num">
                                      <p:cBhvr>
                                        <p:cTn id="20" dur="500" fill="hold"/>
                                        <p:tgtEl>
                                          <p:spTgt spid="856067"/>
                                        </p:tgtEl>
                                        <p:attrNameLst>
                                          <p:attrName>ppt_h</p:attrName>
                                        </p:attrNameLst>
                                      </p:cBhvr>
                                      <p:tavLst>
                                        <p:tav tm="0">
                                          <p:val>
                                            <p:fltVal val="0"/>
                                          </p:val>
                                        </p:tav>
                                        <p:tav tm="100000">
                                          <p:val>
                                            <p:strVal val="#ppt_h"/>
                                          </p:val>
                                        </p:tav>
                                      </p:tavLst>
                                    </p:anim>
                                  </p:childTnLst>
                                </p:cTn>
                              </p:par>
                              <p:par>
                                <p:cTn id="21" presetID="23" presetClass="entr" presetSubtype="16" fill="hold" grpId="0" nodeType="withEffect">
                                  <p:stCondLst>
                                    <p:cond delay="0"/>
                                  </p:stCondLst>
                                  <p:childTnLst>
                                    <p:set>
                                      <p:cBhvr>
                                        <p:cTn id="22" dur="1" fill="hold">
                                          <p:stCondLst>
                                            <p:cond delay="0"/>
                                          </p:stCondLst>
                                        </p:cTn>
                                        <p:tgtEl>
                                          <p:spTgt spid="856070"/>
                                        </p:tgtEl>
                                        <p:attrNameLst>
                                          <p:attrName>style.visibility</p:attrName>
                                        </p:attrNameLst>
                                      </p:cBhvr>
                                      <p:to>
                                        <p:strVal val="visible"/>
                                      </p:to>
                                    </p:set>
                                    <p:anim calcmode="lin" valueType="num">
                                      <p:cBhvr>
                                        <p:cTn id="23" dur="500" fill="hold"/>
                                        <p:tgtEl>
                                          <p:spTgt spid="856070"/>
                                        </p:tgtEl>
                                        <p:attrNameLst>
                                          <p:attrName>ppt_w</p:attrName>
                                        </p:attrNameLst>
                                      </p:cBhvr>
                                      <p:tavLst>
                                        <p:tav tm="0">
                                          <p:val>
                                            <p:fltVal val="0"/>
                                          </p:val>
                                        </p:tav>
                                        <p:tav tm="100000">
                                          <p:val>
                                            <p:strVal val="#ppt_w"/>
                                          </p:val>
                                        </p:tav>
                                      </p:tavLst>
                                    </p:anim>
                                    <p:anim calcmode="lin" valueType="num">
                                      <p:cBhvr>
                                        <p:cTn id="24" dur="500" fill="hold"/>
                                        <p:tgtEl>
                                          <p:spTgt spid="85607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6069" grpId="0"/>
      <p:bldP spid="856070" grpId="0"/>
      <p:bldP spid="856071" grpId="0"/>
    </p:bld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sz="quarter"/>
          </p:nvPr>
        </p:nvSpPr>
        <p:spPr>
          <a:xfrm>
            <a:off x="457200" y="0"/>
            <a:ext cx="8229600" cy="1143000"/>
          </a:xfrm>
          <a:noFill/>
        </p:spPr>
        <p:txBody>
          <a:bodyPr/>
          <a:lstStyle/>
          <a:p>
            <a:pPr eaLnBrk="1" hangingPunct="1"/>
            <a:r>
              <a:rPr lang="ja-JP" altLang="en-US">
                <a:solidFill>
                  <a:schemeClr val="bg1"/>
                </a:solidFill>
                <a:ea typeface="ＭＳ Ｐゴシック" pitchFamily="50" charset="-128"/>
              </a:rPr>
              <a:t>ウロコクリーナー（</a:t>
            </a:r>
            <a:r>
              <a:rPr lang="en-US" altLang="ja-JP">
                <a:solidFill>
                  <a:schemeClr val="bg1"/>
                </a:solidFill>
                <a:ea typeface="ＭＳ Ｐゴシック" pitchFamily="50" charset="-128"/>
              </a:rPr>
              <a:t>US-101</a:t>
            </a:r>
            <a:r>
              <a:rPr lang="ja-JP" altLang="en-US">
                <a:solidFill>
                  <a:schemeClr val="bg1"/>
                </a:solidFill>
                <a:ea typeface="ＭＳ Ｐゴシック" pitchFamily="50" charset="-128"/>
              </a:rPr>
              <a:t>）</a:t>
            </a:r>
          </a:p>
        </p:txBody>
      </p:sp>
      <p:sp>
        <p:nvSpPr>
          <p:cNvPr id="858115" name="Text Box 3"/>
          <p:cNvSpPr txBox="1">
            <a:spLocks noChangeArrowheads="1"/>
          </p:cNvSpPr>
          <p:nvPr/>
        </p:nvSpPr>
        <p:spPr bwMode="auto">
          <a:xfrm>
            <a:off x="914400" y="4419600"/>
            <a:ext cx="230505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0" algn="ctr">
                <a:solidFill>
                  <a:srgbClr val="000000"/>
                </a:solidFill>
                <a:miter lim="800000"/>
                <a:headEnd/>
                <a:tailEnd/>
              </a14:hiddenLine>
            </a:ext>
          </a:extLst>
        </p:spPr>
        <p:txBody>
          <a:bodyPr>
            <a:spAutoFit/>
          </a:bodyPr>
          <a:lstStyle>
            <a:lvl1pPr eaLnBrk="0" hangingPunct="0">
              <a:defRPr kumimoji="1" sz="1600" b="1">
                <a:solidFill>
                  <a:schemeClr val="bg1"/>
                </a:solidFill>
                <a:latin typeface="Arial" charset="0"/>
                <a:ea typeface="ＭＳ Ｐゴシック" pitchFamily="50" charset="-128"/>
              </a:defRPr>
            </a:lvl1pPr>
            <a:lvl2pPr marL="742950" indent="-285750" eaLnBrk="0" hangingPunct="0">
              <a:defRPr kumimoji="1" sz="1600" b="1">
                <a:solidFill>
                  <a:schemeClr val="bg1"/>
                </a:solidFill>
                <a:latin typeface="Arial" charset="0"/>
                <a:ea typeface="ＭＳ Ｐゴシック" pitchFamily="50" charset="-128"/>
              </a:defRPr>
            </a:lvl2pPr>
            <a:lvl3pPr marL="1143000" indent="-228600" eaLnBrk="0" hangingPunct="0">
              <a:defRPr kumimoji="1" sz="1600" b="1">
                <a:solidFill>
                  <a:schemeClr val="bg1"/>
                </a:solidFill>
                <a:latin typeface="Arial" charset="0"/>
                <a:ea typeface="ＭＳ Ｐゴシック" pitchFamily="50" charset="-128"/>
              </a:defRPr>
            </a:lvl3pPr>
            <a:lvl4pPr marL="1600200" indent="-228600" eaLnBrk="0" hangingPunct="0">
              <a:defRPr kumimoji="1" sz="1600" b="1">
                <a:solidFill>
                  <a:schemeClr val="bg1"/>
                </a:solidFill>
                <a:latin typeface="Arial" charset="0"/>
                <a:ea typeface="ＭＳ Ｐゴシック" pitchFamily="50" charset="-128"/>
              </a:defRPr>
            </a:lvl4pPr>
            <a:lvl5pPr marL="2057400" indent="-228600" eaLnBrk="0" hangingPunct="0">
              <a:defRPr kumimoji="1" sz="1600" b="1">
                <a:solidFill>
                  <a:schemeClr val="bg1"/>
                </a:solidFill>
                <a:latin typeface="Arial" charset="0"/>
                <a:ea typeface="ＭＳ Ｐゴシック" pitchFamily="50" charset="-128"/>
              </a:defRPr>
            </a:lvl5pPr>
            <a:lvl6pPr marL="25146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6pPr>
            <a:lvl7pPr marL="29718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7pPr>
            <a:lvl8pPr marL="34290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8pPr>
            <a:lvl9pPr marL="38862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9pPr>
          </a:lstStyle>
          <a:p>
            <a:pPr eaLnBrk="1" hangingPunct="1"/>
            <a:r>
              <a:rPr lang="ja-JP" altLang="en-US" sz="4000">
                <a:solidFill>
                  <a:schemeClr val="hlink"/>
                </a:solidFill>
                <a:latin typeface="Times New Roman" pitchFamily="18" charset="0"/>
              </a:rPr>
              <a:t>施工前</a:t>
            </a:r>
          </a:p>
        </p:txBody>
      </p:sp>
      <p:sp>
        <p:nvSpPr>
          <p:cNvPr id="858116" name="Text Box 4"/>
          <p:cNvSpPr txBox="1">
            <a:spLocks noChangeArrowheads="1"/>
          </p:cNvSpPr>
          <p:nvPr/>
        </p:nvSpPr>
        <p:spPr bwMode="auto">
          <a:xfrm>
            <a:off x="5010150" y="5867400"/>
            <a:ext cx="230505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0" algn="ctr">
                <a:solidFill>
                  <a:srgbClr val="000000"/>
                </a:solidFill>
                <a:miter lim="800000"/>
                <a:headEnd/>
                <a:tailEnd/>
              </a14:hiddenLine>
            </a:ext>
          </a:extLst>
        </p:spPr>
        <p:txBody>
          <a:bodyPr>
            <a:spAutoFit/>
          </a:bodyPr>
          <a:lstStyle>
            <a:lvl1pPr eaLnBrk="0" hangingPunct="0">
              <a:defRPr kumimoji="1" sz="1600" b="1">
                <a:solidFill>
                  <a:schemeClr val="bg1"/>
                </a:solidFill>
                <a:latin typeface="Arial" charset="0"/>
                <a:ea typeface="ＭＳ Ｐゴシック" pitchFamily="50" charset="-128"/>
              </a:defRPr>
            </a:lvl1pPr>
            <a:lvl2pPr marL="742950" indent="-285750" eaLnBrk="0" hangingPunct="0">
              <a:defRPr kumimoji="1" sz="1600" b="1">
                <a:solidFill>
                  <a:schemeClr val="bg1"/>
                </a:solidFill>
                <a:latin typeface="Arial" charset="0"/>
                <a:ea typeface="ＭＳ Ｐゴシック" pitchFamily="50" charset="-128"/>
              </a:defRPr>
            </a:lvl2pPr>
            <a:lvl3pPr marL="1143000" indent="-228600" eaLnBrk="0" hangingPunct="0">
              <a:defRPr kumimoji="1" sz="1600" b="1">
                <a:solidFill>
                  <a:schemeClr val="bg1"/>
                </a:solidFill>
                <a:latin typeface="Arial" charset="0"/>
                <a:ea typeface="ＭＳ Ｐゴシック" pitchFamily="50" charset="-128"/>
              </a:defRPr>
            </a:lvl3pPr>
            <a:lvl4pPr marL="1600200" indent="-228600" eaLnBrk="0" hangingPunct="0">
              <a:defRPr kumimoji="1" sz="1600" b="1">
                <a:solidFill>
                  <a:schemeClr val="bg1"/>
                </a:solidFill>
                <a:latin typeface="Arial" charset="0"/>
                <a:ea typeface="ＭＳ Ｐゴシック" pitchFamily="50" charset="-128"/>
              </a:defRPr>
            </a:lvl4pPr>
            <a:lvl5pPr marL="2057400" indent="-228600" eaLnBrk="0" hangingPunct="0">
              <a:defRPr kumimoji="1" sz="1600" b="1">
                <a:solidFill>
                  <a:schemeClr val="bg1"/>
                </a:solidFill>
                <a:latin typeface="Arial" charset="0"/>
                <a:ea typeface="ＭＳ Ｐゴシック" pitchFamily="50" charset="-128"/>
              </a:defRPr>
            </a:lvl5pPr>
            <a:lvl6pPr marL="25146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6pPr>
            <a:lvl7pPr marL="29718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7pPr>
            <a:lvl8pPr marL="34290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8pPr>
            <a:lvl9pPr marL="38862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9pPr>
          </a:lstStyle>
          <a:p>
            <a:pPr eaLnBrk="1" hangingPunct="1"/>
            <a:r>
              <a:rPr lang="ja-JP" altLang="en-US" sz="4000">
                <a:latin typeface="Times New Roman" pitchFamily="18" charset="0"/>
              </a:rPr>
              <a:t>施工後</a:t>
            </a:r>
          </a:p>
        </p:txBody>
      </p:sp>
      <p:grpSp>
        <p:nvGrpSpPr>
          <p:cNvPr id="2" name="Group 5"/>
          <p:cNvGrpSpPr>
            <a:grpSpLocks/>
          </p:cNvGrpSpPr>
          <p:nvPr/>
        </p:nvGrpSpPr>
        <p:grpSpPr bwMode="auto">
          <a:xfrm>
            <a:off x="0" y="1143000"/>
            <a:ext cx="3810000" cy="3200400"/>
            <a:chOff x="0" y="720"/>
            <a:chExt cx="2400" cy="2016"/>
          </a:xfrm>
        </p:grpSpPr>
        <p:pic>
          <p:nvPicPr>
            <p:cNvPr id="74761" name="Picture 6" descr="ウロコクリーナー（ステンレス）befo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20"/>
              <a:ext cx="2400" cy="2016"/>
            </a:xfrm>
            <a:prstGeom prst="rect">
              <a:avLst/>
            </a:prstGeom>
            <a:noFill/>
            <a:ln w="28575">
              <a:solidFill>
                <a:srgbClr val="3399FF"/>
              </a:solidFill>
              <a:miter lim="800000"/>
              <a:headEnd/>
              <a:tailEnd/>
            </a:ln>
            <a:extLst>
              <a:ext uri="{909E8E84-426E-40DD-AFC4-6F175D3DCCD1}">
                <a14:hiddenFill xmlns:a14="http://schemas.microsoft.com/office/drawing/2010/main">
                  <a:solidFill>
                    <a:srgbClr val="FFFFFF"/>
                  </a:solidFill>
                </a14:hiddenFill>
              </a:ext>
            </a:extLst>
          </p:spPr>
        </p:pic>
        <p:sp>
          <p:nvSpPr>
            <p:cNvPr id="74762" name="Oval 7"/>
            <p:cNvSpPr>
              <a:spLocks noChangeArrowheads="1"/>
            </p:cNvSpPr>
            <p:nvPr/>
          </p:nvSpPr>
          <p:spPr bwMode="auto">
            <a:xfrm>
              <a:off x="480" y="1344"/>
              <a:ext cx="1296" cy="1008"/>
            </a:xfrm>
            <a:prstGeom prst="ellipse">
              <a:avLst/>
            </a:prstGeom>
            <a:noFill/>
            <a:ln w="28575" algn="ctr">
              <a:solidFill>
                <a:schemeClr val="bg1"/>
              </a:solidFill>
              <a:prstDash val="dash"/>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kumimoji="1" sz="1600" b="1">
                  <a:solidFill>
                    <a:schemeClr val="bg1"/>
                  </a:solidFill>
                  <a:latin typeface="Arial" charset="0"/>
                  <a:ea typeface="ＭＳ Ｐゴシック" pitchFamily="50" charset="-128"/>
                </a:defRPr>
              </a:lvl1pPr>
              <a:lvl2pPr marL="742950" indent="-285750" eaLnBrk="0" hangingPunct="0">
                <a:defRPr kumimoji="1" sz="1600" b="1">
                  <a:solidFill>
                    <a:schemeClr val="bg1"/>
                  </a:solidFill>
                  <a:latin typeface="Arial" charset="0"/>
                  <a:ea typeface="ＭＳ Ｐゴシック" pitchFamily="50" charset="-128"/>
                </a:defRPr>
              </a:lvl2pPr>
              <a:lvl3pPr marL="1143000" indent="-228600" eaLnBrk="0" hangingPunct="0">
                <a:defRPr kumimoji="1" sz="1600" b="1">
                  <a:solidFill>
                    <a:schemeClr val="bg1"/>
                  </a:solidFill>
                  <a:latin typeface="Arial" charset="0"/>
                  <a:ea typeface="ＭＳ Ｐゴシック" pitchFamily="50" charset="-128"/>
                </a:defRPr>
              </a:lvl3pPr>
              <a:lvl4pPr marL="1600200" indent="-228600" eaLnBrk="0" hangingPunct="0">
                <a:defRPr kumimoji="1" sz="1600" b="1">
                  <a:solidFill>
                    <a:schemeClr val="bg1"/>
                  </a:solidFill>
                  <a:latin typeface="Arial" charset="0"/>
                  <a:ea typeface="ＭＳ Ｐゴシック" pitchFamily="50" charset="-128"/>
                </a:defRPr>
              </a:lvl4pPr>
              <a:lvl5pPr marL="2057400" indent="-228600" eaLnBrk="0" hangingPunct="0">
                <a:defRPr kumimoji="1" sz="1600" b="1">
                  <a:solidFill>
                    <a:schemeClr val="bg1"/>
                  </a:solidFill>
                  <a:latin typeface="Arial" charset="0"/>
                  <a:ea typeface="ＭＳ Ｐゴシック" pitchFamily="50" charset="-128"/>
                </a:defRPr>
              </a:lvl5pPr>
              <a:lvl6pPr marL="25146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6pPr>
              <a:lvl7pPr marL="29718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7pPr>
              <a:lvl8pPr marL="34290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8pPr>
              <a:lvl9pPr marL="38862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9pPr>
            </a:lstStyle>
            <a:p>
              <a:pPr eaLnBrk="1" hangingPunct="1"/>
              <a:endParaRPr lang="ja-JP" altLang="en-US"/>
            </a:p>
          </p:txBody>
        </p:sp>
      </p:grpSp>
      <p:grpSp>
        <p:nvGrpSpPr>
          <p:cNvPr id="3" name="Group 14"/>
          <p:cNvGrpSpPr>
            <a:grpSpLocks/>
          </p:cNvGrpSpPr>
          <p:nvPr/>
        </p:nvGrpSpPr>
        <p:grpSpPr bwMode="auto">
          <a:xfrm>
            <a:off x="3505200" y="1082675"/>
            <a:ext cx="5638800" cy="4692650"/>
            <a:chOff x="2208" y="672"/>
            <a:chExt cx="3552" cy="2956"/>
          </a:xfrm>
        </p:grpSpPr>
        <p:pic>
          <p:nvPicPr>
            <p:cNvPr id="74759" name="Picture 13" descr="ウロコクリーナー（ステンレス）-after0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08" y="672"/>
              <a:ext cx="3552" cy="2956"/>
            </a:xfrm>
            <a:prstGeom prst="rect">
              <a:avLst/>
            </a:prstGeom>
            <a:noFill/>
            <a:ln w="38100">
              <a:solidFill>
                <a:srgbClr val="3399FF"/>
              </a:solidFill>
              <a:miter lim="800000"/>
              <a:headEnd/>
              <a:tailEnd/>
            </a:ln>
            <a:extLst>
              <a:ext uri="{909E8E84-426E-40DD-AFC4-6F175D3DCCD1}">
                <a14:hiddenFill xmlns:a14="http://schemas.microsoft.com/office/drawing/2010/main">
                  <a:solidFill>
                    <a:srgbClr val="FFFFFF"/>
                  </a:solidFill>
                </a14:hiddenFill>
              </a:ext>
            </a:extLst>
          </p:spPr>
        </p:pic>
        <p:sp>
          <p:nvSpPr>
            <p:cNvPr id="74760" name="Oval 10"/>
            <p:cNvSpPr>
              <a:spLocks noChangeArrowheads="1"/>
            </p:cNvSpPr>
            <p:nvPr/>
          </p:nvSpPr>
          <p:spPr bwMode="auto">
            <a:xfrm>
              <a:off x="3264" y="1392"/>
              <a:ext cx="1776" cy="1392"/>
            </a:xfrm>
            <a:prstGeom prst="ellipse">
              <a:avLst/>
            </a:prstGeom>
            <a:noFill/>
            <a:ln w="28575" algn="ctr">
              <a:solidFill>
                <a:schemeClr val="bg1"/>
              </a:solidFill>
              <a:prstDash val="dash"/>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kumimoji="1" sz="1600" b="1">
                  <a:solidFill>
                    <a:schemeClr val="bg1"/>
                  </a:solidFill>
                  <a:latin typeface="Arial" charset="0"/>
                  <a:ea typeface="ＭＳ Ｐゴシック" pitchFamily="50" charset="-128"/>
                </a:defRPr>
              </a:lvl1pPr>
              <a:lvl2pPr marL="742950" indent="-285750" eaLnBrk="0" hangingPunct="0">
                <a:defRPr kumimoji="1" sz="1600" b="1">
                  <a:solidFill>
                    <a:schemeClr val="bg1"/>
                  </a:solidFill>
                  <a:latin typeface="Arial" charset="0"/>
                  <a:ea typeface="ＭＳ Ｐゴシック" pitchFamily="50" charset="-128"/>
                </a:defRPr>
              </a:lvl2pPr>
              <a:lvl3pPr marL="1143000" indent="-228600" eaLnBrk="0" hangingPunct="0">
                <a:defRPr kumimoji="1" sz="1600" b="1">
                  <a:solidFill>
                    <a:schemeClr val="bg1"/>
                  </a:solidFill>
                  <a:latin typeface="Arial" charset="0"/>
                  <a:ea typeface="ＭＳ Ｐゴシック" pitchFamily="50" charset="-128"/>
                </a:defRPr>
              </a:lvl3pPr>
              <a:lvl4pPr marL="1600200" indent="-228600" eaLnBrk="0" hangingPunct="0">
                <a:defRPr kumimoji="1" sz="1600" b="1">
                  <a:solidFill>
                    <a:schemeClr val="bg1"/>
                  </a:solidFill>
                  <a:latin typeface="Arial" charset="0"/>
                  <a:ea typeface="ＭＳ Ｐゴシック" pitchFamily="50" charset="-128"/>
                </a:defRPr>
              </a:lvl4pPr>
              <a:lvl5pPr marL="2057400" indent="-228600" eaLnBrk="0" hangingPunct="0">
                <a:defRPr kumimoji="1" sz="1600" b="1">
                  <a:solidFill>
                    <a:schemeClr val="bg1"/>
                  </a:solidFill>
                  <a:latin typeface="Arial" charset="0"/>
                  <a:ea typeface="ＭＳ Ｐゴシック" pitchFamily="50" charset="-128"/>
                </a:defRPr>
              </a:lvl5pPr>
              <a:lvl6pPr marL="25146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6pPr>
              <a:lvl7pPr marL="29718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7pPr>
              <a:lvl8pPr marL="34290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8pPr>
              <a:lvl9pPr marL="38862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9pPr>
            </a:lstStyle>
            <a:p>
              <a:pPr eaLnBrk="1" hangingPunct="1"/>
              <a:endParaRPr lang="ja-JP" altLang="en-US"/>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58115"/>
                                        </p:tgtEl>
                                        <p:attrNameLst>
                                          <p:attrName>style.visibility</p:attrName>
                                        </p:attrNameLst>
                                      </p:cBhvr>
                                      <p:to>
                                        <p:strVal val="visible"/>
                                      </p:to>
                                    </p:set>
                                    <p:animEffect transition="in" filter="fade">
                                      <p:cBhvr>
                                        <p:cTn id="10" dur="500"/>
                                        <p:tgtEl>
                                          <p:spTgt spid="858115"/>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16" fill="hold" grpId="0" nodeType="clickEffect">
                                  <p:stCondLst>
                                    <p:cond delay="0"/>
                                  </p:stCondLst>
                                  <p:childTnLst>
                                    <p:set>
                                      <p:cBhvr>
                                        <p:cTn id="14" dur="1" fill="hold">
                                          <p:stCondLst>
                                            <p:cond delay="0"/>
                                          </p:stCondLst>
                                        </p:cTn>
                                        <p:tgtEl>
                                          <p:spTgt spid="858116"/>
                                        </p:tgtEl>
                                        <p:attrNameLst>
                                          <p:attrName>style.visibility</p:attrName>
                                        </p:attrNameLst>
                                      </p:cBhvr>
                                      <p:to>
                                        <p:strVal val="visible"/>
                                      </p:to>
                                    </p:set>
                                    <p:anim calcmode="lin" valueType="num">
                                      <p:cBhvr>
                                        <p:cTn id="15" dur="500" fill="hold"/>
                                        <p:tgtEl>
                                          <p:spTgt spid="858116"/>
                                        </p:tgtEl>
                                        <p:attrNameLst>
                                          <p:attrName>ppt_w</p:attrName>
                                        </p:attrNameLst>
                                      </p:cBhvr>
                                      <p:tavLst>
                                        <p:tav tm="0">
                                          <p:val>
                                            <p:fltVal val="0"/>
                                          </p:val>
                                        </p:tav>
                                        <p:tav tm="100000">
                                          <p:val>
                                            <p:strVal val="#ppt_w"/>
                                          </p:val>
                                        </p:tav>
                                      </p:tavLst>
                                    </p:anim>
                                    <p:anim calcmode="lin" valueType="num">
                                      <p:cBhvr>
                                        <p:cTn id="16" dur="500" fill="hold"/>
                                        <p:tgtEl>
                                          <p:spTgt spid="858116"/>
                                        </p:tgtEl>
                                        <p:attrNameLst>
                                          <p:attrName>ppt_h</p:attrName>
                                        </p:attrNameLst>
                                      </p:cBhvr>
                                      <p:tavLst>
                                        <p:tav tm="0">
                                          <p:val>
                                            <p:fltVal val="0"/>
                                          </p:val>
                                        </p:tav>
                                        <p:tav tm="100000">
                                          <p:val>
                                            <p:strVal val="#ppt_h"/>
                                          </p:val>
                                        </p:tav>
                                      </p:tavLst>
                                    </p:anim>
                                  </p:childTnLst>
                                </p:cTn>
                              </p:par>
                              <p:par>
                                <p:cTn id="17" presetID="23" presetClass="entr" presetSubtype="16"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p:cTn id="19" dur="500" fill="hold"/>
                                        <p:tgtEl>
                                          <p:spTgt spid="3"/>
                                        </p:tgtEl>
                                        <p:attrNameLst>
                                          <p:attrName>ppt_w</p:attrName>
                                        </p:attrNameLst>
                                      </p:cBhvr>
                                      <p:tavLst>
                                        <p:tav tm="0">
                                          <p:val>
                                            <p:fltVal val="0"/>
                                          </p:val>
                                        </p:tav>
                                        <p:tav tm="100000">
                                          <p:val>
                                            <p:strVal val="#ppt_w"/>
                                          </p:val>
                                        </p:tav>
                                      </p:tavLst>
                                    </p:anim>
                                    <p:anim calcmode="lin" valueType="num">
                                      <p:cBhvr>
                                        <p:cTn id="20" dur="500" fill="hold"/>
                                        <p:tgtEl>
                                          <p:spTgt spid="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8115" grpId="0"/>
      <p:bldP spid="858116" grpId="0"/>
    </p:bld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2210" name="Picture 2" descr="窓ガラスウロコ01施工前"/>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0" y="1143000"/>
            <a:ext cx="3962400" cy="3195638"/>
          </a:xfrm>
          <a:noFill/>
          <a:ln w="28575">
            <a:solidFill>
              <a:srgbClr val="3399FF"/>
            </a:solidFill>
            <a:miter lim="800000"/>
            <a:headEnd/>
            <a:tailEnd/>
          </a:ln>
        </p:spPr>
      </p:pic>
      <p:pic>
        <p:nvPicPr>
          <p:cNvPr id="862211" name="Picture 3" descr="窓ガラスウロコ02施工後"/>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76600" y="1100138"/>
            <a:ext cx="5867400" cy="4657725"/>
          </a:xfrm>
          <a:prstGeom prst="rect">
            <a:avLst/>
          </a:prstGeom>
          <a:noFill/>
          <a:ln w="28575">
            <a:solidFill>
              <a:srgbClr val="3399FF"/>
            </a:solidFill>
            <a:miter lim="800000"/>
            <a:headEnd/>
            <a:tailEnd/>
          </a:ln>
          <a:extLst>
            <a:ext uri="{909E8E84-426E-40DD-AFC4-6F175D3DCCD1}">
              <a14:hiddenFill xmlns:a14="http://schemas.microsoft.com/office/drawing/2010/main">
                <a:solidFill>
                  <a:srgbClr val="FFFFFF"/>
                </a:solidFill>
              </a14:hiddenFill>
            </a:ext>
          </a:extLst>
        </p:spPr>
      </p:pic>
      <p:sp>
        <p:nvSpPr>
          <p:cNvPr id="77828" name="Rectangle 4"/>
          <p:cNvSpPr>
            <a:spLocks noGrp="1" noChangeArrowheads="1"/>
          </p:cNvSpPr>
          <p:nvPr>
            <p:ph type="title" sz="quarter"/>
          </p:nvPr>
        </p:nvSpPr>
        <p:spPr>
          <a:xfrm>
            <a:off x="457200" y="0"/>
            <a:ext cx="8229600" cy="1143000"/>
          </a:xfrm>
          <a:noFill/>
        </p:spPr>
        <p:txBody>
          <a:bodyPr/>
          <a:lstStyle/>
          <a:p>
            <a:pPr eaLnBrk="1" hangingPunct="1"/>
            <a:r>
              <a:rPr lang="ja-JP" altLang="en-US">
                <a:solidFill>
                  <a:schemeClr val="bg1"/>
                </a:solidFill>
                <a:ea typeface="ＭＳ Ｐゴシック" pitchFamily="50" charset="-128"/>
              </a:rPr>
              <a:t>ウロコクリーナー（</a:t>
            </a:r>
            <a:r>
              <a:rPr lang="en-US" altLang="ja-JP">
                <a:solidFill>
                  <a:schemeClr val="bg1"/>
                </a:solidFill>
                <a:ea typeface="ＭＳ Ｐゴシック" pitchFamily="50" charset="-128"/>
              </a:rPr>
              <a:t>US-101</a:t>
            </a:r>
            <a:r>
              <a:rPr lang="ja-JP" altLang="en-US">
                <a:solidFill>
                  <a:schemeClr val="bg1"/>
                </a:solidFill>
                <a:ea typeface="ＭＳ Ｐゴシック" pitchFamily="50" charset="-128"/>
              </a:rPr>
              <a:t>）</a:t>
            </a:r>
          </a:p>
        </p:txBody>
      </p:sp>
      <p:sp>
        <p:nvSpPr>
          <p:cNvPr id="862213" name="Text Box 5"/>
          <p:cNvSpPr txBox="1">
            <a:spLocks noChangeArrowheads="1"/>
          </p:cNvSpPr>
          <p:nvPr/>
        </p:nvSpPr>
        <p:spPr bwMode="auto">
          <a:xfrm>
            <a:off x="914400" y="4419600"/>
            <a:ext cx="230505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0" algn="ctr">
                <a:solidFill>
                  <a:srgbClr val="000000"/>
                </a:solidFill>
                <a:miter lim="800000"/>
                <a:headEnd/>
                <a:tailEnd/>
              </a14:hiddenLine>
            </a:ext>
          </a:extLst>
        </p:spPr>
        <p:txBody>
          <a:bodyPr>
            <a:spAutoFit/>
          </a:bodyPr>
          <a:lstStyle>
            <a:lvl1pPr eaLnBrk="0" hangingPunct="0">
              <a:defRPr kumimoji="1" sz="1600" b="1">
                <a:solidFill>
                  <a:schemeClr val="bg1"/>
                </a:solidFill>
                <a:latin typeface="Arial" charset="0"/>
                <a:ea typeface="ＭＳ Ｐゴシック" pitchFamily="50" charset="-128"/>
              </a:defRPr>
            </a:lvl1pPr>
            <a:lvl2pPr marL="742950" indent="-285750" eaLnBrk="0" hangingPunct="0">
              <a:defRPr kumimoji="1" sz="1600" b="1">
                <a:solidFill>
                  <a:schemeClr val="bg1"/>
                </a:solidFill>
                <a:latin typeface="Arial" charset="0"/>
                <a:ea typeface="ＭＳ Ｐゴシック" pitchFamily="50" charset="-128"/>
              </a:defRPr>
            </a:lvl2pPr>
            <a:lvl3pPr marL="1143000" indent="-228600" eaLnBrk="0" hangingPunct="0">
              <a:defRPr kumimoji="1" sz="1600" b="1">
                <a:solidFill>
                  <a:schemeClr val="bg1"/>
                </a:solidFill>
                <a:latin typeface="Arial" charset="0"/>
                <a:ea typeface="ＭＳ Ｐゴシック" pitchFamily="50" charset="-128"/>
              </a:defRPr>
            </a:lvl3pPr>
            <a:lvl4pPr marL="1600200" indent="-228600" eaLnBrk="0" hangingPunct="0">
              <a:defRPr kumimoji="1" sz="1600" b="1">
                <a:solidFill>
                  <a:schemeClr val="bg1"/>
                </a:solidFill>
                <a:latin typeface="Arial" charset="0"/>
                <a:ea typeface="ＭＳ Ｐゴシック" pitchFamily="50" charset="-128"/>
              </a:defRPr>
            </a:lvl4pPr>
            <a:lvl5pPr marL="2057400" indent="-228600" eaLnBrk="0" hangingPunct="0">
              <a:defRPr kumimoji="1" sz="1600" b="1">
                <a:solidFill>
                  <a:schemeClr val="bg1"/>
                </a:solidFill>
                <a:latin typeface="Arial" charset="0"/>
                <a:ea typeface="ＭＳ Ｐゴシック" pitchFamily="50" charset="-128"/>
              </a:defRPr>
            </a:lvl5pPr>
            <a:lvl6pPr marL="25146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6pPr>
            <a:lvl7pPr marL="29718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7pPr>
            <a:lvl8pPr marL="34290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8pPr>
            <a:lvl9pPr marL="38862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9pPr>
          </a:lstStyle>
          <a:p>
            <a:pPr eaLnBrk="1" hangingPunct="1"/>
            <a:r>
              <a:rPr lang="ja-JP" altLang="en-US" sz="4000">
                <a:solidFill>
                  <a:schemeClr val="hlink"/>
                </a:solidFill>
                <a:latin typeface="Times New Roman" pitchFamily="18" charset="0"/>
              </a:rPr>
              <a:t>施工前</a:t>
            </a:r>
          </a:p>
        </p:txBody>
      </p:sp>
      <p:sp>
        <p:nvSpPr>
          <p:cNvPr id="862214" name="Text Box 6"/>
          <p:cNvSpPr txBox="1">
            <a:spLocks noChangeArrowheads="1"/>
          </p:cNvSpPr>
          <p:nvPr/>
        </p:nvSpPr>
        <p:spPr bwMode="auto">
          <a:xfrm>
            <a:off x="5010150" y="5867400"/>
            <a:ext cx="230505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0" algn="ctr">
                <a:solidFill>
                  <a:srgbClr val="000000"/>
                </a:solidFill>
                <a:miter lim="800000"/>
                <a:headEnd/>
                <a:tailEnd/>
              </a14:hiddenLine>
            </a:ext>
          </a:extLst>
        </p:spPr>
        <p:txBody>
          <a:bodyPr>
            <a:spAutoFit/>
          </a:bodyPr>
          <a:lstStyle>
            <a:lvl1pPr eaLnBrk="0" hangingPunct="0">
              <a:defRPr kumimoji="1" sz="1600" b="1">
                <a:solidFill>
                  <a:schemeClr val="bg1"/>
                </a:solidFill>
                <a:latin typeface="Arial" charset="0"/>
                <a:ea typeface="ＭＳ Ｐゴシック" pitchFamily="50" charset="-128"/>
              </a:defRPr>
            </a:lvl1pPr>
            <a:lvl2pPr marL="742950" indent="-285750" eaLnBrk="0" hangingPunct="0">
              <a:defRPr kumimoji="1" sz="1600" b="1">
                <a:solidFill>
                  <a:schemeClr val="bg1"/>
                </a:solidFill>
                <a:latin typeface="Arial" charset="0"/>
                <a:ea typeface="ＭＳ Ｐゴシック" pitchFamily="50" charset="-128"/>
              </a:defRPr>
            </a:lvl2pPr>
            <a:lvl3pPr marL="1143000" indent="-228600" eaLnBrk="0" hangingPunct="0">
              <a:defRPr kumimoji="1" sz="1600" b="1">
                <a:solidFill>
                  <a:schemeClr val="bg1"/>
                </a:solidFill>
                <a:latin typeface="Arial" charset="0"/>
                <a:ea typeface="ＭＳ Ｐゴシック" pitchFamily="50" charset="-128"/>
              </a:defRPr>
            </a:lvl3pPr>
            <a:lvl4pPr marL="1600200" indent="-228600" eaLnBrk="0" hangingPunct="0">
              <a:defRPr kumimoji="1" sz="1600" b="1">
                <a:solidFill>
                  <a:schemeClr val="bg1"/>
                </a:solidFill>
                <a:latin typeface="Arial" charset="0"/>
                <a:ea typeface="ＭＳ Ｐゴシック" pitchFamily="50" charset="-128"/>
              </a:defRPr>
            </a:lvl4pPr>
            <a:lvl5pPr marL="2057400" indent="-228600" eaLnBrk="0" hangingPunct="0">
              <a:defRPr kumimoji="1" sz="1600" b="1">
                <a:solidFill>
                  <a:schemeClr val="bg1"/>
                </a:solidFill>
                <a:latin typeface="Arial" charset="0"/>
                <a:ea typeface="ＭＳ Ｐゴシック" pitchFamily="50" charset="-128"/>
              </a:defRPr>
            </a:lvl5pPr>
            <a:lvl6pPr marL="25146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6pPr>
            <a:lvl7pPr marL="29718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7pPr>
            <a:lvl8pPr marL="34290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8pPr>
            <a:lvl9pPr marL="38862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9pPr>
          </a:lstStyle>
          <a:p>
            <a:pPr eaLnBrk="1" hangingPunct="1"/>
            <a:r>
              <a:rPr lang="ja-JP" altLang="en-US" sz="4000">
                <a:latin typeface="Times New Roman" pitchFamily="18" charset="0"/>
              </a:rPr>
              <a:t>施工後</a:t>
            </a:r>
          </a:p>
        </p:txBody>
      </p:sp>
      <p:sp>
        <p:nvSpPr>
          <p:cNvPr id="862215" name="Text Box 7"/>
          <p:cNvSpPr txBox="1">
            <a:spLocks noChangeArrowheads="1"/>
          </p:cNvSpPr>
          <p:nvPr/>
        </p:nvSpPr>
        <p:spPr bwMode="auto">
          <a:xfrm>
            <a:off x="228600" y="5410200"/>
            <a:ext cx="2743200"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prstDash val="dash"/>
                <a:miter lim="800000"/>
                <a:headEnd/>
                <a:tailEnd/>
              </a14:hiddenLine>
            </a:ext>
          </a:extLst>
        </p:spPr>
        <p:txBody>
          <a:bodyPr>
            <a:spAutoFit/>
          </a:bodyPr>
          <a:lstStyle>
            <a:lvl1pPr eaLnBrk="0" hangingPunct="0">
              <a:defRPr kumimoji="1" sz="1600" b="1">
                <a:solidFill>
                  <a:schemeClr val="bg1"/>
                </a:solidFill>
                <a:latin typeface="Arial" charset="0"/>
                <a:ea typeface="ＭＳ Ｐゴシック" pitchFamily="50" charset="-128"/>
              </a:defRPr>
            </a:lvl1pPr>
            <a:lvl2pPr marL="742950" indent="-285750" eaLnBrk="0" hangingPunct="0">
              <a:defRPr kumimoji="1" sz="1600" b="1">
                <a:solidFill>
                  <a:schemeClr val="bg1"/>
                </a:solidFill>
                <a:latin typeface="Arial" charset="0"/>
                <a:ea typeface="ＭＳ Ｐゴシック" pitchFamily="50" charset="-128"/>
              </a:defRPr>
            </a:lvl2pPr>
            <a:lvl3pPr marL="1143000" indent="-228600" eaLnBrk="0" hangingPunct="0">
              <a:defRPr kumimoji="1" sz="1600" b="1">
                <a:solidFill>
                  <a:schemeClr val="bg1"/>
                </a:solidFill>
                <a:latin typeface="Arial" charset="0"/>
                <a:ea typeface="ＭＳ Ｐゴシック" pitchFamily="50" charset="-128"/>
              </a:defRPr>
            </a:lvl3pPr>
            <a:lvl4pPr marL="1600200" indent="-228600" eaLnBrk="0" hangingPunct="0">
              <a:defRPr kumimoji="1" sz="1600" b="1">
                <a:solidFill>
                  <a:schemeClr val="bg1"/>
                </a:solidFill>
                <a:latin typeface="Arial" charset="0"/>
                <a:ea typeface="ＭＳ Ｐゴシック" pitchFamily="50" charset="-128"/>
              </a:defRPr>
            </a:lvl4pPr>
            <a:lvl5pPr marL="2057400" indent="-228600" eaLnBrk="0" hangingPunct="0">
              <a:defRPr kumimoji="1" sz="1600" b="1">
                <a:solidFill>
                  <a:schemeClr val="bg1"/>
                </a:solidFill>
                <a:latin typeface="Arial" charset="0"/>
                <a:ea typeface="ＭＳ Ｐゴシック" pitchFamily="50" charset="-128"/>
              </a:defRPr>
            </a:lvl5pPr>
            <a:lvl6pPr marL="25146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6pPr>
            <a:lvl7pPr marL="29718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7pPr>
            <a:lvl8pPr marL="34290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8pPr>
            <a:lvl9pPr marL="38862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9pPr>
          </a:lstStyle>
          <a:p>
            <a:pPr algn="l" eaLnBrk="1" hangingPunct="1"/>
            <a:r>
              <a:rPr lang="ja-JP" altLang="en-US"/>
              <a:t>強固なウロコ状汚れは繰り返し施工することによって除去します。</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62213"/>
                                        </p:tgtEl>
                                        <p:attrNameLst>
                                          <p:attrName>style.visibility</p:attrName>
                                        </p:attrNameLst>
                                      </p:cBhvr>
                                      <p:to>
                                        <p:strVal val="visible"/>
                                      </p:to>
                                    </p:set>
                                    <p:animEffect transition="in" filter="fade">
                                      <p:cBhvr>
                                        <p:cTn id="7" dur="500"/>
                                        <p:tgtEl>
                                          <p:spTgt spid="862213"/>
                                        </p:tgtEl>
                                      </p:cBhvr>
                                    </p:animEffect>
                                  </p:childTnLst>
                                </p:cTn>
                              </p:par>
                              <p:par>
                                <p:cTn id="8" presetID="10" presetClass="entr" presetSubtype="0" fill="hold" nodeType="withEffect">
                                  <p:stCondLst>
                                    <p:cond delay="0"/>
                                  </p:stCondLst>
                                  <p:childTnLst>
                                    <p:set>
                                      <p:cBhvr>
                                        <p:cTn id="9" dur="1" fill="hold">
                                          <p:stCondLst>
                                            <p:cond delay="0"/>
                                          </p:stCondLst>
                                        </p:cTn>
                                        <p:tgtEl>
                                          <p:spTgt spid="862210"/>
                                        </p:tgtEl>
                                        <p:attrNameLst>
                                          <p:attrName>style.visibility</p:attrName>
                                        </p:attrNameLst>
                                      </p:cBhvr>
                                      <p:to>
                                        <p:strVal val="visible"/>
                                      </p:to>
                                    </p:set>
                                    <p:animEffect transition="in" filter="fade">
                                      <p:cBhvr>
                                        <p:cTn id="10" dur="500"/>
                                        <p:tgtEl>
                                          <p:spTgt spid="862210"/>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16" fill="hold" nodeType="clickEffect">
                                  <p:stCondLst>
                                    <p:cond delay="0"/>
                                  </p:stCondLst>
                                  <p:childTnLst>
                                    <p:set>
                                      <p:cBhvr>
                                        <p:cTn id="14" dur="1" fill="hold">
                                          <p:stCondLst>
                                            <p:cond delay="0"/>
                                          </p:stCondLst>
                                        </p:cTn>
                                        <p:tgtEl>
                                          <p:spTgt spid="862211"/>
                                        </p:tgtEl>
                                        <p:attrNameLst>
                                          <p:attrName>style.visibility</p:attrName>
                                        </p:attrNameLst>
                                      </p:cBhvr>
                                      <p:to>
                                        <p:strVal val="visible"/>
                                      </p:to>
                                    </p:set>
                                    <p:anim calcmode="lin" valueType="num">
                                      <p:cBhvr>
                                        <p:cTn id="15" dur="500" fill="hold"/>
                                        <p:tgtEl>
                                          <p:spTgt spid="862211"/>
                                        </p:tgtEl>
                                        <p:attrNameLst>
                                          <p:attrName>ppt_w</p:attrName>
                                        </p:attrNameLst>
                                      </p:cBhvr>
                                      <p:tavLst>
                                        <p:tav tm="0">
                                          <p:val>
                                            <p:fltVal val="0"/>
                                          </p:val>
                                        </p:tav>
                                        <p:tav tm="100000">
                                          <p:val>
                                            <p:strVal val="#ppt_w"/>
                                          </p:val>
                                        </p:tav>
                                      </p:tavLst>
                                    </p:anim>
                                    <p:anim calcmode="lin" valueType="num">
                                      <p:cBhvr>
                                        <p:cTn id="16" dur="500" fill="hold"/>
                                        <p:tgtEl>
                                          <p:spTgt spid="862211"/>
                                        </p:tgtEl>
                                        <p:attrNameLst>
                                          <p:attrName>ppt_h</p:attrName>
                                        </p:attrNameLst>
                                      </p:cBhvr>
                                      <p:tavLst>
                                        <p:tav tm="0">
                                          <p:val>
                                            <p:fltVal val="0"/>
                                          </p:val>
                                        </p:tav>
                                        <p:tav tm="100000">
                                          <p:val>
                                            <p:strVal val="#ppt_h"/>
                                          </p:val>
                                        </p:tav>
                                      </p:tavLst>
                                    </p:anim>
                                  </p:childTnLst>
                                </p:cTn>
                              </p:par>
                              <p:par>
                                <p:cTn id="17" presetID="23" presetClass="entr" presetSubtype="16" fill="hold" grpId="0" nodeType="withEffect">
                                  <p:stCondLst>
                                    <p:cond delay="0"/>
                                  </p:stCondLst>
                                  <p:childTnLst>
                                    <p:set>
                                      <p:cBhvr>
                                        <p:cTn id="18" dur="1" fill="hold">
                                          <p:stCondLst>
                                            <p:cond delay="0"/>
                                          </p:stCondLst>
                                        </p:cTn>
                                        <p:tgtEl>
                                          <p:spTgt spid="862214"/>
                                        </p:tgtEl>
                                        <p:attrNameLst>
                                          <p:attrName>style.visibility</p:attrName>
                                        </p:attrNameLst>
                                      </p:cBhvr>
                                      <p:to>
                                        <p:strVal val="visible"/>
                                      </p:to>
                                    </p:set>
                                    <p:anim calcmode="lin" valueType="num">
                                      <p:cBhvr>
                                        <p:cTn id="19" dur="500" fill="hold"/>
                                        <p:tgtEl>
                                          <p:spTgt spid="862214"/>
                                        </p:tgtEl>
                                        <p:attrNameLst>
                                          <p:attrName>ppt_w</p:attrName>
                                        </p:attrNameLst>
                                      </p:cBhvr>
                                      <p:tavLst>
                                        <p:tav tm="0">
                                          <p:val>
                                            <p:fltVal val="0"/>
                                          </p:val>
                                        </p:tav>
                                        <p:tav tm="100000">
                                          <p:val>
                                            <p:strVal val="#ppt_w"/>
                                          </p:val>
                                        </p:tav>
                                      </p:tavLst>
                                    </p:anim>
                                    <p:anim calcmode="lin" valueType="num">
                                      <p:cBhvr>
                                        <p:cTn id="20" dur="500" fill="hold"/>
                                        <p:tgtEl>
                                          <p:spTgt spid="862214"/>
                                        </p:tgtEl>
                                        <p:attrNameLst>
                                          <p:attrName>ppt_h</p:attrName>
                                        </p:attrNameLst>
                                      </p:cBhvr>
                                      <p:tavLst>
                                        <p:tav tm="0">
                                          <p:val>
                                            <p:fltVal val="0"/>
                                          </p:val>
                                        </p:tav>
                                        <p:tav tm="100000">
                                          <p:val>
                                            <p:strVal val="#ppt_h"/>
                                          </p:val>
                                        </p:tav>
                                      </p:tavLst>
                                    </p:anim>
                                  </p:childTnLst>
                                </p:cTn>
                              </p:par>
                              <p:par>
                                <p:cTn id="21" presetID="23" presetClass="entr" presetSubtype="16" fill="hold" grpId="0" nodeType="withEffect">
                                  <p:stCondLst>
                                    <p:cond delay="0"/>
                                  </p:stCondLst>
                                  <p:childTnLst>
                                    <p:set>
                                      <p:cBhvr>
                                        <p:cTn id="22" dur="1" fill="hold">
                                          <p:stCondLst>
                                            <p:cond delay="0"/>
                                          </p:stCondLst>
                                        </p:cTn>
                                        <p:tgtEl>
                                          <p:spTgt spid="862215"/>
                                        </p:tgtEl>
                                        <p:attrNameLst>
                                          <p:attrName>style.visibility</p:attrName>
                                        </p:attrNameLst>
                                      </p:cBhvr>
                                      <p:to>
                                        <p:strVal val="visible"/>
                                      </p:to>
                                    </p:set>
                                    <p:anim calcmode="lin" valueType="num">
                                      <p:cBhvr>
                                        <p:cTn id="23" dur="500" fill="hold"/>
                                        <p:tgtEl>
                                          <p:spTgt spid="862215"/>
                                        </p:tgtEl>
                                        <p:attrNameLst>
                                          <p:attrName>ppt_w</p:attrName>
                                        </p:attrNameLst>
                                      </p:cBhvr>
                                      <p:tavLst>
                                        <p:tav tm="0">
                                          <p:val>
                                            <p:fltVal val="0"/>
                                          </p:val>
                                        </p:tav>
                                        <p:tav tm="100000">
                                          <p:val>
                                            <p:strVal val="#ppt_w"/>
                                          </p:val>
                                        </p:tav>
                                      </p:tavLst>
                                    </p:anim>
                                    <p:anim calcmode="lin" valueType="num">
                                      <p:cBhvr>
                                        <p:cTn id="24" dur="500" fill="hold"/>
                                        <p:tgtEl>
                                          <p:spTgt spid="86221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2213" grpId="0"/>
      <p:bldP spid="862214" grpId="0"/>
      <p:bldP spid="862215" grpId="0"/>
    </p:bld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0837" name="Rectangle 5"/>
          <p:cNvSpPr>
            <a:spLocks noGrp="1" noChangeArrowheads="1"/>
          </p:cNvSpPr>
          <p:nvPr>
            <p:ph type="title"/>
          </p:nvPr>
        </p:nvSpPr>
        <p:spPr>
          <a:xfrm>
            <a:off x="457200" y="0"/>
            <a:ext cx="8229600" cy="762000"/>
          </a:xfrm>
        </p:spPr>
        <p:txBody>
          <a:bodyPr/>
          <a:lstStyle/>
          <a:p>
            <a:pPr eaLnBrk="1" hangingPunct="1"/>
            <a:r>
              <a:rPr lang="ja-JP" altLang="en-US">
                <a:solidFill>
                  <a:schemeClr val="bg1"/>
                </a:solidFill>
                <a:ea typeface="ＭＳ Ｐゴシック" pitchFamily="50" charset="-128"/>
              </a:rPr>
              <a:t>髪染めリムーバー</a:t>
            </a:r>
          </a:p>
        </p:txBody>
      </p:sp>
      <p:grpSp>
        <p:nvGrpSpPr>
          <p:cNvPr id="3" name="Group 6"/>
          <p:cNvGrpSpPr>
            <a:grpSpLocks/>
          </p:cNvGrpSpPr>
          <p:nvPr/>
        </p:nvGrpSpPr>
        <p:grpSpPr bwMode="auto">
          <a:xfrm>
            <a:off x="228600" y="1295400"/>
            <a:ext cx="4038600" cy="3028950"/>
            <a:chOff x="144" y="816"/>
            <a:chExt cx="2544" cy="1908"/>
          </a:xfrm>
        </p:grpSpPr>
        <p:pic>
          <p:nvPicPr>
            <p:cNvPr id="80904" name="Picture 7" descr="髪染めリムーバー①縮小版"/>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4" y="816"/>
              <a:ext cx="2544" cy="1908"/>
            </a:xfrm>
            <a:prstGeom prst="rect">
              <a:avLst/>
            </a:prstGeom>
            <a:noFill/>
            <a:ln w="28575">
              <a:solidFill>
                <a:srgbClr val="3399FF"/>
              </a:solidFill>
              <a:miter lim="800000"/>
              <a:headEnd/>
              <a:tailEnd/>
            </a:ln>
            <a:extLst>
              <a:ext uri="{909E8E84-426E-40DD-AFC4-6F175D3DCCD1}">
                <a14:hiddenFill xmlns:a14="http://schemas.microsoft.com/office/drawing/2010/main">
                  <a:solidFill>
                    <a:srgbClr val="FFFFFF"/>
                  </a:solidFill>
                </a14:hiddenFill>
              </a:ext>
            </a:extLst>
          </p:spPr>
        </p:pic>
        <p:sp>
          <p:nvSpPr>
            <p:cNvPr id="80905" name="Oval 8"/>
            <p:cNvSpPr>
              <a:spLocks noChangeArrowheads="1"/>
            </p:cNvSpPr>
            <p:nvPr/>
          </p:nvSpPr>
          <p:spPr bwMode="auto">
            <a:xfrm>
              <a:off x="912" y="1536"/>
              <a:ext cx="1248" cy="1008"/>
            </a:xfrm>
            <a:prstGeom prst="ellipse">
              <a:avLst/>
            </a:prstGeom>
            <a:noFill/>
            <a:ln w="28575" algn="ctr">
              <a:solidFill>
                <a:srgbClr val="3399FF"/>
              </a:solidFill>
              <a:prstDash val="dash"/>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kumimoji="1" sz="1600" b="1">
                  <a:solidFill>
                    <a:schemeClr val="bg1"/>
                  </a:solidFill>
                  <a:latin typeface="Arial" charset="0"/>
                  <a:ea typeface="ＭＳ Ｐゴシック" pitchFamily="50" charset="-128"/>
                </a:defRPr>
              </a:lvl1pPr>
              <a:lvl2pPr marL="742950" indent="-285750" eaLnBrk="0" hangingPunct="0">
                <a:defRPr kumimoji="1" sz="1600" b="1">
                  <a:solidFill>
                    <a:schemeClr val="bg1"/>
                  </a:solidFill>
                  <a:latin typeface="Arial" charset="0"/>
                  <a:ea typeface="ＭＳ Ｐゴシック" pitchFamily="50" charset="-128"/>
                </a:defRPr>
              </a:lvl2pPr>
              <a:lvl3pPr marL="1143000" indent="-228600" eaLnBrk="0" hangingPunct="0">
                <a:defRPr kumimoji="1" sz="1600" b="1">
                  <a:solidFill>
                    <a:schemeClr val="bg1"/>
                  </a:solidFill>
                  <a:latin typeface="Arial" charset="0"/>
                  <a:ea typeface="ＭＳ Ｐゴシック" pitchFamily="50" charset="-128"/>
                </a:defRPr>
              </a:lvl3pPr>
              <a:lvl4pPr marL="1600200" indent="-228600" eaLnBrk="0" hangingPunct="0">
                <a:defRPr kumimoji="1" sz="1600" b="1">
                  <a:solidFill>
                    <a:schemeClr val="bg1"/>
                  </a:solidFill>
                  <a:latin typeface="Arial" charset="0"/>
                  <a:ea typeface="ＭＳ Ｐゴシック" pitchFamily="50" charset="-128"/>
                </a:defRPr>
              </a:lvl4pPr>
              <a:lvl5pPr marL="2057400" indent="-228600" eaLnBrk="0" hangingPunct="0">
                <a:defRPr kumimoji="1" sz="1600" b="1">
                  <a:solidFill>
                    <a:schemeClr val="bg1"/>
                  </a:solidFill>
                  <a:latin typeface="Arial" charset="0"/>
                  <a:ea typeface="ＭＳ Ｐゴシック" pitchFamily="50" charset="-128"/>
                </a:defRPr>
              </a:lvl5pPr>
              <a:lvl6pPr marL="25146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6pPr>
              <a:lvl7pPr marL="29718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7pPr>
              <a:lvl8pPr marL="34290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8pPr>
              <a:lvl9pPr marL="38862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9pPr>
            </a:lstStyle>
            <a:p>
              <a:pPr eaLnBrk="1" hangingPunct="1"/>
              <a:endParaRPr lang="ja-JP" altLang="en-US"/>
            </a:p>
          </p:txBody>
        </p:sp>
      </p:grpSp>
      <p:sp>
        <p:nvSpPr>
          <p:cNvPr id="760841" name="Text Box 9"/>
          <p:cNvSpPr txBox="1">
            <a:spLocks noChangeArrowheads="1"/>
          </p:cNvSpPr>
          <p:nvPr/>
        </p:nvSpPr>
        <p:spPr bwMode="auto">
          <a:xfrm>
            <a:off x="762000" y="4343400"/>
            <a:ext cx="230505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0" algn="ctr">
                <a:solidFill>
                  <a:srgbClr val="000000"/>
                </a:solidFill>
                <a:miter lim="800000"/>
                <a:headEnd/>
                <a:tailEnd/>
              </a14:hiddenLine>
            </a:ext>
          </a:extLst>
        </p:spPr>
        <p:txBody>
          <a:bodyPr>
            <a:spAutoFit/>
          </a:bodyPr>
          <a:lstStyle>
            <a:lvl1pPr eaLnBrk="0" hangingPunct="0">
              <a:defRPr kumimoji="1" sz="1600" b="1">
                <a:solidFill>
                  <a:schemeClr val="bg1"/>
                </a:solidFill>
                <a:latin typeface="Arial" charset="0"/>
                <a:ea typeface="ＭＳ Ｐゴシック" pitchFamily="50" charset="-128"/>
              </a:defRPr>
            </a:lvl1pPr>
            <a:lvl2pPr marL="742950" indent="-285750" eaLnBrk="0" hangingPunct="0">
              <a:defRPr kumimoji="1" sz="1600" b="1">
                <a:solidFill>
                  <a:schemeClr val="bg1"/>
                </a:solidFill>
                <a:latin typeface="Arial" charset="0"/>
                <a:ea typeface="ＭＳ Ｐゴシック" pitchFamily="50" charset="-128"/>
              </a:defRPr>
            </a:lvl2pPr>
            <a:lvl3pPr marL="1143000" indent="-228600" eaLnBrk="0" hangingPunct="0">
              <a:defRPr kumimoji="1" sz="1600" b="1">
                <a:solidFill>
                  <a:schemeClr val="bg1"/>
                </a:solidFill>
                <a:latin typeface="Arial" charset="0"/>
                <a:ea typeface="ＭＳ Ｐゴシック" pitchFamily="50" charset="-128"/>
              </a:defRPr>
            </a:lvl3pPr>
            <a:lvl4pPr marL="1600200" indent="-228600" eaLnBrk="0" hangingPunct="0">
              <a:defRPr kumimoji="1" sz="1600" b="1">
                <a:solidFill>
                  <a:schemeClr val="bg1"/>
                </a:solidFill>
                <a:latin typeface="Arial" charset="0"/>
                <a:ea typeface="ＭＳ Ｐゴシック" pitchFamily="50" charset="-128"/>
              </a:defRPr>
            </a:lvl4pPr>
            <a:lvl5pPr marL="2057400" indent="-228600" eaLnBrk="0" hangingPunct="0">
              <a:defRPr kumimoji="1" sz="1600" b="1">
                <a:solidFill>
                  <a:schemeClr val="bg1"/>
                </a:solidFill>
                <a:latin typeface="Arial" charset="0"/>
                <a:ea typeface="ＭＳ Ｐゴシック" pitchFamily="50" charset="-128"/>
              </a:defRPr>
            </a:lvl5pPr>
            <a:lvl6pPr marL="25146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6pPr>
            <a:lvl7pPr marL="29718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7pPr>
            <a:lvl8pPr marL="34290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8pPr>
            <a:lvl9pPr marL="38862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9pPr>
          </a:lstStyle>
          <a:p>
            <a:pPr eaLnBrk="1" hangingPunct="1"/>
            <a:r>
              <a:rPr lang="ja-JP" altLang="en-US" sz="4000">
                <a:solidFill>
                  <a:schemeClr val="hlink"/>
                </a:solidFill>
                <a:latin typeface="Times New Roman" pitchFamily="18" charset="0"/>
              </a:rPr>
              <a:t>施工前</a:t>
            </a:r>
          </a:p>
        </p:txBody>
      </p:sp>
      <p:sp>
        <p:nvSpPr>
          <p:cNvPr id="760842" name="Text Box 10"/>
          <p:cNvSpPr txBox="1">
            <a:spLocks noChangeArrowheads="1"/>
          </p:cNvSpPr>
          <p:nvPr/>
        </p:nvSpPr>
        <p:spPr bwMode="auto">
          <a:xfrm>
            <a:off x="5010150" y="5867400"/>
            <a:ext cx="230505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0" algn="ctr">
                <a:solidFill>
                  <a:srgbClr val="000000"/>
                </a:solidFill>
                <a:miter lim="800000"/>
                <a:headEnd/>
                <a:tailEnd/>
              </a14:hiddenLine>
            </a:ext>
          </a:extLst>
        </p:spPr>
        <p:txBody>
          <a:bodyPr>
            <a:spAutoFit/>
          </a:bodyPr>
          <a:lstStyle>
            <a:lvl1pPr eaLnBrk="0" hangingPunct="0">
              <a:defRPr kumimoji="1" sz="1600" b="1">
                <a:solidFill>
                  <a:schemeClr val="bg1"/>
                </a:solidFill>
                <a:latin typeface="Arial" charset="0"/>
                <a:ea typeface="ＭＳ Ｐゴシック" pitchFamily="50" charset="-128"/>
              </a:defRPr>
            </a:lvl1pPr>
            <a:lvl2pPr marL="742950" indent="-285750" eaLnBrk="0" hangingPunct="0">
              <a:defRPr kumimoji="1" sz="1600" b="1">
                <a:solidFill>
                  <a:schemeClr val="bg1"/>
                </a:solidFill>
                <a:latin typeface="Arial" charset="0"/>
                <a:ea typeface="ＭＳ Ｐゴシック" pitchFamily="50" charset="-128"/>
              </a:defRPr>
            </a:lvl2pPr>
            <a:lvl3pPr marL="1143000" indent="-228600" eaLnBrk="0" hangingPunct="0">
              <a:defRPr kumimoji="1" sz="1600" b="1">
                <a:solidFill>
                  <a:schemeClr val="bg1"/>
                </a:solidFill>
                <a:latin typeface="Arial" charset="0"/>
                <a:ea typeface="ＭＳ Ｐゴシック" pitchFamily="50" charset="-128"/>
              </a:defRPr>
            </a:lvl3pPr>
            <a:lvl4pPr marL="1600200" indent="-228600" eaLnBrk="0" hangingPunct="0">
              <a:defRPr kumimoji="1" sz="1600" b="1">
                <a:solidFill>
                  <a:schemeClr val="bg1"/>
                </a:solidFill>
                <a:latin typeface="Arial" charset="0"/>
                <a:ea typeface="ＭＳ Ｐゴシック" pitchFamily="50" charset="-128"/>
              </a:defRPr>
            </a:lvl4pPr>
            <a:lvl5pPr marL="2057400" indent="-228600" eaLnBrk="0" hangingPunct="0">
              <a:defRPr kumimoji="1" sz="1600" b="1">
                <a:solidFill>
                  <a:schemeClr val="bg1"/>
                </a:solidFill>
                <a:latin typeface="Arial" charset="0"/>
                <a:ea typeface="ＭＳ Ｐゴシック" pitchFamily="50" charset="-128"/>
              </a:defRPr>
            </a:lvl5pPr>
            <a:lvl6pPr marL="25146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6pPr>
            <a:lvl7pPr marL="29718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7pPr>
            <a:lvl8pPr marL="34290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8pPr>
            <a:lvl9pPr marL="38862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9pPr>
          </a:lstStyle>
          <a:p>
            <a:pPr eaLnBrk="1" hangingPunct="1"/>
            <a:r>
              <a:rPr lang="ja-JP" altLang="en-US" sz="4000">
                <a:latin typeface="Times New Roman" pitchFamily="18" charset="0"/>
              </a:rPr>
              <a:t>施工後</a:t>
            </a:r>
          </a:p>
        </p:txBody>
      </p:sp>
      <p:sp>
        <p:nvSpPr>
          <p:cNvPr id="760843" name="Text Box 11"/>
          <p:cNvSpPr txBox="1">
            <a:spLocks noChangeArrowheads="1"/>
          </p:cNvSpPr>
          <p:nvPr/>
        </p:nvSpPr>
        <p:spPr bwMode="auto">
          <a:xfrm>
            <a:off x="381000" y="5105400"/>
            <a:ext cx="24384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prstDash val="dash"/>
                <a:miter lim="800000"/>
                <a:headEnd/>
                <a:tailEnd/>
              </a14:hiddenLine>
            </a:ext>
          </a:extLst>
        </p:spPr>
        <p:txBody>
          <a:bodyPr>
            <a:spAutoFit/>
          </a:bodyPr>
          <a:lstStyle>
            <a:lvl1pPr eaLnBrk="0" hangingPunct="0">
              <a:defRPr kumimoji="1" sz="1600" b="1">
                <a:solidFill>
                  <a:schemeClr val="bg1"/>
                </a:solidFill>
                <a:latin typeface="Arial" charset="0"/>
                <a:ea typeface="ＭＳ Ｐゴシック" pitchFamily="50" charset="-128"/>
              </a:defRPr>
            </a:lvl1pPr>
            <a:lvl2pPr marL="742950" indent="-285750" eaLnBrk="0" hangingPunct="0">
              <a:defRPr kumimoji="1" sz="1600" b="1">
                <a:solidFill>
                  <a:schemeClr val="bg1"/>
                </a:solidFill>
                <a:latin typeface="Arial" charset="0"/>
                <a:ea typeface="ＭＳ Ｐゴシック" pitchFamily="50" charset="-128"/>
              </a:defRPr>
            </a:lvl2pPr>
            <a:lvl3pPr marL="1143000" indent="-228600" eaLnBrk="0" hangingPunct="0">
              <a:defRPr kumimoji="1" sz="1600" b="1">
                <a:solidFill>
                  <a:schemeClr val="bg1"/>
                </a:solidFill>
                <a:latin typeface="Arial" charset="0"/>
                <a:ea typeface="ＭＳ Ｐゴシック" pitchFamily="50" charset="-128"/>
              </a:defRPr>
            </a:lvl3pPr>
            <a:lvl4pPr marL="1600200" indent="-228600" eaLnBrk="0" hangingPunct="0">
              <a:defRPr kumimoji="1" sz="1600" b="1">
                <a:solidFill>
                  <a:schemeClr val="bg1"/>
                </a:solidFill>
                <a:latin typeface="Arial" charset="0"/>
                <a:ea typeface="ＭＳ Ｐゴシック" pitchFamily="50" charset="-128"/>
              </a:defRPr>
            </a:lvl4pPr>
            <a:lvl5pPr marL="2057400" indent="-228600" eaLnBrk="0" hangingPunct="0">
              <a:defRPr kumimoji="1" sz="1600" b="1">
                <a:solidFill>
                  <a:schemeClr val="bg1"/>
                </a:solidFill>
                <a:latin typeface="Arial" charset="0"/>
                <a:ea typeface="ＭＳ Ｐゴシック" pitchFamily="50" charset="-128"/>
              </a:defRPr>
            </a:lvl5pPr>
            <a:lvl6pPr marL="25146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6pPr>
            <a:lvl7pPr marL="29718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7pPr>
            <a:lvl8pPr marL="34290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8pPr>
            <a:lvl9pPr marL="38862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9pPr>
          </a:lstStyle>
          <a:p>
            <a:pPr algn="l" eaLnBrk="1" hangingPunct="1"/>
            <a:r>
              <a:rPr lang="ja-JP" altLang="en-US"/>
              <a:t>洗面台に付いた髪染めの染みを取り除きます。</a:t>
            </a:r>
          </a:p>
        </p:txBody>
      </p:sp>
      <p:grpSp>
        <p:nvGrpSpPr>
          <p:cNvPr id="2" name="Group 2"/>
          <p:cNvGrpSpPr>
            <a:grpSpLocks/>
          </p:cNvGrpSpPr>
          <p:nvPr/>
        </p:nvGrpSpPr>
        <p:grpSpPr bwMode="auto">
          <a:xfrm>
            <a:off x="2822575" y="1295400"/>
            <a:ext cx="6092825" cy="4568825"/>
            <a:chOff x="1824" y="1248"/>
            <a:chExt cx="3838" cy="2878"/>
          </a:xfrm>
        </p:grpSpPr>
        <p:pic>
          <p:nvPicPr>
            <p:cNvPr id="80906" name="Picture 3" descr="髪染めリムーバー②縮小版"/>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24" y="1248"/>
              <a:ext cx="3838" cy="2878"/>
            </a:xfrm>
            <a:prstGeom prst="rect">
              <a:avLst/>
            </a:prstGeom>
            <a:noFill/>
            <a:ln w="28575">
              <a:solidFill>
                <a:srgbClr val="3399FF"/>
              </a:solidFill>
              <a:miter lim="800000"/>
              <a:headEnd/>
              <a:tailEnd/>
            </a:ln>
            <a:extLst>
              <a:ext uri="{909E8E84-426E-40DD-AFC4-6F175D3DCCD1}">
                <a14:hiddenFill xmlns:a14="http://schemas.microsoft.com/office/drawing/2010/main">
                  <a:solidFill>
                    <a:srgbClr val="FFFFFF"/>
                  </a:solidFill>
                </a14:hiddenFill>
              </a:ext>
            </a:extLst>
          </p:spPr>
        </p:pic>
        <p:sp>
          <p:nvSpPr>
            <p:cNvPr id="80907" name="Oval 4"/>
            <p:cNvSpPr>
              <a:spLocks noChangeArrowheads="1"/>
            </p:cNvSpPr>
            <p:nvPr/>
          </p:nvSpPr>
          <p:spPr bwMode="auto">
            <a:xfrm>
              <a:off x="2880" y="2160"/>
              <a:ext cx="2064" cy="1728"/>
            </a:xfrm>
            <a:prstGeom prst="ellipse">
              <a:avLst/>
            </a:prstGeom>
            <a:noFill/>
            <a:ln w="28575" algn="ctr">
              <a:solidFill>
                <a:srgbClr val="3399FF"/>
              </a:solidFill>
              <a:prstDash val="dash"/>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kumimoji="1" sz="1600" b="1">
                  <a:solidFill>
                    <a:schemeClr val="bg1"/>
                  </a:solidFill>
                  <a:latin typeface="Arial" charset="0"/>
                  <a:ea typeface="ＭＳ Ｐゴシック" pitchFamily="50" charset="-128"/>
                </a:defRPr>
              </a:lvl1pPr>
              <a:lvl2pPr marL="742950" indent="-285750" eaLnBrk="0" hangingPunct="0">
                <a:defRPr kumimoji="1" sz="1600" b="1">
                  <a:solidFill>
                    <a:schemeClr val="bg1"/>
                  </a:solidFill>
                  <a:latin typeface="Arial" charset="0"/>
                  <a:ea typeface="ＭＳ Ｐゴシック" pitchFamily="50" charset="-128"/>
                </a:defRPr>
              </a:lvl2pPr>
              <a:lvl3pPr marL="1143000" indent="-228600" eaLnBrk="0" hangingPunct="0">
                <a:defRPr kumimoji="1" sz="1600" b="1">
                  <a:solidFill>
                    <a:schemeClr val="bg1"/>
                  </a:solidFill>
                  <a:latin typeface="Arial" charset="0"/>
                  <a:ea typeface="ＭＳ Ｐゴシック" pitchFamily="50" charset="-128"/>
                </a:defRPr>
              </a:lvl3pPr>
              <a:lvl4pPr marL="1600200" indent="-228600" eaLnBrk="0" hangingPunct="0">
                <a:defRPr kumimoji="1" sz="1600" b="1">
                  <a:solidFill>
                    <a:schemeClr val="bg1"/>
                  </a:solidFill>
                  <a:latin typeface="Arial" charset="0"/>
                  <a:ea typeface="ＭＳ Ｐゴシック" pitchFamily="50" charset="-128"/>
                </a:defRPr>
              </a:lvl4pPr>
              <a:lvl5pPr marL="2057400" indent="-228600" eaLnBrk="0" hangingPunct="0">
                <a:defRPr kumimoji="1" sz="1600" b="1">
                  <a:solidFill>
                    <a:schemeClr val="bg1"/>
                  </a:solidFill>
                  <a:latin typeface="Arial" charset="0"/>
                  <a:ea typeface="ＭＳ Ｐゴシック" pitchFamily="50" charset="-128"/>
                </a:defRPr>
              </a:lvl5pPr>
              <a:lvl6pPr marL="25146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6pPr>
              <a:lvl7pPr marL="29718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7pPr>
              <a:lvl8pPr marL="34290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8pPr>
              <a:lvl9pPr marL="38862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9pPr>
            </a:lstStyle>
            <a:p>
              <a:pPr eaLnBrk="1" hangingPunct="1"/>
              <a:endParaRPr lang="ja-JP" altLang="en-US"/>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60841"/>
                                        </p:tgtEl>
                                        <p:attrNameLst>
                                          <p:attrName>style.visibility</p:attrName>
                                        </p:attrNameLst>
                                      </p:cBhvr>
                                      <p:to>
                                        <p:strVal val="visible"/>
                                      </p:to>
                                    </p:set>
                                    <p:animEffect transition="in" filter="fade">
                                      <p:cBhvr>
                                        <p:cTn id="10" dur="500"/>
                                        <p:tgtEl>
                                          <p:spTgt spid="76084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60837"/>
                                        </p:tgtEl>
                                        <p:attrNameLst>
                                          <p:attrName>style.visibility</p:attrName>
                                        </p:attrNameLst>
                                      </p:cBhvr>
                                      <p:to>
                                        <p:strVal val="visible"/>
                                      </p:to>
                                    </p:set>
                                    <p:animEffect transition="in" filter="fade">
                                      <p:cBhvr>
                                        <p:cTn id="13" dur="500"/>
                                        <p:tgtEl>
                                          <p:spTgt spid="760837"/>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3" presetClass="entr" presetSubtype="16"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p:cTn id="18" dur="500" fill="hold"/>
                                        <p:tgtEl>
                                          <p:spTgt spid="2"/>
                                        </p:tgtEl>
                                        <p:attrNameLst>
                                          <p:attrName>ppt_w</p:attrName>
                                        </p:attrNameLst>
                                      </p:cBhvr>
                                      <p:tavLst>
                                        <p:tav tm="0">
                                          <p:val>
                                            <p:fltVal val="0"/>
                                          </p:val>
                                        </p:tav>
                                        <p:tav tm="100000">
                                          <p:val>
                                            <p:strVal val="#ppt_w"/>
                                          </p:val>
                                        </p:tav>
                                      </p:tavLst>
                                    </p:anim>
                                    <p:anim calcmode="lin" valueType="num">
                                      <p:cBhvr>
                                        <p:cTn id="19" dur="500" fill="hold"/>
                                        <p:tgtEl>
                                          <p:spTgt spid="2"/>
                                        </p:tgtEl>
                                        <p:attrNameLst>
                                          <p:attrName>ppt_h</p:attrName>
                                        </p:attrNameLst>
                                      </p:cBhvr>
                                      <p:tavLst>
                                        <p:tav tm="0">
                                          <p:val>
                                            <p:fltVal val="0"/>
                                          </p:val>
                                        </p:tav>
                                        <p:tav tm="100000">
                                          <p:val>
                                            <p:strVal val="#ppt_h"/>
                                          </p:val>
                                        </p:tav>
                                      </p:tavLst>
                                    </p:anim>
                                  </p:childTnLst>
                                </p:cTn>
                              </p:par>
                              <p:par>
                                <p:cTn id="20" presetID="23" presetClass="entr" presetSubtype="16" fill="hold" grpId="0" nodeType="withEffect">
                                  <p:stCondLst>
                                    <p:cond delay="0"/>
                                  </p:stCondLst>
                                  <p:childTnLst>
                                    <p:set>
                                      <p:cBhvr>
                                        <p:cTn id="21" dur="1" fill="hold">
                                          <p:stCondLst>
                                            <p:cond delay="0"/>
                                          </p:stCondLst>
                                        </p:cTn>
                                        <p:tgtEl>
                                          <p:spTgt spid="760842"/>
                                        </p:tgtEl>
                                        <p:attrNameLst>
                                          <p:attrName>style.visibility</p:attrName>
                                        </p:attrNameLst>
                                      </p:cBhvr>
                                      <p:to>
                                        <p:strVal val="visible"/>
                                      </p:to>
                                    </p:set>
                                    <p:anim calcmode="lin" valueType="num">
                                      <p:cBhvr>
                                        <p:cTn id="22" dur="500" fill="hold"/>
                                        <p:tgtEl>
                                          <p:spTgt spid="760842"/>
                                        </p:tgtEl>
                                        <p:attrNameLst>
                                          <p:attrName>ppt_w</p:attrName>
                                        </p:attrNameLst>
                                      </p:cBhvr>
                                      <p:tavLst>
                                        <p:tav tm="0">
                                          <p:val>
                                            <p:fltVal val="0"/>
                                          </p:val>
                                        </p:tav>
                                        <p:tav tm="100000">
                                          <p:val>
                                            <p:strVal val="#ppt_w"/>
                                          </p:val>
                                        </p:tav>
                                      </p:tavLst>
                                    </p:anim>
                                    <p:anim calcmode="lin" valueType="num">
                                      <p:cBhvr>
                                        <p:cTn id="23" dur="500" fill="hold"/>
                                        <p:tgtEl>
                                          <p:spTgt spid="760842"/>
                                        </p:tgtEl>
                                        <p:attrNameLst>
                                          <p:attrName>ppt_h</p:attrName>
                                        </p:attrNameLst>
                                      </p:cBhvr>
                                      <p:tavLst>
                                        <p:tav tm="0">
                                          <p:val>
                                            <p:fltVal val="0"/>
                                          </p:val>
                                        </p:tav>
                                        <p:tav tm="100000">
                                          <p:val>
                                            <p:strVal val="#ppt_h"/>
                                          </p:val>
                                        </p:tav>
                                      </p:tavLst>
                                    </p:anim>
                                  </p:childTnLst>
                                </p:cTn>
                              </p:par>
                              <p:par>
                                <p:cTn id="24" presetID="23" presetClass="entr" presetSubtype="16" fill="hold" grpId="0" nodeType="withEffect">
                                  <p:stCondLst>
                                    <p:cond delay="0"/>
                                  </p:stCondLst>
                                  <p:childTnLst>
                                    <p:set>
                                      <p:cBhvr>
                                        <p:cTn id="25" dur="1" fill="hold">
                                          <p:stCondLst>
                                            <p:cond delay="0"/>
                                          </p:stCondLst>
                                        </p:cTn>
                                        <p:tgtEl>
                                          <p:spTgt spid="760843"/>
                                        </p:tgtEl>
                                        <p:attrNameLst>
                                          <p:attrName>style.visibility</p:attrName>
                                        </p:attrNameLst>
                                      </p:cBhvr>
                                      <p:to>
                                        <p:strVal val="visible"/>
                                      </p:to>
                                    </p:set>
                                    <p:anim calcmode="lin" valueType="num">
                                      <p:cBhvr>
                                        <p:cTn id="26" dur="500" fill="hold"/>
                                        <p:tgtEl>
                                          <p:spTgt spid="760843"/>
                                        </p:tgtEl>
                                        <p:attrNameLst>
                                          <p:attrName>ppt_w</p:attrName>
                                        </p:attrNameLst>
                                      </p:cBhvr>
                                      <p:tavLst>
                                        <p:tav tm="0">
                                          <p:val>
                                            <p:fltVal val="0"/>
                                          </p:val>
                                        </p:tav>
                                        <p:tav tm="100000">
                                          <p:val>
                                            <p:strVal val="#ppt_w"/>
                                          </p:val>
                                        </p:tav>
                                      </p:tavLst>
                                    </p:anim>
                                    <p:anim calcmode="lin" valueType="num">
                                      <p:cBhvr>
                                        <p:cTn id="27" dur="500" fill="hold"/>
                                        <p:tgtEl>
                                          <p:spTgt spid="76084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0837" grpId="0"/>
      <p:bldP spid="760841" grpId="0"/>
      <p:bldP spid="760842" grpId="0"/>
      <p:bldP spid="760843" grpId="0"/>
    </p:bld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2882" name="Picture 2" descr="P1000174施工前"/>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762000" y="1317625"/>
            <a:ext cx="3095625" cy="5159375"/>
          </a:xfrm>
          <a:noFill/>
          <a:ln w="28575">
            <a:solidFill>
              <a:srgbClr val="3399FF"/>
            </a:solidFill>
            <a:miter lim="800000"/>
            <a:headEnd/>
            <a:tailEnd/>
          </a:ln>
        </p:spPr>
      </p:pic>
      <p:pic>
        <p:nvPicPr>
          <p:cNvPr id="762883" name="Picture 3" descr="P1000177施工後"/>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95888" y="1295400"/>
            <a:ext cx="3109912" cy="5181600"/>
          </a:xfrm>
          <a:prstGeom prst="rect">
            <a:avLst/>
          </a:prstGeom>
          <a:noFill/>
          <a:ln w="28575">
            <a:solidFill>
              <a:srgbClr val="3399FF"/>
            </a:solidFill>
            <a:miter lim="800000"/>
            <a:headEnd/>
            <a:tailEnd/>
          </a:ln>
          <a:extLst>
            <a:ext uri="{909E8E84-426E-40DD-AFC4-6F175D3DCCD1}">
              <a14:hiddenFill xmlns:a14="http://schemas.microsoft.com/office/drawing/2010/main">
                <a:solidFill>
                  <a:srgbClr val="FFFFFF"/>
                </a:solidFill>
              </a14:hiddenFill>
            </a:ext>
          </a:extLst>
        </p:spPr>
      </p:pic>
      <p:sp>
        <p:nvSpPr>
          <p:cNvPr id="762885" name="Text Box 5"/>
          <p:cNvSpPr txBox="1">
            <a:spLocks noChangeArrowheads="1"/>
          </p:cNvSpPr>
          <p:nvPr/>
        </p:nvSpPr>
        <p:spPr bwMode="auto">
          <a:xfrm>
            <a:off x="1066800" y="5562600"/>
            <a:ext cx="230505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0" algn="ctr">
                <a:solidFill>
                  <a:srgbClr val="000000"/>
                </a:solidFill>
                <a:miter lim="800000"/>
                <a:headEnd/>
                <a:tailEnd/>
              </a14:hiddenLine>
            </a:ext>
          </a:extLst>
        </p:spPr>
        <p:txBody>
          <a:bodyPr>
            <a:spAutoFit/>
          </a:bodyPr>
          <a:lstStyle>
            <a:lvl1pPr eaLnBrk="0" hangingPunct="0">
              <a:defRPr kumimoji="1" sz="1600" b="1">
                <a:solidFill>
                  <a:schemeClr val="bg1"/>
                </a:solidFill>
                <a:latin typeface="Arial" charset="0"/>
                <a:ea typeface="ＭＳ Ｐゴシック" pitchFamily="50" charset="-128"/>
              </a:defRPr>
            </a:lvl1pPr>
            <a:lvl2pPr marL="742950" indent="-285750" eaLnBrk="0" hangingPunct="0">
              <a:defRPr kumimoji="1" sz="1600" b="1">
                <a:solidFill>
                  <a:schemeClr val="bg1"/>
                </a:solidFill>
                <a:latin typeface="Arial" charset="0"/>
                <a:ea typeface="ＭＳ Ｐゴシック" pitchFamily="50" charset="-128"/>
              </a:defRPr>
            </a:lvl2pPr>
            <a:lvl3pPr marL="1143000" indent="-228600" eaLnBrk="0" hangingPunct="0">
              <a:defRPr kumimoji="1" sz="1600" b="1">
                <a:solidFill>
                  <a:schemeClr val="bg1"/>
                </a:solidFill>
                <a:latin typeface="Arial" charset="0"/>
                <a:ea typeface="ＭＳ Ｐゴシック" pitchFamily="50" charset="-128"/>
              </a:defRPr>
            </a:lvl3pPr>
            <a:lvl4pPr marL="1600200" indent="-228600" eaLnBrk="0" hangingPunct="0">
              <a:defRPr kumimoji="1" sz="1600" b="1">
                <a:solidFill>
                  <a:schemeClr val="bg1"/>
                </a:solidFill>
                <a:latin typeface="Arial" charset="0"/>
                <a:ea typeface="ＭＳ Ｐゴシック" pitchFamily="50" charset="-128"/>
              </a:defRPr>
            </a:lvl4pPr>
            <a:lvl5pPr marL="2057400" indent="-228600" eaLnBrk="0" hangingPunct="0">
              <a:defRPr kumimoji="1" sz="1600" b="1">
                <a:solidFill>
                  <a:schemeClr val="bg1"/>
                </a:solidFill>
                <a:latin typeface="Arial" charset="0"/>
                <a:ea typeface="ＭＳ Ｐゴシック" pitchFamily="50" charset="-128"/>
              </a:defRPr>
            </a:lvl5pPr>
            <a:lvl6pPr marL="25146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6pPr>
            <a:lvl7pPr marL="29718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7pPr>
            <a:lvl8pPr marL="34290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8pPr>
            <a:lvl9pPr marL="38862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9pPr>
          </a:lstStyle>
          <a:p>
            <a:pPr eaLnBrk="1" hangingPunct="1"/>
            <a:r>
              <a:rPr lang="ja-JP" altLang="en-US" sz="4000">
                <a:solidFill>
                  <a:schemeClr val="hlink"/>
                </a:solidFill>
                <a:latin typeface="Times New Roman" pitchFamily="18" charset="0"/>
              </a:rPr>
              <a:t>施工前</a:t>
            </a:r>
          </a:p>
        </p:txBody>
      </p:sp>
      <p:sp>
        <p:nvSpPr>
          <p:cNvPr id="762886" name="Text Box 6"/>
          <p:cNvSpPr txBox="1">
            <a:spLocks noChangeArrowheads="1"/>
          </p:cNvSpPr>
          <p:nvPr/>
        </p:nvSpPr>
        <p:spPr bwMode="auto">
          <a:xfrm>
            <a:off x="5715000" y="5562600"/>
            <a:ext cx="230505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0" algn="ctr">
                <a:solidFill>
                  <a:srgbClr val="000000"/>
                </a:solidFill>
                <a:miter lim="800000"/>
                <a:headEnd/>
                <a:tailEnd/>
              </a14:hiddenLine>
            </a:ext>
          </a:extLst>
        </p:spPr>
        <p:txBody>
          <a:bodyPr>
            <a:spAutoFit/>
          </a:bodyPr>
          <a:lstStyle>
            <a:lvl1pPr eaLnBrk="0" hangingPunct="0">
              <a:defRPr kumimoji="1" sz="1600" b="1">
                <a:solidFill>
                  <a:schemeClr val="bg1"/>
                </a:solidFill>
                <a:latin typeface="Arial" charset="0"/>
                <a:ea typeface="ＭＳ Ｐゴシック" pitchFamily="50" charset="-128"/>
              </a:defRPr>
            </a:lvl1pPr>
            <a:lvl2pPr marL="742950" indent="-285750" eaLnBrk="0" hangingPunct="0">
              <a:defRPr kumimoji="1" sz="1600" b="1">
                <a:solidFill>
                  <a:schemeClr val="bg1"/>
                </a:solidFill>
                <a:latin typeface="Arial" charset="0"/>
                <a:ea typeface="ＭＳ Ｐゴシック" pitchFamily="50" charset="-128"/>
              </a:defRPr>
            </a:lvl2pPr>
            <a:lvl3pPr marL="1143000" indent="-228600" eaLnBrk="0" hangingPunct="0">
              <a:defRPr kumimoji="1" sz="1600" b="1">
                <a:solidFill>
                  <a:schemeClr val="bg1"/>
                </a:solidFill>
                <a:latin typeface="Arial" charset="0"/>
                <a:ea typeface="ＭＳ Ｐゴシック" pitchFamily="50" charset="-128"/>
              </a:defRPr>
            </a:lvl3pPr>
            <a:lvl4pPr marL="1600200" indent="-228600" eaLnBrk="0" hangingPunct="0">
              <a:defRPr kumimoji="1" sz="1600" b="1">
                <a:solidFill>
                  <a:schemeClr val="bg1"/>
                </a:solidFill>
                <a:latin typeface="Arial" charset="0"/>
                <a:ea typeface="ＭＳ Ｐゴシック" pitchFamily="50" charset="-128"/>
              </a:defRPr>
            </a:lvl4pPr>
            <a:lvl5pPr marL="2057400" indent="-228600" eaLnBrk="0" hangingPunct="0">
              <a:defRPr kumimoji="1" sz="1600" b="1">
                <a:solidFill>
                  <a:schemeClr val="bg1"/>
                </a:solidFill>
                <a:latin typeface="Arial" charset="0"/>
                <a:ea typeface="ＭＳ Ｐゴシック" pitchFamily="50" charset="-128"/>
              </a:defRPr>
            </a:lvl5pPr>
            <a:lvl6pPr marL="25146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6pPr>
            <a:lvl7pPr marL="29718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7pPr>
            <a:lvl8pPr marL="34290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8pPr>
            <a:lvl9pPr marL="38862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9pPr>
          </a:lstStyle>
          <a:p>
            <a:pPr eaLnBrk="1" hangingPunct="1"/>
            <a:r>
              <a:rPr lang="ja-JP" altLang="en-US" sz="4000">
                <a:latin typeface="Times New Roman" pitchFamily="18" charset="0"/>
              </a:rPr>
              <a:t>施工後</a:t>
            </a:r>
          </a:p>
        </p:txBody>
      </p:sp>
      <p:sp>
        <p:nvSpPr>
          <p:cNvPr id="762887" name="Oval 7"/>
          <p:cNvSpPr>
            <a:spLocks noChangeArrowheads="1"/>
          </p:cNvSpPr>
          <p:nvPr/>
        </p:nvSpPr>
        <p:spPr bwMode="auto">
          <a:xfrm>
            <a:off x="914400" y="2362200"/>
            <a:ext cx="2590800" cy="3124200"/>
          </a:xfrm>
          <a:prstGeom prst="ellipse">
            <a:avLst/>
          </a:prstGeom>
          <a:noFill/>
          <a:ln w="50800" algn="ctr">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kumimoji="1" sz="1600" b="1">
                <a:solidFill>
                  <a:schemeClr val="bg1"/>
                </a:solidFill>
                <a:latin typeface="Arial" charset="0"/>
                <a:ea typeface="ＭＳ Ｐゴシック" pitchFamily="50" charset="-128"/>
              </a:defRPr>
            </a:lvl1pPr>
            <a:lvl2pPr marL="742950" indent="-285750" eaLnBrk="0" hangingPunct="0">
              <a:defRPr kumimoji="1" sz="1600" b="1">
                <a:solidFill>
                  <a:schemeClr val="bg1"/>
                </a:solidFill>
                <a:latin typeface="Arial" charset="0"/>
                <a:ea typeface="ＭＳ Ｐゴシック" pitchFamily="50" charset="-128"/>
              </a:defRPr>
            </a:lvl2pPr>
            <a:lvl3pPr marL="1143000" indent="-228600" eaLnBrk="0" hangingPunct="0">
              <a:defRPr kumimoji="1" sz="1600" b="1">
                <a:solidFill>
                  <a:schemeClr val="bg1"/>
                </a:solidFill>
                <a:latin typeface="Arial" charset="0"/>
                <a:ea typeface="ＭＳ Ｐゴシック" pitchFamily="50" charset="-128"/>
              </a:defRPr>
            </a:lvl3pPr>
            <a:lvl4pPr marL="1600200" indent="-228600" eaLnBrk="0" hangingPunct="0">
              <a:defRPr kumimoji="1" sz="1600" b="1">
                <a:solidFill>
                  <a:schemeClr val="bg1"/>
                </a:solidFill>
                <a:latin typeface="Arial" charset="0"/>
                <a:ea typeface="ＭＳ Ｐゴシック" pitchFamily="50" charset="-128"/>
              </a:defRPr>
            </a:lvl4pPr>
            <a:lvl5pPr marL="2057400" indent="-228600" eaLnBrk="0" hangingPunct="0">
              <a:defRPr kumimoji="1" sz="1600" b="1">
                <a:solidFill>
                  <a:schemeClr val="bg1"/>
                </a:solidFill>
                <a:latin typeface="Arial" charset="0"/>
                <a:ea typeface="ＭＳ Ｐゴシック" pitchFamily="50" charset="-128"/>
              </a:defRPr>
            </a:lvl5pPr>
            <a:lvl6pPr marL="25146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6pPr>
            <a:lvl7pPr marL="29718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7pPr>
            <a:lvl8pPr marL="34290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8pPr>
            <a:lvl9pPr marL="38862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9pPr>
          </a:lstStyle>
          <a:p>
            <a:pPr eaLnBrk="1" hangingPunct="1"/>
            <a:endParaRPr lang="ja-JP" altLang="en-US"/>
          </a:p>
        </p:txBody>
      </p:sp>
      <p:sp>
        <p:nvSpPr>
          <p:cNvPr id="762888" name="Oval 8"/>
          <p:cNvSpPr>
            <a:spLocks noChangeArrowheads="1"/>
          </p:cNvSpPr>
          <p:nvPr/>
        </p:nvSpPr>
        <p:spPr bwMode="auto">
          <a:xfrm>
            <a:off x="5486400" y="2362200"/>
            <a:ext cx="2590800" cy="3124200"/>
          </a:xfrm>
          <a:prstGeom prst="ellipse">
            <a:avLst/>
          </a:prstGeom>
          <a:noFill/>
          <a:ln w="50800" algn="ctr">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kumimoji="1" sz="1600" b="1">
                <a:solidFill>
                  <a:schemeClr val="bg1"/>
                </a:solidFill>
                <a:latin typeface="Arial" charset="0"/>
                <a:ea typeface="ＭＳ Ｐゴシック" pitchFamily="50" charset="-128"/>
              </a:defRPr>
            </a:lvl1pPr>
            <a:lvl2pPr marL="742950" indent="-285750" eaLnBrk="0" hangingPunct="0">
              <a:defRPr kumimoji="1" sz="1600" b="1">
                <a:solidFill>
                  <a:schemeClr val="bg1"/>
                </a:solidFill>
                <a:latin typeface="Arial" charset="0"/>
                <a:ea typeface="ＭＳ Ｐゴシック" pitchFamily="50" charset="-128"/>
              </a:defRPr>
            </a:lvl2pPr>
            <a:lvl3pPr marL="1143000" indent="-228600" eaLnBrk="0" hangingPunct="0">
              <a:defRPr kumimoji="1" sz="1600" b="1">
                <a:solidFill>
                  <a:schemeClr val="bg1"/>
                </a:solidFill>
                <a:latin typeface="Arial" charset="0"/>
                <a:ea typeface="ＭＳ Ｐゴシック" pitchFamily="50" charset="-128"/>
              </a:defRPr>
            </a:lvl3pPr>
            <a:lvl4pPr marL="1600200" indent="-228600" eaLnBrk="0" hangingPunct="0">
              <a:defRPr kumimoji="1" sz="1600" b="1">
                <a:solidFill>
                  <a:schemeClr val="bg1"/>
                </a:solidFill>
                <a:latin typeface="Arial" charset="0"/>
                <a:ea typeface="ＭＳ Ｐゴシック" pitchFamily="50" charset="-128"/>
              </a:defRPr>
            </a:lvl4pPr>
            <a:lvl5pPr marL="2057400" indent="-228600" eaLnBrk="0" hangingPunct="0">
              <a:defRPr kumimoji="1" sz="1600" b="1">
                <a:solidFill>
                  <a:schemeClr val="bg1"/>
                </a:solidFill>
                <a:latin typeface="Arial" charset="0"/>
                <a:ea typeface="ＭＳ Ｐゴシック" pitchFamily="50" charset="-128"/>
              </a:defRPr>
            </a:lvl5pPr>
            <a:lvl6pPr marL="25146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6pPr>
            <a:lvl7pPr marL="29718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7pPr>
            <a:lvl8pPr marL="34290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8pPr>
            <a:lvl9pPr marL="38862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9pPr>
          </a:lstStyle>
          <a:p>
            <a:pPr eaLnBrk="1" hangingPunct="1"/>
            <a:endParaRPr lang="ja-JP" altLang="en-US"/>
          </a:p>
        </p:txBody>
      </p:sp>
      <p:sp>
        <p:nvSpPr>
          <p:cNvPr id="81928" name="Rectangle 10"/>
          <p:cNvSpPr>
            <a:spLocks noGrp="1" noChangeArrowheads="1"/>
          </p:cNvSpPr>
          <p:nvPr>
            <p:ph type="title"/>
          </p:nvPr>
        </p:nvSpPr>
        <p:spPr>
          <a:xfrm>
            <a:off x="457200" y="0"/>
            <a:ext cx="8229600" cy="762000"/>
          </a:xfrm>
          <a:noFill/>
        </p:spPr>
        <p:txBody>
          <a:bodyPr/>
          <a:lstStyle/>
          <a:p>
            <a:pPr eaLnBrk="1" hangingPunct="1"/>
            <a:r>
              <a:rPr lang="ja-JP" altLang="en-US">
                <a:solidFill>
                  <a:schemeClr val="bg1"/>
                </a:solidFill>
                <a:ea typeface="ＭＳ Ｐゴシック" pitchFamily="50" charset="-128"/>
              </a:rPr>
              <a:t>髪染めリムーバー</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62885"/>
                                        </p:tgtEl>
                                        <p:attrNameLst>
                                          <p:attrName>style.visibility</p:attrName>
                                        </p:attrNameLst>
                                      </p:cBhvr>
                                      <p:to>
                                        <p:strVal val="visible"/>
                                      </p:to>
                                    </p:set>
                                    <p:animEffect transition="in" filter="fade">
                                      <p:cBhvr>
                                        <p:cTn id="7" dur="500"/>
                                        <p:tgtEl>
                                          <p:spTgt spid="76288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62887"/>
                                        </p:tgtEl>
                                        <p:attrNameLst>
                                          <p:attrName>style.visibility</p:attrName>
                                        </p:attrNameLst>
                                      </p:cBhvr>
                                      <p:to>
                                        <p:strVal val="visible"/>
                                      </p:to>
                                    </p:set>
                                    <p:animEffect transition="in" filter="fade">
                                      <p:cBhvr>
                                        <p:cTn id="10" dur="500"/>
                                        <p:tgtEl>
                                          <p:spTgt spid="762887"/>
                                        </p:tgtEl>
                                      </p:cBhvr>
                                    </p:animEffect>
                                  </p:childTnLst>
                                </p:cTn>
                              </p:par>
                              <p:par>
                                <p:cTn id="11" presetID="10" presetClass="entr" presetSubtype="0" fill="hold" nodeType="withEffect">
                                  <p:stCondLst>
                                    <p:cond delay="0"/>
                                  </p:stCondLst>
                                  <p:childTnLst>
                                    <p:set>
                                      <p:cBhvr>
                                        <p:cTn id="12" dur="1" fill="hold">
                                          <p:stCondLst>
                                            <p:cond delay="0"/>
                                          </p:stCondLst>
                                        </p:cTn>
                                        <p:tgtEl>
                                          <p:spTgt spid="762882"/>
                                        </p:tgtEl>
                                        <p:attrNameLst>
                                          <p:attrName>style.visibility</p:attrName>
                                        </p:attrNameLst>
                                      </p:cBhvr>
                                      <p:to>
                                        <p:strVal val="visible"/>
                                      </p:to>
                                    </p:set>
                                    <p:animEffect transition="in" filter="fade">
                                      <p:cBhvr>
                                        <p:cTn id="13" dur="500"/>
                                        <p:tgtEl>
                                          <p:spTgt spid="762882"/>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3" presetClass="entr" presetSubtype="16" fill="hold" grpId="0" nodeType="clickEffect">
                                  <p:stCondLst>
                                    <p:cond delay="0"/>
                                  </p:stCondLst>
                                  <p:childTnLst>
                                    <p:set>
                                      <p:cBhvr>
                                        <p:cTn id="17" dur="1" fill="hold">
                                          <p:stCondLst>
                                            <p:cond delay="0"/>
                                          </p:stCondLst>
                                        </p:cTn>
                                        <p:tgtEl>
                                          <p:spTgt spid="762888"/>
                                        </p:tgtEl>
                                        <p:attrNameLst>
                                          <p:attrName>style.visibility</p:attrName>
                                        </p:attrNameLst>
                                      </p:cBhvr>
                                      <p:to>
                                        <p:strVal val="visible"/>
                                      </p:to>
                                    </p:set>
                                    <p:anim calcmode="lin" valueType="num">
                                      <p:cBhvr>
                                        <p:cTn id="18" dur="500" fill="hold"/>
                                        <p:tgtEl>
                                          <p:spTgt spid="762888"/>
                                        </p:tgtEl>
                                        <p:attrNameLst>
                                          <p:attrName>ppt_w</p:attrName>
                                        </p:attrNameLst>
                                      </p:cBhvr>
                                      <p:tavLst>
                                        <p:tav tm="0">
                                          <p:val>
                                            <p:fltVal val="0"/>
                                          </p:val>
                                        </p:tav>
                                        <p:tav tm="100000">
                                          <p:val>
                                            <p:strVal val="#ppt_w"/>
                                          </p:val>
                                        </p:tav>
                                      </p:tavLst>
                                    </p:anim>
                                    <p:anim calcmode="lin" valueType="num">
                                      <p:cBhvr>
                                        <p:cTn id="19" dur="500" fill="hold"/>
                                        <p:tgtEl>
                                          <p:spTgt spid="762888"/>
                                        </p:tgtEl>
                                        <p:attrNameLst>
                                          <p:attrName>ppt_h</p:attrName>
                                        </p:attrNameLst>
                                      </p:cBhvr>
                                      <p:tavLst>
                                        <p:tav tm="0">
                                          <p:val>
                                            <p:fltVal val="0"/>
                                          </p:val>
                                        </p:tav>
                                        <p:tav tm="100000">
                                          <p:val>
                                            <p:strVal val="#ppt_h"/>
                                          </p:val>
                                        </p:tav>
                                      </p:tavLst>
                                    </p:anim>
                                  </p:childTnLst>
                                </p:cTn>
                              </p:par>
                              <p:par>
                                <p:cTn id="20" presetID="23" presetClass="entr" presetSubtype="16" fill="hold" nodeType="withEffect">
                                  <p:stCondLst>
                                    <p:cond delay="0"/>
                                  </p:stCondLst>
                                  <p:childTnLst>
                                    <p:set>
                                      <p:cBhvr>
                                        <p:cTn id="21" dur="1" fill="hold">
                                          <p:stCondLst>
                                            <p:cond delay="0"/>
                                          </p:stCondLst>
                                        </p:cTn>
                                        <p:tgtEl>
                                          <p:spTgt spid="762883"/>
                                        </p:tgtEl>
                                        <p:attrNameLst>
                                          <p:attrName>style.visibility</p:attrName>
                                        </p:attrNameLst>
                                      </p:cBhvr>
                                      <p:to>
                                        <p:strVal val="visible"/>
                                      </p:to>
                                    </p:set>
                                    <p:anim calcmode="lin" valueType="num">
                                      <p:cBhvr>
                                        <p:cTn id="22" dur="500" fill="hold"/>
                                        <p:tgtEl>
                                          <p:spTgt spid="762883"/>
                                        </p:tgtEl>
                                        <p:attrNameLst>
                                          <p:attrName>ppt_w</p:attrName>
                                        </p:attrNameLst>
                                      </p:cBhvr>
                                      <p:tavLst>
                                        <p:tav tm="0">
                                          <p:val>
                                            <p:fltVal val="0"/>
                                          </p:val>
                                        </p:tav>
                                        <p:tav tm="100000">
                                          <p:val>
                                            <p:strVal val="#ppt_w"/>
                                          </p:val>
                                        </p:tav>
                                      </p:tavLst>
                                    </p:anim>
                                    <p:anim calcmode="lin" valueType="num">
                                      <p:cBhvr>
                                        <p:cTn id="23" dur="500" fill="hold"/>
                                        <p:tgtEl>
                                          <p:spTgt spid="762883"/>
                                        </p:tgtEl>
                                        <p:attrNameLst>
                                          <p:attrName>ppt_h</p:attrName>
                                        </p:attrNameLst>
                                      </p:cBhvr>
                                      <p:tavLst>
                                        <p:tav tm="0">
                                          <p:val>
                                            <p:fltVal val="0"/>
                                          </p:val>
                                        </p:tav>
                                        <p:tav tm="100000">
                                          <p:val>
                                            <p:strVal val="#ppt_h"/>
                                          </p:val>
                                        </p:tav>
                                      </p:tavLst>
                                    </p:anim>
                                  </p:childTnLst>
                                </p:cTn>
                              </p:par>
                              <p:par>
                                <p:cTn id="24" presetID="23" presetClass="entr" presetSubtype="16" fill="hold" grpId="0" nodeType="withEffect">
                                  <p:stCondLst>
                                    <p:cond delay="0"/>
                                  </p:stCondLst>
                                  <p:childTnLst>
                                    <p:set>
                                      <p:cBhvr>
                                        <p:cTn id="25" dur="1" fill="hold">
                                          <p:stCondLst>
                                            <p:cond delay="0"/>
                                          </p:stCondLst>
                                        </p:cTn>
                                        <p:tgtEl>
                                          <p:spTgt spid="762886"/>
                                        </p:tgtEl>
                                        <p:attrNameLst>
                                          <p:attrName>style.visibility</p:attrName>
                                        </p:attrNameLst>
                                      </p:cBhvr>
                                      <p:to>
                                        <p:strVal val="visible"/>
                                      </p:to>
                                    </p:set>
                                    <p:anim calcmode="lin" valueType="num">
                                      <p:cBhvr>
                                        <p:cTn id="26" dur="500" fill="hold"/>
                                        <p:tgtEl>
                                          <p:spTgt spid="762886"/>
                                        </p:tgtEl>
                                        <p:attrNameLst>
                                          <p:attrName>ppt_w</p:attrName>
                                        </p:attrNameLst>
                                      </p:cBhvr>
                                      <p:tavLst>
                                        <p:tav tm="0">
                                          <p:val>
                                            <p:fltVal val="0"/>
                                          </p:val>
                                        </p:tav>
                                        <p:tav tm="100000">
                                          <p:val>
                                            <p:strVal val="#ppt_w"/>
                                          </p:val>
                                        </p:tav>
                                      </p:tavLst>
                                    </p:anim>
                                    <p:anim calcmode="lin" valueType="num">
                                      <p:cBhvr>
                                        <p:cTn id="27" dur="500" fill="hold"/>
                                        <p:tgtEl>
                                          <p:spTgt spid="76288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2885" grpId="0"/>
      <p:bldP spid="762886" grpId="0"/>
      <p:bldP spid="762887" grpId="0" animBg="1"/>
      <p:bldP spid="76288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457200" y="76200"/>
            <a:ext cx="8229600" cy="1143000"/>
          </a:xfrm>
          <a:noFill/>
        </p:spPr>
        <p:txBody>
          <a:bodyPr/>
          <a:lstStyle/>
          <a:p>
            <a:pPr eaLnBrk="1" hangingPunct="1"/>
            <a:r>
              <a:rPr lang="ja-JP" altLang="en-US" dirty="0">
                <a:solidFill>
                  <a:schemeClr val="bg1"/>
                </a:solidFill>
                <a:ea typeface="ＭＳ Ｐゴシック" pitchFamily="50" charset="-128"/>
              </a:rPr>
              <a:t>ビアンコートＢ（</a:t>
            </a:r>
            <a:r>
              <a:rPr lang="en-US" altLang="ja-JP" dirty="0">
                <a:solidFill>
                  <a:schemeClr val="bg1"/>
                </a:solidFill>
                <a:ea typeface="ＭＳ Ｐゴシック" pitchFamily="50" charset="-128"/>
              </a:rPr>
              <a:t>BC-101B</a:t>
            </a:r>
            <a:r>
              <a:rPr lang="ja-JP" altLang="en-US" dirty="0">
                <a:solidFill>
                  <a:schemeClr val="bg1"/>
                </a:solidFill>
                <a:ea typeface="ＭＳ Ｐゴシック" pitchFamily="50" charset="-128"/>
              </a:rPr>
              <a:t>）</a:t>
            </a:r>
          </a:p>
        </p:txBody>
      </p:sp>
      <p:sp>
        <p:nvSpPr>
          <p:cNvPr id="786442" name="Text Box 10"/>
          <p:cNvSpPr txBox="1">
            <a:spLocks noChangeArrowheads="1"/>
          </p:cNvSpPr>
          <p:nvPr/>
        </p:nvSpPr>
        <p:spPr bwMode="auto">
          <a:xfrm>
            <a:off x="1981200" y="990600"/>
            <a:ext cx="51816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prstDash val="dash"/>
                <a:miter lim="800000"/>
                <a:headEnd/>
                <a:tailEnd/>
              </a14:hiddenLine>
            </a:ext>
          </a:extLst>
        </p:spPr>
        <p:txBody>
          <a:bodyPr>
            <a:spAutoFit/>
          </a:bodyPr>
          <a:lstStyle>
            <a:lvl1pPr eaLnBrk="0" hangingPunct="0">
              <a:defRPr kumimoji="1" sz="1600" b="1">
                <a:solidFill>
                  <a:schemeClr val="bg1"/>
                </a:solidFill>
                <a:latin typeface="Arial" charset="0"/>
                <a:ea typeface="ＭＳ Ｐゴシック" pitchFamily="50" charset="-128"/>
              </a:defRPr>
            </a:lvl1pPr>
            <a:lvl2pPr marL="742950" indent="-285750" eaLnBrk="0" hangingPunct="0">
              <a:defRPr kumimoji="1" sz="1600" b="1">
                <a:solidFill>
                  <a:schemeClr val="bg1"/>
                </a:solidFill>
                <a:latin typeface="Arial" charset="0"/>
                <a:ea typeface="ＭＳ Ｐゴシック" pitchFamily="50" charset="-128"/>
              </a:defRPr>
            </a:lvl2pPr>
            <a:lvl3pPr marL="1143000" indent="-228600" eaLnBrk="0" hangingPunct="0">
              <a:defRPr kumimoji="1" sz="1600" b="1">
                <a:solidFill>
                  <a:schemeClr val="bg1"/>
                </a:solidFill>
                <a:latin typeface="Arial" charset="0"/>
                <a:ea typeface="ＭＳ Ｐゴシック" pitchFamily="50" charset="-128"/>
              </a:defRPr>
            </a:lvl3pPr>
            <a:lvl4pPr marL="1600200" indent="-228600" eaLnBrk="0" hangingPunct="0">
              <a:defRPr kumimoji="1" sz="1600" b="1">
                <a:solidFill>
                  <a:schemeClr val="bg1"/>
                </a:solidFill>
                <a:latin typeface="Arial" charset="0"/>
                <a:ea typeface="ＭＳ Ｐゴシック" pitchFamily="50" charset="-128"/>
              </a:defRPr>
            </a:lvl4pPr>
            <a:lvl5pPr marL="2057400" indent="-228600" eaLnBrk="0" hangingPunct="0">
              <a:defRPr kumimoji="1" sz="1600" b="1">
                <a:solidFill>
                  <a:schemeClr val="bg1"/>
                </a:solidFill>
                <a:latin typeface="Arial" charset="0"/>
                <a:ea typeface="ＭＳ Ｐゴシック" pitchFamily="50" charset="-128"/>
              </a:defRPr>
            </a:lvl5pPr>
            <a:lvl6pPr marL="25146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6pPr>
            <a:lvl7pPr marL="29718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7pPr>
            <a:lvl8pPr marL="34290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8pPr>
            <a:lvl9pPr marL="38862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9pPr>
          </a:lstStyle>
          <a:p>
            <a:pPr eaLnBrk="1" hangingPunct="1"/>
            <a:r>
              <a:rPr kumimoji="0" lang="ja-JP" altLang="en-US" sz="2800" b="0">
                <a:solidFill>
                  <a:srgbClr val="FFCC00"/>
                </a:solidFill>
              </a:rPr>
              <a:t>こんな使い方がされています。</a:t>
            </a:r>
            <a:endParaRPr lang="ja-JP" altLang="en-US" sz="2800">
              <a:solidFill>
                <a:srgbClr val="FFCC00"/>
              </a:solidFill>
            </a:endParaRPr>
          </a:p>
        </p:txBody>
      </p:sp>
      <p:pic>
        <p:nvPicPr>
          <p:cNvPr id="786447" name="Picture 15" descr="徳洲会病院0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1504950"/>
            <a:ext cx="7162800" cy="5200650"/>
          </a:xfrm>
          <a:prstGeom prst="rect">
            <a:avLst/>
          </a:prstGeom>
          <a:noFill/>
          <a:ln w="28575">
            <a:solidFill>
              <a:srgbClr val="3399FF"/>
            </a:solidFill>
            <a:miter lim="800000"/>
            <a:headEnd/>
            <a:tailEnd/>
          </a:ln>
          <a:extLst>
            <a:ext uri="{909E8E84-426E-40DD-AFC4-6F175D3DCCD1}">
              <a14:hiddenFill xmlns:a14="http://schemas.microsoft.com/office/drawing/2010/main">
                <a:solidFill>
                  <a:srgbClr val="FFFFFF"/>
                </a:solidFill>
              </a14:hiddenFill>
            </a:ext>
          </a:extLst>
        </p:spPr>
      </p:pic>
      <p:sp>
        <p:nvSpPr>
          <p:cNvPr id="786450" name="Text Box 18"/>
          <p:cNvSpPr txBox="1">
            <a:spLocks noChangeArrowheads="1"/>
          </p:cNvSpPr>
          <p:nvPr/>
        </p:nvSpPr>
        <p:spPr bwMode="auto">
          <a:xfrm>
            <a:off x="1714500" y="6248400"/>
            <a:ext cx="571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lgn="ctr">
                <a:solidFill>
                  <a:srgbClr val="000000"/>
                </a:solidFill>
                <a:miter lim="800000"/>
                <a:headEnd/>
                <a:tailEnd/>
              </a14:hiddenLine>
            </a:ext>
          </a:extLst>
        </p:spPr>
        <p:txBody>
          <a:bodyPr>
            <a:spAutoFit/>
          </a:bodyPr>
          <a:lstStyle>
            <a:lvl1pPr eaLnBrk="0" hangingPunct="0">
              <a:defRPr kumimoji="1" sz="1600" b="1">
                <a:solidFill>
                  <a:schemeClr val="bg1"/>
                </a:solidFill>
                <a:latin typeface="Arial" charset="0"/>
                <a:ea typeface="ＭＳ Ｐゴシック" pitchFamily="50" charset="-128"/>
              </a:defRPr>
            </a:lvl1pPr>
            <a:lvl2pPr marL="742950" indent="-285750" eaLnBrk="0" hangingPunct="0">
              <a:defRPr kumimoji="1" sz="1600" b="1">
                <a:solidFill>
                  <a:schemeClr val="bg1"/>
                </a:solidFill>
                <a:latin typeface="Arial" charset="0"/>
                <a:ea typeface="ＭＳ Ｐゴシック" pitchFamily="50" charset="-128"/>
              </a:defRPr>
            </a:lvl2pPr>
            <a:lvl3pPr marL="1143000" indent="-228600" eaLnBrk="0" hangingPunct="0">
              <a:defRPr kumimoji="1" sz="1600" b="1">
                <a:solidFill>
                  <a:schemeClr val="bg1"/>
                </a:solidFill>
                <a:latin typeface="Arial" charset="0"/>
                <a:ea typeface="ＭＳ Ｐゴシック" pitchFamily="50" charset="-128"/>
              </a:defRPr>
            </a:lvl3pPr>
            <a:lvl4pPr marL="1600200" indent="-228600" eaLnBrk="0" hangingPunct="0">
              <a:defRPr kumimoji="1" sz="1600" b="1">
                <a:solidFill>
                  <a:schemeClr val="bg1"/>
                </a:solidFill>
                <a:latin typeface="Arial" charset="0"/>
                <a:ea typeface="ＭＳ Ｐゴシック" pitchFamily="50" charset="-128"/>
              </a:defRPr>
            </a:lvl4pPr>
            <a:lvl5pPr marL="2057400" indent="-228600" eaLnBrk="0" hangingPunct="0">
              <a:defRPr kumimoji="1" sz="1600" b="1">
                <a:solidFill>
                  <a:schemeClr val="bg1"/>
                </a:solidFill>
                <a:latin typeface="Arial" charset="0"/>
                <a:ea typeface="ＭＳ Ｐゴシック" pitchFamily="50" charset="-128"/>
              </a:defRPr>
            </a:lvl5pPr>
            <a:lvl6pPr marL="25146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6pPr>
            <a:lvl7pPr marL="29718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7pPr>
            <a:lvl8pPr marL="34290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8pPr>
            <a:lvl9pPr marL="38862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9pPr>
          </a:lstStyle>
          <a:p>
            <a:pPr eaLnBrk="1" hangingPunct="1"/>
            <a:r>
              <a:rPr lang="ja-JP" altLang="en-US" sz="2400">
                <a:solidFill>
                  <a:schemeClr val="accent1"/>
                </a:solidFill>
              </a:rPr>
              <a:t>病院内の廊下・フロアの防汚・防傷・防滑</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86442"/>
                                        </p:tgtEl>
                                        <p:attrNameLst>
                                          <p:attrName>style.visibility</p:attrName>
                                        </p:attrNameLst>
                                      </p:cBhvr>
                                      <p:to>
                                        <p:strVal val="visible"/>
                                      </p:to>
                                    </p:set>
                                    <p:animEffect transition="in" filter="fade">
                                      <p:cBhvr>
                                        <p:cTn id="7" dur="500"/>
                                        <p:tgtEl>
                                          <p:spTgt spid="78644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86450"/>
                                        </p:tgtEl>
                                        <p:attrNameLst>
                                          <p:attrName>style.visibility</p:attrName>
                                        </p:attrNameLst>
                                      </p:cBhvr>
                                      <p:to>
                                        <p:strVal val="visible"/>
                                      </p:to>
                                    </p:set>
                                    <p:animEffect transition="in" filter="fade">
                                      <p:cBhvr>
                                        <p:cTn id="10" dur="500"/>
                                        <p:tgtEl>
                                          <p:spTgt spid="786450"/>
                                        </p:tgtEl>
                                      </p:cBhvr>
                                    </p:animEffect>
                                  </p:childTnLst>
                                </p:cTn>
                              </p:par>
                              <p:par>
                                <p:cTn id="11" presetID="10" presetClass="entr" presetSubtype="0" fill="hold" nodeType="withEffect">
                                  <p:stCondLst>
                                    <p:cond delay="0"/>
                                  </p:stCondLst>
                                  <p:childTnLst>
                                    <p:set>
                                      <p:cBhvr>
                                        <p:cTn id="12" dur="1" fill="hold">
                                          <p:stCondLst>
                                            <p:cond delay="0"/>
                                          </p:stCondLst>
                                        </p:cTn>
                                        <p:tgtEl>
                                          <p:spTgt spid="786447"/>
                                        </p:tgtEl>
                                        <p:attrNameLst>
                                          <p:attrName>style.visibility</p:attrName>
                                        </p:attrNameLst>
                                      </p:cBhvr>
                                      <p:to>
                                        <p:strVal val="visible"/>
                                      </p:to>
                                    </p:set>
                                    <p:animEffect transition="in" filter="fade">
                                      <p:cBhvr>
                                        <p:cTn id="13" dur="500"/>
                                        <p:tgtEl>
                                          <p:spTgt spid="7864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6442" grpId="0"/>
      <p:bldP spid="786450" grpId="0"/>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グループ化 3"/>
          <p:cNvGrpSpPr/>
          <p:nvPr/>
        </p:nvGrpSpPr>
        <p:grpSpPr>
          <a:xfrm>
            <a:off x="152400" y="1406069"/>
            <a:ext cx="4816471" cy="4842331"/>
            <a:chOff x="152400" y="1406069"/>
            <a:chExt cx="4816471" cy="4842331"/>
          </a:xfrm>
        </p:grpSpPr>
        <p:pic>
          <p:nvPicPr>
            <p:cNvPr id="12" name="図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1406069"/>
              <a:ext cx="4816471" cy="4842331"/>
            </a:xfrm>
            <a:prstGeom prst="rect">
              <a:avLst/>
            </a:prstGeom>
          </p:spPr>
        </p:pic>
        <p:sp>
          <p:nvSpPr>
            <p:cNvPr id="762885" name="Text Box 5"/>
            <p:cNvSpPr txBox="1">
              <a:spLocks noChangeArrowheads="1"/>
            </p:cNvSpPr>
            <p:nvPr/>
          </p:nvSpPr>
          <p:spPr bwMode="auto">
            <a:xfrm>
              <a:off x="381000" y="5368469"/>
              <a:ext cx="230505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0" algn="ctr">
                  <a:solidFill>
                    <a:srgbClr val="000000"/>
                  </a:solidFill>
                  <a:miter lim="800000"/>
                  <a:headEnd/>
                  <a:tailEnd/>
                </a14:hiddenLine>
              </a:ext>
            </a:extLst>
          </p:spPr>
          <p:txBody>
            <a:bodyPr>
              <a:spAutoFit/>
            </a:bodyPr>
            <a:lstStyle>
              <a:lvl1pPr eaLnBrk="0" hangingPunct="0">
                <a:defRPr kumimoji="1" sz="1600" b="1">
                  <a:solidFill>
                    <a:schemeClr val="bg1"/>
                  </a:solidFill>
                  <a:latin typeface="Arial" charset="0"/>
                  <a:ea typeface="ＭＳ Ｐゴシック" pitchFamily="50" charset="-128"/>
                </a:defRPr>
              </a:lvl1pPr>
              <a:lvl2pPr marL="742950" indent="-285750" eaLnBrk="0" hangingPunct="0">
                <a:defRPr kumimoji="1" sz="1600" b="1">
                  <a:solidFill>
                    <a:schemeClr val="bg1"/>
                  </a:solidFill>
                  <a:latin typeface="Arial" charset="0"/>
                  <a:ea typeface="ＭＳ Ｐゴシック" pitchFamily="50" charset="-128"/>
                </a:defRPr>
              </a:lvl2pPr>
              <a:lvl3pPr marL="1143000" indent="-228600" eaLnBrk="0" hangingPunct="0">
                <a:defRPr kumimoji="1" sz="1600" b="1">
                  <a:solidFill>
                    <a:schemeClr val="bg1"/>
                  </a:solidFill>
                  <a:latin typeface="Arial" charset="0"/>
                  <a:ea typeface="ＭＳ Ｐゴシック" pitchFamily="50" charset="-128"/>
                </a:defRPr>
              </a:lvl3pPr>
              <a:lvl4pPr marL="1600200" indent="-228600" eaLnBrk="0" hangingPunct="0">
                <a:defRPr kumimoji="1" sz="1600" b="1">
                  <a:solidFill>
                    <a:schemeClr val="bg1"/>
                  </a:solidFill>
                  <a:latin typeface="Arial" charset="0"/>
                  <a:ea typeface="ＭＳ Ｐゴシック" pitchFamily="50" charset="-128"/>
                </a:defRPr>
              </a:lvl4pPr>
              <a:lvl5pPr marL="2057400" indent="-228600" eaLnBrk="0" hangingPunct="0">
                <a:defRPr kumimoji="1" sz="1600" b="1">
                  <a:solidFill>
                    <a:schemeClr val="bg1"/>
                  </a:solidFill>
                  <a:latin typeface="Arial" charset="0"/>
                  <a:ea typeface="ＭＳ Ｐゴシック" pitchFamily="50" charset="-128"/>
                </a:defRPr>
              </a:lvl5pPr>
              <a:lvl6pPr marL="25146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6pPr>
              <a:lvl7pPr marL="29718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7pPr>
              <a:lvl8pPr marL="34290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8pPr>
              <a:lvl9pPr marL="38862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9pPr>
            </a:lstStyle>
            <a:p>
              <a:pPr eaLnBrk="1" hangingPunct="1"/>
              <a:r>
                <a:rPr lang="ja-JP" altLang="en-US" sz="4000" dirty="0">
                  <a:solidFill>
                    <a:srgbClr val="FFFFFF"/>
                  </a:solidFill>
                  <a:latin typeface="Times New Roman" pitchFamily="18" charset="0"/>
                </a:rPr>
                <a:t>施工中</a:t>
              </a:r>
            </a:p>
          </p:txBody>
        </p:sp>
      </p:grpSp>
      <p:grpSp>
        <p:nvGrpSpPr>
          <p:cNvPr id="3" name="グループ化 2"/>
          <p:cNvGrpSpPr/>
          <p:nvPr/>
        </p:nvGrpSpPr>
        <p:grpSpPr>
          <a:xfrm>
            <a:off x="3962400" y="1752600"/>
            <a:ext cx="5029200" cy="4946149"/>
            <a:chOff x="3962400" y="1752600"/>
            <a:chExt cx="5029200" cy="4946149"/>
          </a:xfrm>
        </p:grpSpPr>
        <p:pic>
          <p:nvPicPr>
            <p:cNvPr id="10" name="図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62400" y="1752600"/>
              <a:ext cx="5029200" cy="4946149"/>
            </a:xfrm>
            <a:prstGeom prst="rect">
              <a:avLst/>
            </a:prstGeom>
          </p:spPr>
        </p:pic>
        <p:sp>
          <p:nvSpPr>
            <p:cNvPr id="762886" name="Text Box 6"/>
            <p:cNvSpPr txBox="1">
              <a:spLocks noChangeArrowheads="1"/>
            </p:cNvSpPr>
            <p:nvPr/>
          </p:nvSpPr>
          <p:spPr bwMode="auto">
            <a:xfrm>
              <a:off x="6534150" y="5927725"/>
              <a:ext cx="230505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0" algn="ctr">
                  <a:solidFill>
                    <a:srgbClr val="000000"/>
                  </a:solidFill>
                  <a:miter lim="800000"/>
                  <a:headEnd/>
                  <a:tailEnd/>
                </a14:hiddenLine>
              </a:ext>
            </a:extLst>
          </p:spPr>
          <p:txBody>
            <a:bodyPr>
              <a:spAutoFit/>
            </a:bodyPr>
            <a:lstStyle>
              <a:lvl1pPr eaLnBrk="0" hangingPunct="0">
                <a:defRPr kumimoji="1" sz="1600" b="1">
                  <a:solidFill>
                    <a:schemeClr val="bg1"/>
                  </a:solidFill>
                  <a:latin typeface="Arial" charset="0"/>
                  <a:ea typeface="ＭＳ Ｐゴシック" pitchFamily="50" charset="-128"/>
                </a:defRPr>
              </a:lvl1pPr>
              <a:lvl2pPr marL="742950" indent="-285750" eaLnBrk="0" hangingPunct="0">
                <a:defRPr kumimoji="1" sz="1600" b="1">
                  <a:solidFill>
                    <a:schemeClr val="bg1"/>
                  </a:solidFill>
                  <a:latin typeface="Arial" charset="0"/>
                  <a:ea typeface="ＭＳ Ｐゴシック" pitchFamily="50" charset="-128"/>
                </a:defRPr>
              </a:lvl2pPr>
              <a:lvl3pPr marL="1143000" indent="-228600" eaLnBrk="0" hangingPunct="0">
                <a:defRPr kumimoji="1" sz="1600" b="1">
                  <a:solidFill>
                    <a:schemeClr val="bg1"/>
                  </a:solidFill>
                  <a:latin typeface="Arial" charset="0"/>
                  <a:ea typeface="ＭＳ Ｐゴシック" pitchFamily="50" charset="-128"/>
                </a:defRPr>
              </a:lvl3pPr>
              <a:lvl4pPr marL="1600200" indent="-228600" eaLnBrk="0" hangingPunct="0">
                <a:defRPr kumimoji="1" sz="1600" b="1">
                  <a:solidFill>
                    <a:schemeClr val="bg1"/>
                  </a:solidFill>
                  <a:latin typeface="Arial" charset="0"/>
                  <a:ea typeface="ＭＳ Ｐゴシック" pitchFamily="50" charset="-128"/>
                </a:defRPr>
              </a:lvl4pPr>
              <a:lvl5pPr marL="2057400" indent="-228600" eaLnBrk="0" hangingPunct="0">
                <a:defRPr kumimoji="1" sz="1600" b="1">
                  <a:solidFill>
                    <a:schemeClr val="bg1"/>
                  </a:solidFill>
                  <a:latin typeface="Arial" charset="0"/>
                  <a:ea typeface="ＭＳ Ｐゴシック" pitchFamily="50" charset="-128"/>
                </a:defRPr>
              </a:lvl5pPr>
              <a:lvl6pPr marL="25146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6pPr>
              <a:lvl7pPr marL="29718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7pPr>
              <a:lvl8pPr marL="34290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8pPr>
              <a:lvl9pPr marL="38862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9pPr>
            </a:lstStyle>
            <a:p>
              <a:pPr eaLnBrk="1" hangingPunct="1"/>
              <a:r>
                <a:rPr lang="ja-JP" altLang="en-US" sz="4000" dirty="0">
                  <a:solidFill>
                    <a:srgbClr val="FFFFFF"/>
                  </a:solidFill>
                  <a:latin typeface="Times New Roman" pitchFamily="18" charset="0"/>
                </a:rPr>
                <a:t>施工後</a:t>
              </a:r>
            </a:p>
          </p:txBody>
        </p:sp>
      </p:grpSp>
      <p:sp>
        <p:nvSpPr>
          <p:cNvPr id="81928" name="Rectangle 10"/>
          <p:cNvSpPr>
            <a:spLocks noGrp="1" noChangeArrowheads="1"/>
          </p:cNvSpPr>
          <p:nvPr>
            <p:ph type="title"/>
          </p:nvPr>
        </p:nvSpPr>
        <p:spPr>
          <a:xfrm>
            <a:off x="457200" y="0"/>
            <a:ext cx="8229600" cy="1219200"/>
          </a:xfrm>
          <a:noFill/>
        </p:spPr>
        <p:txBody>
          <a:bodyPr/>
          <a:lstStyle/>
          <a:p>
            <a:pPr eaLnBrk="1" hangingPunct="1"/>
            <a:r>
              <a:rPr lang="ja-JP" altLang="en-US" dirty="0">
                <a:solidFill>
                  <a:schemeClr val="bg1"/>
                </a:solidFill>
                <a:ea typeface="ＭＳ Ｐゴシック" pitchFamily="50" charset="-128"/>
              </a:rPr>
              <a:t>スレートクリーナー</a:t>
            </a:r>
            <a:r>
              <a:rPr lang="en-US" altLang="ja-JP" dirty="0">
                <a:solidFill>
                  <a:schemeClr val="bg1"/>
                </a:solidFill>
                <a:ea typeface="ＭＳ Ｐゴシック" pitchFamily="50" charset="-128"/>
              </a:rPr>
              <a:t/>
            </a:r>
            <a:br>
              <a:rPr lang="en-US" altLang="ja-JP" dirty="0">
                <a:solidFill>
                  <a:schemeClr val="bg1"/>
                </a:solidFill>
                <a:ea typeface="ＭＳ Ｐゴシック" pitchFamily="50" charset="-128"/>
              </a:rPr>
            </a:br>
            <a:r>
              <a:rPr lang="en-US" altLang="ja-JP" dirty="0">
                <a:solidFill>
                  <a:schemeClr val="bg1"/>
                </a:solidFill>
                <a:ea typeface="ＭＳ Ｐゴシック" pitchFamily="50" charset="-128"/>
              </a:rPr>
              <a:t>(SL-101)</a:t>
            </a:r>
            <a:endParaRPr lang="ja-JP" altLang="en-US" dirty="0">
              <a:solidFill>
                <a:schemeClr val="bg1"/>
              </a:solidFill>
              <a:ea typeface="ＭＳ Ｐゴシック" pitchFamily="50" charset="-128"/>
            </a:endParaRPr>
          </a:p>
        </p:txBody>
      </p:sp>
    </p:spTree>
    <p:extLst>
      <p:ext uri="{BB962C8B-B14F-4D97-AF65-F5344CB8AC3E}">
        <p14:creationId xmlns:p14="http://schemas.microsoft.com/office/powerpoint/2010/main" val="1676624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1928"/>
                                        </p:tgtEl>
                                        <p:attrNameLst>
                                          <p:attrName>style.visibility</p:attrName>
                                        </p:attrNameLst>
                                      </p:cBhvr>
                                      <p:to>
                                        <p:strVal val="visible"/>
                                      </p:to>
                                    </p:set>
                                    <p:animEffect transition="in" filter="fade">
                                      <p:cBhvr>
                                        <p:cTn id="7" dur="500"/>
                                        <p:tgtEl>
                                          <p:spTgt spid="81928"/>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p:cTn id="15" dur="500" fill="hold"/>
                                        <p:tgtEl>
                                          <p:spTgt spid="3"/>
                                        </p:tgtEl>
                                        <p:attrNameLst>
                                          <p:attrName>ppt_w</p:attrName>
                                        </p:attrNameLst>
                                      </p:cBhvr>
                                      <p:tavLst>
                                        <p:tav tm="0">
                                          <p:val>
                                            <p:fltVal val="0"/>
                                          </p:val>
                                        </p:tav>
                                        <p:tav tm="100000">
                                          <p:val>
                                            <p:strVal val="#ppt_w"/>
                                          </p:val>
                                        </p:tav>
                                      </p:tavLst>
                                    </p:anim>
                                    <p:anim calcmode="lin" valueType="num">
                                      <p:cBhvr>
                                        <p:cTn id="16" dur="500" fill="hold"/>
                                        <p:tgtEl>
                                          <p:spTgt spid="3"/>
                                        </p:tgtEl>
                                        <p:attrNameLst>
                                          <p:attrName>ppt_h</p:attrName>
                                        </p:attrNameLst>
                                      </p:cBhvr>
                                      <p:tavLst>
                                        <p:tav tm="0">
                                          <p:val>
                                            <p:fltVal val="0"/>
                                          </p:val>
                                        </p:tav>
                                        <p:tav tm="100000">
                                          <p:val>
                                            <p:strVal val="#ppt_h"/>
                                          </p:val>
                                        </p:tav>
                                      </p:tavLst>
                                    </p:anim>
                                    <p:animEffect transition="in" filter="fade">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28" grpId="0"/>
    </p:bld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 y="2073846"/>
            <a:ext cx="3505202" cy="4675193"/>
          </a:xfrm>
          <a:prstGeom prst="rect">
            <a:avLst/>
          </a:prstGeom>
          <a:ln w="31750">
            <a:solidFill>
              <a:srgbClr val="0070C0"/>
            </a:solidFill>
          </a:ln>
        </p:spPr>
      </p:pic>
      <p:pic>
        <p:nvPicPr>
          <p:cNvPr id="5" name="図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29200" y="2057400"/>
            <a:ext cx="3517531" cy="4691638"/>
          </a:xfrm>
          <a:prstGeom prst="rect">
            <a:avLst/>
          </a:prstGeom>
          <a:ln w="31750">
            <a:solidFill>
              <a:srgbClr val="0070C0"/>
            </a:solidFill>
          </a:ln>
        </p:spPr>
      </p:pic>
      <p:sp>
        <p:nvSpPr>
          <p:cNvPr id="10" name="Rectangle 10"/>
          <p:cNvSpPr>
            <a:spLocks noGrp="1" noChangeArrowheads="1"/>
          </p:cNvSpPr>
          <p:nvPr>
            <p:ph type="title"/>
          </p:nvPr>
        </p:nvSpPr>
        <p:spPr>
          <a:xfrm>
            <a:off x="457200" y="76200"/>
            <a:ext cx="8229600" cy="1295400"/>
          </a:xfrm>
          <a:noFill/>
        </p:spPr>
        <p:txBody>
          <a:bodyPr/>
          <a:lstStyle/>
          <a:p>
            <a:pPr eaLnBrk="1" hangingPunct="1"/>
            <a:r>
              <a:rPr lang="ja-JP" altLang="en-US" spc="-300" dirty="0">
                <a:solidFill>
                  <a:schemeClr val="bg1"/>
                </a:solidFill>
                <a:ea typeface="ＭＳ Ｐゴシック" pitchFamily="50" charset="-128"/>
              </a:rPr>
              <a:t>太陽光パネルクリーナー</a:t>
            </a:r>
            <a:r>
              <a:rPr lang="en-US" altLang="ja-JP" spc="-300" dirty="0">
                <a:solidFill>
                  <a:schemeClr val="bg1"/>
                </a:solidFill>
                <a:ea typeface="ＭＳ Ｐゴシック" pitchFamily="50" charset="-128"/>
              </a:rPr>
              <a:t/>
            </a:r>
            <a:br>
              <a:rPr lang="en-US" altLang="ja-JP" spc="-300" dirty="0">
                <a:solidFill>
                  <a:schemeClr val="bg1"/>
                </a:solidFill>
                <a:ea typeface="ＭＳ Ｐゴシック" pitchFamily="50" charset="-128"/>
              </a:rPr>
            </a:br>
            <a:r>
              <a:rPr lang="en-US" altLang="ja-JP" dirty="0">
                <a:solidFill>
                  <a:schemeClr val="bg1"/>
                </a:solidFill>
                <a:ea typeface="ＭＳ Ｐゴシック" pitchFamily="50" charset="-128"/>
              </a:rPr>
              <a:t>(SP-101)</a:t>
            </a:r>
            <a:endParaRPr lang="ja-JP" altLang="en-US" dirty="0">
              <a:solidFill>
                <a:schemeClr val="bg1"/>
              </a:solidFill>
              <a:ea typeface="ＭＳ Ｐゴシック" pitchFamily="50" charset="-128"/>
            </a:endParaRPr>
          </a:p>
        </p:txBody>
      </p:sp>
      <p:sp>
        <p:nvSpPr>
          <p:cNvPr id="8" name="テキスト ボックス 7"/>
          <p:cNvSpPr txBox="1"/>
          <p:nvPr/>
        </p:nvSpPr>
        <p:spPr>
          <a:xfrm>
            <a:off x="533400" y="1371600"/>
            <a:ext cx="3886202" cy="707886"/>
          </a:xfrm>
          <a:prstGeom prst="rect">
            <a:avLst/>
          </a:prstGeom>
          <a:noFill/>
        </p:spPr>
        <p:txBody>
          <a:bodyPr wrap="square" rtlCol="0">
            <a:spAutoFit/>
          </a:bodyPr>
          <a:lstStyle/>
          <a:p>
            <a:pPr algn="l"/>
            <a:r>
              <a:rPr lang="ja-JP" altLang="en-US" sz="2000" dirty="0">
                <a:solidFill>
                  <a:srgbClr val="FFFFFF"/>
                </a:solidFill>
              </a:rPr>
              <a:t>太陽光パネルが</a:t>
            </a:r>
            <a:r>
              <a:rPr lang="en-US" altLang="ja-JP" sz="2000" dirty="0">
                <a:solidFill>
                  <a:srgbClr val="FFFFFF"/>
                </a:solidFill>
              </a:rPr>
              <a:t/>
            </a:r>
            <a:br>
              <a:rPr lang="en-US" altLang="ja-JP" sz="2000" dirty="0">
                <a:solidFill>
                  <a:srgbClr val="FFFFFF"/>
                </a:solidFill>
              </a:rPr>
            </a:br>
            <a:r>
              <a:rPr lang="ja-JP" altLang="en-US" sz="2000" dirty="0">
                <a:solidFill>
                  <a:srgbClr val="FFFFFF"/>
                </a:solidFill>
              </a:rPr>
              <a:t>わずか</a:t>
            </a:r>
            <a:r>
              <a:rPr lang="en-US" altLang="ja-JP" sz="2000" dirty="0">
                <a:solidFill>
                  <a:srgbClr val="FFFFFF"/>
                </a:solidFill>
              </a:rPr>
              <a:t>1</a:t>
            </a:r>
            <a:r>
              <a:rPr lang="ja-JP" altLang="en-US" sz="2000" dirty="0">
                <a:solidFill>
                  <a:srgbClr val="FFFFFF"/>
                </a:solidFill>
              </a:rPr>
              <a:t>年で</a:t>
            </a:r>
            <a:r>
              <a:rPr lang="ja-JP" altLang="en-US" sz="2000" dirty="0">
                <a:solidFill>
                  <a:srgbClr val="FFFF00"/>
                </a:solidFill>
              </a:rPr>
              <a:t>水アカ</a:t>
            </a:r>
            <a:r>
              <a:rPr lang="ja-JP" altLang="en-US" sz="2000" dirty="0">
                <a:solidFill>
                  <a:srgbClr val="FFFFFF"/>
                </a:solidFill>
              </a:rPr>
              <a:t>で真っ白に！</a:t>
            </a:r>
          </a:p>
        </p:txBody>
      </p:sp>
      <p:sp>
        <p:nvSpPr>
          <p:cNvPr id="12" name="テキスト ボックス 11"/>
          <p:cNvSpPr txBox="1"/>
          <p:nvPr/>
        </p:nvSpPr>
        <p:spPr>
          <a:xfrm>
            <a:off x="4876798" y="1600200"/>
            <a:ext cx="3886202" cy="400110"/>
          </a:xfrm>
          <a:prstGeom prst="rect">
            <a:avLst/>
          </a:prstGeom>
          <a:noFill/>
        </p:spPr>
        <p:txBody>
          <a:bodyPr wrap="square" rtlCol="0">
            <a:spAutoFit/>
          </a:bodyPr>
          <a:lstStyle/>
          <a:p>
            <a:r>
              <a:rPr lang="ja-JP" altLang="en-US" sz="2000" dirty="0">
                <a:solidFill>
                  <a:srgbClr val="FFFFFF"/>
                </a:solidFill>
              </a:rPr>
              <a:t>薬剤洗浄によって</a:t>
            </a:r>
            <a:r>
              <a:rPr lang="en-US" altLang="ja-JP" sz="2000" dirty="0">
                <a:solidFill>
                  <a:srgbClr val="FFFFFF"/>
                </a:solidFill>
              </a:rPr>
              <a:t>…</a:t>
            </a:r>
            <a:endParaRPr lang="ja-JP" altLang="en-US" sz="2000" dirty="0">
              <a:solidFill>
                <a:srgbClr val="FFFFFF"/>
              </a:solidFill>
            </a:endParaRPr>
          </a:p>
        </p:txBody>
      </p:sp>
      <p:pic>
        <p:nvPicPr>
          <p:cNvPr id="9" name="図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23103" y="2043953"/>
            <a:ext cx="3505201" cy="4675193"/>
          </a:xfrm>
          <a:prstGeom prst="rect">
            <a:avLst/>
          </a:prstGeom>
          <a:ln w="31750">
            <a:solidFill>
              <a:srgbClr val="0070C0"/>
            </a:solidFill>
          </a:ln>
        </p:spPr>
      </p:pic>
      <p:sp>
        <p:nvSpPr>
          <p:cNvPr id="14" name="テキスト ボックス 13"/>
          <p:cNvSpPr txBox="1"/>
          <p:nvPr/>
        </p:nvSpPr>
        <p:spPr>
          <a:xfrm>
            <a:off x="4800600" y="1615768"/>
            <a:ext cx="3886202" cy="400110"/>
          </a:xfrm>
          <a:prstGeom prst="rect">
            <a:avLst/>
          </a:prstGeom>
          <a:noFill/>
        </p:spPr>
        <p:txBody>
          <a:bodyPr wrap="square" rtlCol="0">
            <a:spAutoFit/>
          </a:bodyPr>
          <a:lstStyle/>
          <a:p>
            <a:r>
              <a:rPr lang="ja-JP" altLang="en-US" sz="2000" dirty="0">
                <a:solidFill>
                  <a:srgbClr val="FFFF00"/>
                </a:solidFill>
              </a:rPr>
              <a:t>水アカ</a:t>
            </a:r>
            <a:r>
              <a:rPr lang="ja-JP" altLang="en-US" sz="2000" dirty="0">
                <a:solidFill>
                  <a:srgbClr val="FFFFFF"/>
                </a:solidFill>
              </a:rPr>
              <a:t>を綺麗に除去します</a:t>
            </a:r>
          </a:p>
        </p:txBody>
      </p:sp>
    </p:spTree>
    <p:extLst>
      <p:ext uri="{BB962C8B-B14F-4D97-AF65-F5344CB8AC3E}">
        <p14:creationId xmlns:p14="http://schemas.microsoft.com/office/powerpoint/2010/main" val="3281169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par>
                                <p:cTn id="19" presetID="10" presetClass="entr" presetSubtype="0" fill="hold"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500"/>
                                        <p:tgtEl>
                                          <p:spTgt spid="9"/>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500"/>
                                        <p:tgtEl>
                                          <p:spTgt spid="14"/>
                                        </p:tgtEl>
                                      </p:cBhvr>
                                    </p:animEffect>
                                  </p:childTnLst>
                                </p:cTn>
                              </p:par>
                              <p:par>
                                <p:cTn id="30" presetID="10" presetClass="exit" presetSubtype="0" fill="hold" grpId="1" nodeType="withEffect">
                                  <p:stCondLst>
                                    <p:cond delay="0"/>
                                  </p:stCondLst>
                                  <p:childTnLst>
                                    <p:animEffect transition="out" filter="fade">
                                      <p:cBhvr>
                                        <p:cTn id="31" dur="500"/>
                                        <p:tgtEl>
                                          <p:spTgt spid="12"/>
                                        </p:tgtEl>
                                      </p:cBhvr>
                                    </p:animEffect>
                                    <p:set>
                                      <p:cBhvr>
                                        <p:cTn id="32" dur="1" fill="hold">
                                          <p:stCondLst>
                                            <p:cond delay="499"/>
                                          </p:stCondLst>
                                        </p:cTn>
                                        <p:tgtEl>
                                          <p:spTgt spid="12"/>
                                        </p:tgtEl>
                                        <p:attrNameLst>
                                          <p:attrName>style.visibility</p:attrName>
                                        </p:attrNameLst>
                                      </p:cBhvr>
                                      <p:to>
                                        <p:strVal val="hidden"/>
                                      </p:to>
                                    </p:set>
                                  </p:childTnLst>
                                </p:cTn>
                              </p:par>
                              <p:par>
                                <p:cTn id="33" presetID="10" presetClass="exit" presetSubtype="0" fill="hold" nodeType="withEffect">
                                  <p:stCondLst>
                                    <p:cond delay="0"/>
                                  </p:stCondLst>
                                  <p:childTnLst>
                                    <p:animEffect transition="out" filter="fade">
                                      <p:cBhvr>
                                        <p:cTn id="34" dur="500"/>
                                        <p:tgtEl>
                                          <p:spTgt spid="5"/>
                                        </p:tgtEl>
                                      </p:cBhvr>
                                    </p:animEffect>
                                    <p:set>
                                      <p:cBhvr>
                                        <p:cTn id="35"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8" grpId="0"/>
      <p:bldP spid="12" grpId="0"/>
      <p:bldP spid="12" grpId="1"/>
      <p:bldP spid="14" grpId="0"/>
    </p:bld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2886" name="Text Box 6"/>
          <p:cNvSpPr txBox="1">
            <a:spLocks noChangeArrowheads="1"/>
          </p:cNvSpPr>
          <p:nvPr/>
        </p:nvSpPr>
        <p:spPr bwMode="auto">
          <a:xfrm>
            <a:off x="4980990" y="6003925"/>
            <a:ext cx="230505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0" algn="ctr">
                <a:solidFill>
                  <a:srgbClr val="000000"/>
                </a:solidFill>
                <a:miter lim="800000"/>
                <a:headEnd/>
                <a:tailEnd/>
              </a14:hiddenLine>
            </a:ext>
          </a:extLst>
        </p:spPr>
        <p:txBody>
          <a:bodyPr>
            <a:spAutoFit/>
          </a:bodyPr>
          <a:lstStyle>
            <a:lvl1pPr eaLnBrk="0" hangingPunct="0">
              <a:defRPr kumimoji="1" sz="1600" b="1">
                <a:solidFill>
                  <a:schemeClr val="bg1"/>
                </a:solidFill>
                <a:latin typeface="Arial" charset="0"/>
                <a:ea typeface="ＭＳ Ｐゴシック" pitchFamily="50" charset="-128"/>
              </a:defRPr>
            </a:lvl1pPr>
            <a:lvl2pPr marL="742950" indent="-285750" eaLnBrk="0" hangingPunct="0">
              <a:defRPr kumimoji="1" sz="1600" b="1">
                <a:solidFill>
                  <a:schemeClr val="bg1"/>
                </a:solidFill>
                <a:latin typeface="Arial" charset="0"/>
                <a:ea typeface="ＭＳ Ｐゴシック" pitchFamily="50" charset="-128"/>
              </a:defRPr>
            </a:lvl2pPr>
            <a:lvl3pPr marL="1143000" indent="-228600" eaLnBrk="0" hangingPunct="0">
              <a:defRPr kumimoji="1" sz="1600" b="1">
                <a:solidFill>
                  <a:schemeClr val="bg1"/>
                </a:solidFill>
                <a:latin typeface="Arial" charset="0"/>
                <a:ea typeface="ＭＳ Ｐゴシック" pitchFamily="50" charset="-128"/>
              </a:defRPr>
            </a:lvl3pPr>
            <a:lvl4pPr marL="1600200" indent="-228600" eaLnBrk="0" hangingPunct="0">
              <a:defRPr kumimoji="1" sz="1600" b="1">
                <a:solidFill>
                  <a:schemeClr val="bg1"/>
                </a:solidFill>
                <a:latin typeface="Arial" charset="0"/>
                <a:ea typeface="ＭＳ Ｐゴシック" pitchFamily="50" charset="-128"/>
              </a:defRPr>
            </a:lvl4pPr>
            <a:lvl5pPr marL="2057400" indent="-228600" eaLnBrk="0" hangingPunct="0">
              <a:defRPr kumimoji="1" sz="1600" b="1">
                <a:solidFill>
                  <a:schemeClr val="bg1"/>
                </a:solidFill>
                <a:latin typeface="Arial" charset="0"/>
                <a:ea typeface="ＭＳ Ｐゴシック" pitchFamily="50" charset="-128"/>
              </a:defRPr>
            </a:lvl5pPr>
            <a:lvl6pPr marL="25146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6pPr>
            <a:lvl7pPr marL="29718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7pPr>
            <a:lvl8pPr marL="34290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8pPr>
            <a:lvl9pPr marL="38862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9pPr>
          </a:lstStyle>
          <a:p>
            <a:pPr eaLnBrk="1" hangingPunct="1"/>
            <a:r>
              <a:rPr lang="ja-JP" altLang="en-US" sz="4000" dirty="0">
                <a:solidFill>
                  <a:srgbClr val="FFFFFF"/>
                </a:solidFill>
                <a:latin typeface="Times New Roman" pitchFamily="18" charset="0"/>
              </a:rPr>
              <a:t>施工後</a:t>
            </a:r>
          </a:p>
        </p:txBody>
      </p:sp>
      <p:sp>
        <p:nvSpPr>
          <p:cNvPr id="81928" name="Rectangle 10"/>
          <p:cNvSpPr>
            <a:spLocks noGrp="1" noChangeArrowheads="1"/>
          </p:cNvSpPr>
          <p:nvPr>
            <p:ph type="title"/>
          </p:nvPr>
        </p:nvSpPr>
        <p:spPr>
          <a:xfrm>
            <a:off x="457200" y="76200"/>
            <a:ext cx="8229600" cy="1295400"/>
          </a:xfrm>
          <a:noFill/>
        </p:spPr>
        <p:txBody>
          <a:bodyPr/>
          <a:lstStyle/>
          <a:p>
            <a:pPr eaLnBrk="1" hangingPunct="1"/>
            <a:r>
              <a:rPr lang="ja-JP" altLang="en-US" spc="-300" dirty="0">
                <a:solidFill>
                  <a:schemeClr val="bg1"/>
                </a:solidFill>
                <a:ea typeface="ＭＳ Ｐゴシック" pitchFamily="50" charset="-128"/>
              </a:rPr>
              <a:t>太陽光パネルクリーナー</a:t>
            </a:r>
            <a:r>
              <a:rPr lang="en-US" altLang="ja-JP" spc="-300" dirty="0">
                <a:solidFill>
                  <a:schemeClr val="bg1"/>
                </a:solidFill>
                <a:ea typeface="ＭＳ Ｐゴシック" pitchFamily="50" charset="-128"/>
              </a:rPr>
              <a:t/>
            </a:r>
            <a:br>
              <a:rPr lang="en-US" altLang="ja-JP" spc="-300" dirty="0">
                <a:solidFill>
                  <a:schemeClr val="bg1"/>
                </a:solidFill>
                <a:ea typeface="ＭＳ Ｐゴシック" pitchFamily="50" charset="-128"/>
              </a:rPr>
            </a:br>
            <a:r>
              <a:rPr lang="en-US" altLang="ja-JP" dirty="0">
                <a:solidFill>
                  <a:schemeClr val="bg1"/>
                </a:solidFill>
                <a:ea typeface="ＭＳ Ｐゴシック" pitchFamily="50" charset="-128"/>
              </a:rPr>
              <a:t>(SP-101)</a:t>
            </a:r>
            <a:endParaRPr lang="ja-JP" altLang="en-US" dirty="0">
              <a:solidFill>
                <a:schemeClr val="bg1"/>
              </a:solidFill>
              <a:ea typeface="ＭＳ Ｐゴシック" pitchFamily="50" charset="-128"/>
            </a:endParaRPr>
          </a:p>
        </p:txBody>
      </p:sp>
      <p:sp>
        <p:nvSpPr>
          <p:cNvPr id="4" name="Text Box 5"/>
          <p:cNvSpPr txBox="1">
            <a:spLocks noChangeArrowheads="1"/>
          </p:cNvSpPr>
          <p:nvPr/>
        </p:nvSpPr>
        <p:spPr bwMode="auto">
          <a:xfrm>
            <a:off x="1117226" y="4876800"/>
            <a:ext cx="230505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0" algn="ctr">
                <a:solidFill>
                  <a:srgbClr val="000000"/>
                </a:solidFill>
                <a:miter lim="800000"/>
                <a:headEnd/>
                <a:tailEnd/>
              </a14:hiddenLine>
            </a:ext>
          </a:extLst>
        </p:spPr>
        <p:txBody>
          <a:bodyPr>
            <a:spAutoFit/>
          </a:bodyPr>
          <a:lstStyle>
            <a:lvl1pPr eaLnBrk="0" hangingPunct="0">
              <a:defRPr kumimoji="1" sz="1600" b="1">
                <a:solidFill>
                  <a:schemeClr val="bg1"/>
                </a:solidFill>
                <a:latin typeface="Arial" charset="0"/>
                <a:ea typeface="ＭＳ Ｐゴシック" pitchFamily="50" charset="-128"/>
              </a:defRPr>
            </a:lvl1pPr>
            <a:lvl2pPr marL="742950" indent="-285750" eaLnBrk="0" hangingPunct="0">
              <a:defRPr kumimoji="1" sz="1600" b="1">
                <a:solidFill>
                  <a:schemeClr val="bg1"/>
                </a:solidFill>
                <a:latin typeface="Arial" charset="0"/>
                <a:ea typeface="ＭＳ Ｐゴシック" pitchFamily="50" charset="-128"/>
              </a:defRPr>
            </a:lvl2pPr>
            <a:lvl3pPr marL="1143000" indent="-228600" eaLnBrk="0" hangingPunct="0">
              <a:defRPr kumimoji="1" sz="1600" b="1">
                <a:solidFill>
                  <a:schemeClr val="bg1"/>
                </a:solidFill>
                <a:latin typeface="Arial" charset="0"/>
                <a:ea typeface="ＭＳ Ｐゴシック" pitchFamily="50" charset="-128"/>
              </a:defRPr>
            </a:lvl3pPr>
            <a:lvl4pPr marL="1600200" indent="-228600" eaLnBrk="0" hangingPunct="0">
              <a:defRPr kumimoji="1" sz="1600" b="1">
                <a:solidFill>
                  <a:schemeClr val="bg1"/>
                </a:solidFill>
                <a:latin typeface="Arial" charset="0"/>
                <a:ea typeface="ＭＳ Ｐゴシック" pitchFamily="50" charset="-128"/>
              </a:defRPr>
            </a:lvl4pPr>
            <a:lvl5pPr marL="2057400" indent="-228600" eaLnBrk="0" hangingPunct="0">
              <a:defRPr kumimoji="1" sz="1600" b="1">
                <a:solidFill>
                  <a:schemeClr val="bg1"/>
                </a:solidFill>
                <a:latin typeface="Arial" charset="0"/>
                <a:ea typeface="ＭＳ Ｐゴシック" pitchFamily="50" charset="-128"/>
              </a:defRPr>
            </a:lvl5pPr>
            <a:lvl6pPr marL="25146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6pPr>
            <a:lvl7pPr marL="29718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7pPr>
            <a:lvl8pPr marL="34290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8pPr>
            <a:lvl9pPr marL="38862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9pPr>
          </a:lstStyle>
          <a:p>
            <a:pPr eaLnBrk="1" hangingPunct="1"/>
            <a:r>
              <a:rPr lang="ja-JP" altLang="en-US" sz="4000" dirty="0">
                <a:solidFill>
                  <a:srgbClr val="FFFFFF"/>
                </a:solidFill>
                <a:latin typeface="Times New Roman" pitchFamily="18" charset="0"/>
              </a:rPr>
              <a:t>施工中</a:t>
            </a:r>
          </a:p>
        </p:txBody>
      </p:sp>
      <p:pic>
        <p:nvPicPr>
          <p:cNvPr id="6" name="図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473911"/>
            <a:ext cx="4539503" cy="3402889"/>
          </a:xfrm>
          <a:prstGeom prst="rect">
            <a:avLst/>
          </a:prstGeom>
          <a:ln w="31750">
            <a:solidFill>
              <a:srgbClr val="0070C0"/>
            </a:solidFill>
          </a:ln>
        </p:spPr>
      </p:pic>
      <p:pic>
        <p:nvPicPr>
          <p:cNvPr id="5" name="図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23030" y="1473910"/>
            <a:ext cx="6020970" cy="4515727"/>
          </a:xfrm>
          <a:prstGeom prst="rect">
            <a:avLst/>
          </a:prstGeom>
          <a:ln w="31750">
            <a:solidFill>
              <a:srgbClr val="0070C0"/>
            </a:solidFill>
          </a:ln>
        </p:spPr>
      </p:pic>
    </p:spTree>
    <p:extLst>
      <p:ext uri="{BB962C8B-B14F-4D97-AF65-F5344CB8AC3E}">
        <p14:creationId xmlns:p14="http://schemas.microsoft.com/office/powerpoint/2010/main" val="103770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1928"/>
                                        </p:tgtEl>
                                        <p:attrNameLst>
                                          <p:attrName>style.visibility</p:attrName>
                                        </p:attrNameLst>
                                      </p:cBhvr>
                                      <p:to>
                                        <p:strVal val="visible"/>
                                      </p:to>
                                    </p:set>
                                    <p:animEffect transition="in" filter="fade">
                                      <p:cBhvr>
                                        <p:cTn id="7" dur="500"/>
                                        <p:tgtEl>
                                          <p:spTgt spid="81928"/>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762886"/>
                                        </p:tgtEl>
                                        <p:attrNameLst>
                                          <p:attrName>style.visibility</p:attrName>
                                        </p:attrNameLst>
                                      </p:cBhvr>
                                      <p:to>
                                        <p:strVal val="visible"/>
                                      </p:to>
                                    </p:set>
                                    <p:animEffect transition="in" filter="fade">
                                      <p:cBhvr>
                                        <p:cTn id="21" dur="500"/>
                                        <p:tgtEl>
                                          <p:spTgt spid="7628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2886" grpId="0"/>
      <p:bldP spid="81928" grpId="0"/>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457200" y="76200"/>
            <a:ext cx="8229600" cy="1143000"/>
          </a:xfrm>
          <a:noFill/>
        </p:spPr>
        <p:txBody>
          <a:bodyPr/>
          <a:lstStyle/>
          <a:p>
            <a:pPr eaLnBrk="1" hangingPunct="1"/>
            <a:r>
              <a:rPr lang="ja-JP" altLang="en-US" dirty="0">
                <a:solidFill>
                  <a:schemeClr val="bg1"/>
                </a:solidFill>
                <a:ea typeface="ＭＳ Ｐゴシック" pitchFamily="50" charset="-128"/>
              </a:rPr>
              <a:t>ビアンコートＢ（</a:t>
            </a:r>
            <a:r>
              <a:rPr lang="en-US" altLang="ja-JP" dirty="0">
                <a:solidFill>
                  <a:schemeClr val="bg1"/>
                </a:solidFill>
                <a:ea typeface="ＭＳ Ｐゴシック" pitchFamily="50" charset="-128"/>
              </a:rPr>
              <a:t>BC-101B</a:t>
            </a:r>
            <a:r>
              <a:rPr lang="ja-JP" altLang="en-US" dirty="0">
                <a:solidFill>
                  <a:schemeClr val="bg1"/>
                </a:solidFill>
                <a:ea typeface="ＭＳ Ｐゴシック" pitchFamily="50" charset="-128"/>
              </a:rPr>
              <a:t>）</a:t>
            </a:r>
          </a:p>
        </p:txBody>
      </p:sp>
      <p:pic>
        <p:nvPicPr>
          <p:cNvPr id="790535" name="Picture 7" descr="徳洲会階段01"/>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76200" y="1600200"/>
            <a:ext cx="4419600" cy="3314700"/>
          </a:xfrm>
          <a:noFill/>
          <a:ln w="28575">
            <a:solidFill>
              <a:srgbClr val="3399FF"/>
            </a:solidFill>
            <a:miter lim="800000"/>
            <a:headEnd/>
            <a:tailEnd/>
          </a:ln>
        </p:spPr>
      </p:pic>
      <p:pic>
        <p:nvPicPr>
          <p:cNvPr id="790537" name="Picture 9" descr="徳洲会階段0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52800" y="1600200"/>
            <a:ext cx="5791200" cy="4343400"/>
          </a:xfrm>
          <a:prstGeom prst="rect">
            <a:avLst/>
          </a:prstGeom>
          <a:noFill/>
          <a:ln w="28575">
            <a:solidFill>
              <a:srgbClr val="3399FF"/>
            </a:solidFill>
            <a:miter lim="800000"/>
            <a:headEnd/>
            <a:tailEnd/>
          </a:ln>
          <a:extLst>
            <a:ext uri="{909E8E84-426E-40DD-AFC4-6F175D3DCCD1}">
              <a14:hiddenFill xmlns:a14="http://schemas.microsoft.com/office/drawing/2010/main">
                <a:solidFill>
                  <a:srgbClr val="FFFFFF"/>
                </a:solidFill>
              </a14:hiddenFill>
            </a:ext>
          </a:extLst>
        </p:spPr>
      </p:pic>
      <p:sp>
        <p:nvSpPr>
          <p:cNvPr id="790539" name="Text Box 11"/>
          <p:cNvSpPr txBox="1">
            <a:spLocks noChangeArrowheads="1"/>
          </p:cNvSpPr>
          <p:nvPr/>
        </p:nvSpPr>
        <p:spPr bwMode="auto">
          <a:xfrm>
            <a:off x="762000" y="4953000"/>
            <a:ext cx="230505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0" algn="ctr">
                <a:solidFill>
                  <a:srgbClr val="000000"/>
                </a:solidFill>
                <a:miter lim="800000"/>
                <a:headEnd/>
                <a:tailEnd/>
              </a14:hiddenLine>
            </a:ext>
          </a:extLst>
        </p:spPr>
        <p:txBody>
          <a:bodyPr>
            <a:spAutoFit/>
          </a:bodyPr>
          <a:lstStyle>
            <a:lvl1pPr eaLnBrk="0" hangingPunct="0">
              <a:defRPr kumimoji="1" sz="1600" b="1">
                <a:solidFill>
                  <a:schemeClr val="bg1"/>
                </a:solidFill>
                <a:latin typeface="Arial" charset="0"/>
                <a:ea typeface="ＭＳ Ｐゴシック" pitchFamily="50" charset="-128"/>
              </a:defRPr>
            </a:lvl1pPr>
            <a:lvl2pPr marL="742950" indent="-285750" eaLnBrk="0" hangingPunct="0">
              <a:defRPr kumimoji="1" sz="1600" b="1">
                <a:solidFill>
                  <a:schemeClr val="bg1"/>
                </a:solidFill>
                <a:latin typeface="Arial" charset="0"/>
                <a:ea typeface="ＭＳ Ｐゴシック" pitchFamily="50" charset="-128"/>
              </a:defRPr>
            </a:lvl2pPr>
            <a:lvl3pPr marL="1143000" indent="-228600" eaLnBrk="0" hangingPunct="0">
              <a:defRPr kumimoji="1" sz="1600" b="1">
                <a:solidFill>
                  <a:schemeClr val="bg1"/>
                </a:solidFill>
                <a:latin typeface="Arial" charset="0"/>
                <a:ea typeface="ＭＳ Ｐゴシック" pitchFamily="50" charset="-128"/>
              </a:defRPr>
            </a:lvl3pPr>
            <a:lvl4pPr marL="1600200" indent="-228600" eaLnBrk="0" hangingPunct="0">
              <a:defRPr kumimoji="1" sz="1600" b="1">
                <a:solidFill>
                  <a:schemeClr val="bg1"/>
                </a:solidFill>
                <a:latin typeface="Arial" charset="0"/>
                <a:ea typeface="ＭＳ Ｐゴシック" pitchFamily="50" charset="-128"/>
              </a:defRPr>
            </a:lvl4pPr>
            <a:lvl5pPr marL="2057400" indent="-228600" eaLnBrk="0" hangingPunct="0">
              <a:defRPr kumimoji="1" sz="1600" b="1">
                <a:solidFill>
                  <a:schemeClr val="bg1"/>
                </a:solidFill>
                <a:latin typeface="Arial" charset="0"/>
                <a:ea typeface="ＭＳ Ｐゴシック" pitchFamily="50" charset="-128"/>
              </a:defRPr>
            </a:lvl5pPr>
            <a:lvl6pPr marL="25146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6pPr>
            <a:lvl7pPr marL="29718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7pPr>
            <a:lvl8pPr marL="34290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8pPr>
            <a:lvl9pPr marL="38862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9pPr>
          </a:lstStyle>
          <a:p>
            <a:pPr eaLnBrk="1" hangingPunct="1"/>
            <a:r>
              <a:rPr lang="ja-JP" altLang="en-US" sz="4000">
                <a:solidFill>
                  <a:schemeClr val="hlink"/>
                </a:solidFill>
                <a:latin typeface="Times New Roman" pitchFamily="18" charset="0"/>
              </a:rPr>
              <a:t>施工前</a:t>
            </a:r>
          </a:p>
        </p:txBody>
      </p:sp>
      <p:sp>
        <p:nvSpPr>
          <p:cNvPr id="790540" name="Text Box 12"/>
          <p:cNvSpPr txBox="1">
            <a:spLocks noChangeArrowheads="1"/>
          </p:cNvSpPr>
          <p:nvPr/>
        </p:nvSpPr>
        <p:spPr bwMode="auto">
          <a:xfrm>
            <a:off x="5029200" y="5943600"/>
            <a:ext cx="230505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0" algn="ctr">
                <a:solidFill>
                  <a:srgbClr val="000000"/>
                </a:solidFill>
                <a:miter lim="800000"/>
                <a:headEnd/>
                <a:tailEnd/>
              </a14:hiddenLine>
            </a:ext>
          </a:extLst>
        </p:spPr>
        <p:txBody>
          <a:bodyPr>
            <a:spAutoFit/>
          </a:bodyPr>
          <a:lstStyle>
            <a:lvl1pPr eaLnBrk="0" hangingPunct="0">
              <a:defRPr kumimoji="1" sz="1600" b="1">
                <a:solidFill>
                  <a:schemeClr val="bg1"/>
                </a:solidFill>
                <a:latin typeface="Arial" charset="0"/>
                <a:ea typeface="ＭＳ Ｐゴシック" pitchFamily="50" charset="-128"/>
              </a:defRPr>
            </a:lvl1pPr>
            <a:lvl2pPr marL="742950" indent="-285750" eaLnBrk="0" hangingPunct="0">
              <a:defRPr kumimoji="1" sz="1600" b="1">
                <a:solidFill>
                  <a:schemeClr val="bg1"/>
                </a:solidFill>
                <a:latin typeface="Arial" charset="0"/>
                <a:ea typeface="ＭＳ Ｐゴシック" pitchFamily="50" charset="-128"/>
              </a:defRPr>
            </a:lvl2pPr>
            <a:lvl3pPr marL="1143000" indent="-228600" eaLnBrk="0" hangingPunct="0">
              <a:defRPr kumimoji="1" sz="1600" b="1">
                <a:solidFill>
                  <a:schemeClr val="bg1"/>
                </a:solidFill>
                <a:latin typeface="Arial" charset="0"/>
                <a:ea typeface="ＭＳ Ｐゴシック" pitchFamily="50" charset="-128"/>
              </a:defRPr>
            </a:lvl3pPr>
            <a:lvl4pPr marL="1600200" indent="-228600" eaLnBrk="0" hangingPunct="0">
              <a:defRPr kumimoji="1" sz="1600" b="1">
                <a:solidFill>
                  <a:schemeClr val="bg1"/>
                </a:solidFill>
                <a:latin typeface="Arial" charset="0"/>
                <a:ea typeface="ＭＳ Ｐゴシック" pitchFamily="50" charset="-128"/>
              </a:defRPr>
            </a:lvl4pPr>
            <a:lvl5pPr marL="2057400" indent="-228600" eaLnBrk="0" hangingPunct="0">
              <a:defRPr kumimoji="1" sz="1600" b="1">
                <a:solidFill>
                  <a:schemeClr val="bg1"/>
                </a:solidFill>
                <a:latin typeface="Arial" charset="0"/>
                <a:ea typeface="ＭＳ Ｐゴシック" pitchFamily="50" charset="-128"/>
              </a:defRPr>
            </a:lvl5pPr>
            <a:lvl6pPr marL="25146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6pPr>
            <a:lvl7pPr marL="29718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7pPr>
            <a:lvl8pPr marL="34290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8pPr>
            <a:lvl9pPr marL="38862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9pPr>
          </a:lstStyle>
          <a:p>
            <a:pPr eaLnBrk="1" hangingPunct="1"/>
            <a:r>
              <a:rPr lang="ja-JP" altLang="en-US" sz="4000">
                <a:latin typeface="Times New Roman" pitchFamily="18" charset="0"/>
              </a:rPr>
              <a:t>施工後</a:t>
            </a:r>
          </a:p>
        </p:txBody>
      </p:sp>
      <p:sp>
        <p:nvSpPr>
          <p:cNvPr id="20487" name="Text Box 13"/>
          <p:cNvSpPr txBox="1">
            <a:spLocks noChangeArrowheads="1"/>
          </p:cNvSpPr>
          <p:nvPr/>
        </p:nvSpPr>
        <p:spPr bwMode="auto">
          <a:xfrm>
            <a:off x="1676400" y="1066800"/>
            <a:ext cx="571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lgn="ctr">
                <a:solidFill>
                  <a:srgbClr val="000000"/>
                </a:solidFill>
                <a:miter lim="800000"/>
                <a:headEnd/>
                <a:tailEnd/>
              </a14:hiddenLine>
            </a:ext>
          </a:extLst>
        </p:spPr>
        <p:txBody>
          <a:bodyPr>
            <a:spAutoFit/>
          </a:bodyPr>
          <a:lstStyle>
            <a:lvl1pPr eaLnBrk="0" hangingPunct="0">
              <a:defRPr kumimoji="1" sz="1600" b="1">
                <a:solidFill>
                  <a:schemeClr val="bg1"/>
                </a:solidFill>
                <a:latin typeface="Arial" charset="0"/>
                <a:ea typeface="ＭＳ Ｐゴシック" pitchFamily="50" charset="-128"/>
              </a:defRPr>
            </a:lvl1pPr>
            <a:lvl2pPr marL="742950" indent="-285750" eaLnBrk="0" hangingPunct="0">
              <a:defRPr kumimoji="1" sz="1600" b="1">
                <a:solidFill>
                  <a:schemeClr val="bg1"/>
                </a:solidFill>
                <a:latin typeface="Arial" charset="0"/>
                <a:ea typeface="ＭＳ Ｐゴシック" pitchFamily="50" charset="-128"/>
              </a:defRPr>
            </a:lvl2pPr>
            <a:lvl3pPr marL="1143000" indent="-228600" eaLnBrk="0" hangingPunct="0">
              <a:defRPr kumimoji="1" sz="1600" b="1">
                <a:solidFill>
                  <a:schemeClr val="bg1"/>
                </a:solidFill>
                <a:latin typeface="Arial" charset="0"/>
                <a:ea typeface="ＭＳ Ｐゴシック" pitchFamily="50" charset="-128"/>
              </a:defRPr>
            </a:lvl3pPr>
            <a:lvl4pPr marL="1600200" indent="-228600" eaLnBrk="0" hangingPunct="0">
              <a:defRPr kumimoji="1" sz="1600" b="1">
                <a:solidFill>
                  <a:schemeClr val="bg1"/>
                </a:solidFill>
                <a:latin typeface="Arial" charset="0"/>
                <a:ea typeface="ＭＳ Ｐゴシック" pitchFamily="50" charset="-128"/>
              </a:defRPr>
            </a:lvl4pPr>
            <a:lvl5pPr marL="2057400" indent="-228600" eaLnBrk="0" hangingPunct="0">
              <a:defRPr kumimoji="1" sz="1600" b="1">
                <a:solidFill>
                  <a:schemeClr val="bg1"/>
                </a:solidFill>
                <a:latin typeface="Arial" charset="0"/>
                <a:ea typeface="ＭＳ Ｐゴシック" pitchFamily="50" charset="-128"/>
              </a:defRPr>
            </a:lvl5pPr>
            <a:lvl6pPr marL="25146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6pPr>
            <a:lvl7pPr marL="29718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7pPr>
            <a:lvl8pPr marL="34290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8pPr>
            <a:lvl9pPr marL="38862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9pPr>
          </a:lstStyle>
          <a:p>
            <a:pPr eaLnBrk="1" hangingPunct="1"/>
            <a:r>
              <a:rPr lang="ja-JP" altLang="en-US" sz="2400"/>
              <a:t>病院内の階段の防汚・防傷・防滑</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790535"/>
                                        </p:tgtEl>
                                        <p:attrNameLst>
                                          <p:attrName>style.visibility</p:attrName>
                                        </p:attrNameLst>
                                      </p:cBhvr>
                                      <p:to>
                                        <p:strVal val="visible"/>
                                      </p:to>
                                    </p:set>
                                    <p:animEffect transition="in" filter="fade">
                                      <p:cBhvr>
                                        <p:cTn id="7" dur="500"/>
                                        <p:tgtEl>
                                          <p:spTgt spid="79053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90539"/>
                                        </p:tgtEl>
                                        <p:attrNameLst>
                                          <p:attrName>style.visibility</p:attrName>
                                        </p:attrNameLst>
                                      </p:cBhvr>
                                      <p:to>
                                        <p:strVal val="visible"/>
                                      </p:to>
                                    </p:set>
                                    <p:animEffect transition="in" filter="fade">
                                      <p:cBhvr>
                                        <p:cTn id="10" dur="500"/>
                                        <p:tgtEl>
                                          <p:spTgt spid="790539"/>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16" fill="hold" nodeType="clickEffect">
                                  <p:stCondLst>
                                    <p:cond delay="0"/>
                                  </p:stCondLst>
                                  <p:childTnLst>
                                    <p:set>
                                      <p:cBhvr>
                                        <p:cTn id="14" dur="1" fill="hold">
                                          <p:stCondLst>
                                            <p:cond delay="0"/>
                                          </p:stCondLst>
                                        </p:cTn>
                                        <p:tgtEl>
                                          <p:spTgt spid="790537"/>
                                        </p:tgtEl>
                                        <p:attrNameLst>
                                          <p:attrName>style.visibility</p:attrName>
                                        </p:attrNameLst>
                                      </p:cBhvr>
                                      <p:to>
                                        <p:strVal val="visible"/>
                                      </p:to>
                                    </p:set>
                                    <p:anim calcmode="lin" valueType="num">
                                      <p:cBhvr>
                                        <p:cTn id="15" dur="500" fill="hold"/>
                                        <p:tgtEl>
                                          <p:spTgt spid="790537"/>
                                        </p:tgtEl>
                                        <p:attrNameLst>
                                          <p:attrName>ppt_w</p:attrName>
                                        </p:attrNameLst>
                                      </p:cBhvr>
                                      <p:tavLst>
                                        <p:tav tm="0">
                                          <p:val>
                                            <p:fltVal val="0"/>
                                          </p:val>
                                        </p:tav>
                                        <p:tav tm="100000">
                                          <p:val>
                                            <p:strVal val="#ppt_w"/>
                                          </p:val>
                                        </p:tav>
                                      </p:tavLst>
                                    </p:anim>
                                    <p:anim calcmode="lin" valueType="num">
                                      <p:cBhvr>
                                        <p:cTn id="16" dur="500" fill="hold"/>
                                        <p:tgtEl>
                                          <p:spTgt spid="790537"/>
                                        </p:tgtEl>
                                        <p:attrNameLst>
                                          <p:attrName>ppt_h</p:attrName>
                                        </p:attrNameLst>
                                      </p:cBhvr>
                                      <p:tavLst>
                                        <p:tav tm="0">
                                          <p:val>
                                            <p:fltVal val="0"/>
                                          </p:val>
                                        </p:tav>
                                        <p:tav tm="100000">
                                          <p:val>
                                            <p:strVal val="#ppt_h"/>
                                          </p:val>
                                        </p:tav>
                                      </p:tavLst>
                                    </p:anim>
                                  </p:childTnLst>
                                </p:cTn>
                              </p:par>
                              <p:par>
                                <p:cTn id="17" presetID="23" presetClass="entr" presetSubtype="16" fill="hold" grpId="0" nodeType="withEffect">
                                  <p:stCondLst>
                                    <p:cond delay="0"/>
                                  </p:stCondLst>
                                  <p:childTnLst>
                                    <p:set>
                                      <p:cBhvr>
                                        <p:cTn id="18" dur="1" fill="hold">
                                          <p:stCondLst>
                                            <p:cond delay="0"/>
                                          </p:stCondLst>
                                        </p:cTn>
                                        <p:tgtEl>
                                          <p:spTgt spid="790540"/>
                                        </p:tgtEl>
                                        <p:attrNameLst>
                                          <p:attrName>style.visibility</p:attrName>
                                        </p:attrNameLst>
                                      </p:cBhvr>
                                      <p:to>
                                        <p:strVal val="visible"/>
                                      </p:to>
                                    </p:set>
                                    <p:anim calcmode="lin" valueType="num">
                                      <p:cBhvr>
                                        <p:cTn id="19" dur="500" fill="hold"/>
                                        <p:tgtEl>
                                          <p:spTgt spid="790540"/>
                                        </p:tgtEl>
                                        <p:attrNameLst>
                                          <p:attrName>ppt_w</p:attrName>
                                        </p:attrNameLst>
                                      </p:cBhvr>
                                      <p:tavLst>
                                        <p:tav tm="0">
                                          <p:val>
                                            <p:fltVal val="0"/>
                                          </p:val>
                                        </p:tav>
                                        <p:tav tm="100000">
                                          <p:val>
                                            <p:strVal val="#ppt_w"/>
                                          </p:val>
                                        </p:tav>
                                      </p:tavLst>
                                    </p:anim>
                                    <p:anim calcmode="lin" valueType="num">
                                      <p:cBhvr>
                                        <p:cTn id="20" dur="500" fill="hold"/>
                                        <p:tgtEl>
                                          <p:spTgt spid="79054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0539" grpId="0"/>
      <p:bldP spid="79054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457200" y="76200"/>
            <a:ext cx="8229600" cy="1143000"/>
          </a:xfrm>
          <a:noFill/>
        </p:spPr>
        <p:txBody>
          <a:bodyPr/>
          <a:lstStyle/>
          <a:p>
            <a:pPr eaLnBrk="1" hangingPunct="1"/>
            <a:r>
              <a:rPr lang="ja-JP" altLang="en-US" dirty="0">
                <a:solidFill>
                  <a:schemeClr val="bg1"/>
                </a:solidFill>
                <a:ea typeface="ＭＳ Ｐゴシック" pitchFamily="50" charset="-128"/>
              </a:rPr>
              <a:t>ビアンコートＢ（</a:t>
            </a:r>
            <a:r>
              <a:rPr lang="en-US" altLang="ja-JP" dirty="0">
                <a:solidFill>
                  <a:schemeClr val="bg1"/>
                </a:solidFill>
                <a:ea typeface="ＭＳ Ｐゴシック" pitchFamily="50" charset="-128"/>
              </a:rPr>
              <a:t>BC-101B</a:t>
            </a:r>
            <a:r>
              <a:rPr lang="ja-JP" altLang="en-US" dirty="0">
                <a:solidFill>
                  <a:schemeClr val="bg1"/>
                </a:solidFill>
                <a:ea typeface="ＭＳ Ｐゴシック" pitchFamily="50" charset="-128"/>
              </a:rPr>
              <a:t>）</a:t>
            </a:r>
          </a:p>
        </p:txBody>
      </p:sp>
      <p:pic>
        <p:nvPicPr>
          <p:cNvPr id="715779" name="Picture 3" descr="2008052823020000縮小版"/>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457200" y="2362200"/>
            <a:ext cx="2068513" cy="2759075"/>
          </a:xfrm>
          <a:noFill/>
          <a:ln w="28575">
            <a:solidFill>
              <a:srgbClr val="3399FF"/>
            </a:solidFill>
            <a:miter lim="800000"/>
            <a:headEnd/>
            <a:tailEnd/>
          </a:ln>
        </p:spPr>
      </p:pic>
      <p:sp>
        <p:nvSpPr>
          <p:cNvPr id="715780" name="Text Box 4"/>
          <p:cNvSpPr txBox="1">
            <a:spLocks noChangeArrowheads="1"/>
          </p:cNvSpPr>
          <p:nvPr/>
        </p:nvSpPr>
        <p:spPr bwMode="auto">
          <a:xfrm>
            <a:off x="533400" y="1828800"/>
            <a:ext cx="44196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prstDash val="dash"/>
                <a:miter lim="800000"/>
                <a:headEnd/>
                <a:tailEnd/>
              </a14:hiddenLine>
            </a:ext>
          </a:extLst>
        </p:spPr>
        <p:txBody>
          <a:bodyPr>
            <a:spAutoFit/>
          </a:bodyPr>
          <a:lstStyle>
            <a:lvl1pPr eaLnBrk="0" hangingPunct="0">
              <a:defRPr kumimoji="1" sz="1600" b="1">
                <a:solidFill>
                  <a:schemeClr val="bg1"/>
                </a:solidFill>
                <a:latin typeface="Arial" charset="0"/>
                <a:ea typeface="ＭＳ Ｐゴシック" pitchFamily="50" charset="-128"/>
              </a:defRPr>
            </a:lvl1pPr>
            <a:lvl2pPr marL="742950" indent="-285750" eaLnBrk="0" hangingPunct="0">
              <a:defRPr kumimoji="1" sz="1600" b="1">
                <a:solidFill>
                  <a:schemeClr val="bg1"/>
                </a:solidFill>
                <a:latin typeface="Arial" charset="0"/>
                <a:ea typeface="ＭＳ Ｐゴシック" pitchFamily="50" charset="-128"/>
              </a:defRPr>
            </a:lvl2pPr>
            <a:lvl3pPr marL="1143000" indent="-228600" eaLnBrk="0" hangingPunct="0">
              <a:defRPr kumimoji="1" sz="1600" b="1">
                <a:solidFill>
                  <a:schemeClr val="bg1"/>
                </a:solidFill>
                <a:latin typeface="Arial" charset="0"/>
                <a:ea typeface="ＭＳ Ｐゴシック" pitchFamily="50" charset="-128"/>
              </a:defRPr>
            </a:lvl3pPr>
            <a:lvl4pPr marL="1600200" indent="-228600" eaLnBrk="0" hangingPunct="0">
              <a:defRPr kumimoji="1" sz="1600" b="1">
                <a:solidFill>
                  <a:schemeClr val="bg1"/>
                </a:solidFill>
                <a:latin typeface="Arial" charset="0"/>
                <a:ea typeface="ＭＳ Ｐゴシック" pitchFamily="50" charset="-128"/>
              </a:defRPr>
            </a:lvl4pPr>
            <a:lvl5pPr marL="2057400" indent="-228600" eaLnBrk="0" hangingPunct="0">
              <a:defRPr kumimoji="1" sz="1600" b="1">
                <a:solidFill>
                  <a:schemeClr val="bg1"/>
                </a:solidFill>
                <a:latin typeface="Arial" charset="0"/>
                <a:ea typeface="ＭＳ Ｐゴシック" pitchFamily="50" charset="-128"/>
              </a:defRPr>
            </a:lvl5pPr>
            <a:lvl6pPr marL="25146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6pPr>
            <a:lvl7pPr marL="29718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7pPr>
            <a:lvl8pPr marL="34290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8pPr>
            <a:lvl9pPr marL="38862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9pPr>
          </a:lstStyle>
          <a:p>
            <a:pPr eaLnBrk="1" hangingPunct="1"/>
            <a:r>
              <a:rPr lang="ja-JP" altLang="en-US" sz="2000"/>
              <a:t>福岡空港第二ターミナル</a:t>
            </a:r>
          </a:p>
        </p:txBody>
      </p:sp>
      <p:pic>
        <p:nvPicPr>
          <p:cNvPr id="715781" name="Picture 5" descr="2008052823590001縮小版"/>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3048000" y="2362200"/>
            <a:ext cx="2068513" cy="2759075"/>
          </a:xfrm>
          <a:noFill/>
          <a:ln w="28575">
            <a:solidFill>
              <a:srgbClr val="3399FF"/>
            </a:solidFill>
            <a:miter lim="800000"/>
            <a:headEnd/>
            <a:tailEnd/>
          </a:ln>
        </p:spPr>
      </p:pic>
      <p:sp>
        <p:nvSpPr>
          <p:cNvPr id="715782" name="Text Box 6"/>
          <p:cNvSpPr txBox="1">
            <a:spLocks noChangeArrowheads="1"/>
          </p:cNvSpPr>
          <p:nvPr/>
        </p:nvSpPr>
        <p:spPr bwMode="auto">
          <a:xfrm>
            <a:off x="228600" y="5181600"/>
            <a:ext cx="22098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prstDash val="dash"/>
                <a:miter lim="800000"/>
                <a:headEnd/>
                <a:tailEnd/>
              </a14:hiddenLine>
            </a:ext>
          </a:extLst>
        </p:spPr>
        <p:txBody>
          <a:bodyPr>
            <a:spAutoFit/>
          </a:bodyPr>
          <a:lstStyle>
            <a:lvl1pPr eaLnBrk="0" hangingPunct="0">
              <a:defRPr kumimoji="1" sz="1600" b="1">
                <a:solidFill>
                  <a:schemeClr val="bg1"/>
                </a:solidFill>
                <a:latin typeface="Arial" charset="0"/>
                <a:ea typeface="ＭＳ Ｐゴシック" pitchFamily="50" charset="-128"/>
              </a:defRPr>
            </a:lvl1pPr>
            <a:lvl2pPr marL="742950" indent="-285750" eaLnBrk="0" hangingPunct="0">
              <a:defRPr kumimoji="1" sz="1600" b="1">
                <a:solidFill>
                  <a:schemeClr val="bg1"/>
                </a:solidFill>
                <a:latin typeface="Arial" charset="0"/>
                <a:ea typeface="ＭＳ Ｐゴシック" pitchFamily="50" charset="-128"/>
              </a:defRPr>
            </a:lvl2pPr>
            <a:lvl3pPr marL="1143000" indent="-228600" eaLnBrk="0" hangingPunct="0">
              <a:defRPr kumimoji="1" sz="1600" b="1">
                <a:solidFill>
                  <a:schemeClr val="bg1"/>
                </a:solidFill>
                <a:latin typeface="Arial" charset="0"/>
                <a:ea typeface="ＭＳ Ｐゴシック" pitchFamily="50" charset="-128"/>
              </a:defRPr>
            </a:lvl3pPr>
            <a:lvl4pPr marL="1600200" indent="-228600" eaLnBrk="0" hangingPunct="0">
              <a:defRPr kumimoji="1" sz="1600" b="1">
                <a:solidFill>
                  <a:schemeClr val="bg1"/>
                </a:solidFill>
                <a:latin typeface="Arial" charset="0"/>
                <a:ea typeface="ＭＳ Ｐゴシック" pitchFamily="50" charset="-128"/>
              </a:defRPr>
            </a:lvl4pPr>
            <a:lvl5pPr marL="2057400" indent="-228600" eaLnBrk="0" hangingPunct="0">
              <a:defRPr kumimoji="1" sz="1600" b="1">
                <a:solidFill>
                  <a:schemeClr val="bg1"/>
                </a:solidFill>
                <a:latin typeface="Arial" charset="0"/>
                <a:ea typeface="ＭＳ Ｐゴシック" pitchFamily="50" charset="-128"/>
              </a:defRPr>
            </a:lvl5pPr>
            <a:lvl6pPr marL="25146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6pPr>
            <a:lvl7pPr marL="29718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7pPr>
            <a:lvl8pPr marL="34290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8pPr>
            <a:lvl9pPr marL="38862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9pPr>
          </a:lstStyle>
          <a:p>
            <a:pPr eaLnBrk="1" hangingPunct="1"/>
            <a:r>
              <a:rPr lang="ja-JP" altLang="en-US" sz="2000">
                <a:solidFill>
                  <a:schemeClr val="hlink"/>
                </a:solidFill>
              </a:rPr>
              <a:t>施工前</a:t>
            </a:r>
          </a:p>
        </p:txBody>
      </p:sp>
      <p:sp>
        <p:nvSpPr>
          <p:cNvPr id="715783" name="Text Box 7"/>
          <p:cNvSpPr txBox="1">
            <a:spLocks noChangeArrowheads="1"/>
          </p:cNvSpPr>
          <p:nvPr/>
        </p:nvSpPr>
        <p:spPr bwMode="auto">
          <a:xfrm>
            <a:off x="2286000" y="5181600"/>
            <a:ext cx="35052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prstDash val="dash"/>
                <a:miter lim="800000"/>
                <a:headEnd/>
                <a:tailEnd/>
              </a14:hiddenLine>
            </a:ext>
          </a:extLst>
        </p:spPr>
        <p:txBody>
          <a:bodyPr>
            <a:spAutoFit/>
          </a:bodyPr>
          <a:lstStyle>
            <a:lvl1pPr eaLnBrk="0" hangingPunct="0">
              <a:defRPr kumimoji="1" sz="1600" b="1">
                <a:solidFill>
                  <a:schemeClr val="bg1"/>
                </a:solidFill>
                <a:latin typeface="Arial" charset="0"/>
                <a:ea typeface="ＭＳ Ｐゴシック" pitchFamily="50" charset="-128"/>
              </a:defRPr>
            </a:lvl1pPr>
            <a:lvl2pPr marL="742950" indent="-285750" eaLnBrk="0" hangingPunct="0">
              <a:defRPr kumimoji="1" sz="1600" b="1">
                <a:solidFill>
                  <a:schemeClr val="bg1"/>
                </a:solidFill>
                <a:latin typeface="Arial" charset="0"/>
                <a:ea typeface="ＭＳ Ｐゴシック" pitchFamily="50" charset="-128"/>
              </a:defRPr>
            </a:lvl2pPr>
            <a:lvl3pPr marL="1143000" indent="-228600" eaLnBrk="0" hangingPunct="0">
              <a:defRPr kumimoji="1" sz="1600" b="1">
                <a:solidFill>
                  <a:schemeClr val="bg1"/>
                </a:solidFill>
                <a:latin typeface="Arial" charset="0"/>
                <a:ea typeface="ＭＳ Ｐゴシック" pitchFamily="50" charset="-128"/>
              </a:defRPr>
            </a:lvl3pPr>
            <a:lvl4pPr marL="1600200" indent="-228600" eaLnBrk="0" hangingPunct="0">
              <a:defRPr kumimoji="1" sz="1600" b="1">
                <a:solidFill>
                  <a:schemeClr val="bg1"/>
                </a:solidFill>
                <a:latin typeface="Arial" charset="0"/>
                <a:ea typeface="ＭＳ Ｐゴシック" pitchFamily="50" charset="-128"/>
              </a:defRPr>
            </a:lvl4pPr>
            <a:lvl5pPr marL="2057400" indent="-228600" eaLnBrk="0" hangingPunct="0">
              <a:defRPr kumimoji="1" sz="1600" b="1">
                <a:solidFill>
                  <a:schemeClr val="bg1"/>
                </a:solidFill>
                <a:latin typeface="Arial" charset="0"/>
                <a:ea typeface="ＭＳ Ｐゴシック" pitchFamily="50" charset="-128"/>
              </a:defRPr>
            </a:lvl5pPr>
            <a:lvl6pPr marL="25146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6pPr>
            <a:lvl7pPr marL="29718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7pPr>
            <a:lvl8pPr marL="34290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8pPr>
            <a:lvl9pPr marL="38862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9pPr>
          </a:lstStyle>
          <a:p>
            <a:pPr eaLnBrk="1" hangingPunct="1"/>
            <a:r>
              <a:rPr lang="ja-JP" altLang="en-US" sz="2000">
                <a:solidFill>
                  <a:schemeClr val="hlink"/>
                </a:solidFill>
              </a:rPr>
              <a:t>施工後</a:t>
            </a:r>
          </a:p>
        </p:txBody>
      </p:sp>
      <p:sp>
        <p:nvSpPr>
          <p:cNvPr id="715786" name="Text Box 10"/>
          <p:cNvSpPr txBox="1">
            <a:spLocks noChangeArrowheads="1"/>
          </p:cNvSpPr>
          <p:nvPr/>
        </p:nvSpPr>
        <p:spPr bwMode="auto">
          <a:xfrm>
            <a:off x="1981200" y="990600"/>
            <a:ext cx="51816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prstDash val="dash"/>
                <a:miter lim="800000"/>
                <a:headEnd/>
                <a:tailEnd/>
              </a14:hiddenLine>
            </a:ext>
          </a:extLst>
        </p:spPr>
        <p:txBody>
          <a:bodyPr>
            <a:spAutoFit/>
          </a:bodyPr>
          <a:lstStyle>
            <a:lvl1pPr eaLnBrk="0" hangingPunct="0">
              <a:defRPr kumimoji="1" sz="1600" b="1">
                <a:solidFill>
                  <a:schemeClr val="bg1"/>
                </a:solidFill>
                <a:latin typeface="Arial" charset="0"/>
                <a:ea typeface="ＭＳ Ｐゴシック" pitchFamily="50" charset="-128"/>
              </a:defRPr>
            </a:lvl1pPr>
            <a:lvl2pPr marL="742950" indent="-285750" eaLnBrk="0" hangingPunct="0">
              <a:defRPr kumimoji="1" sz="1600" b="1">
                <a:solidFill>
                  <a:schemeClr val="bg1"/>
                </a:solidFill>
                <a:latin typeface="Arial" charset="0"/>
                <a:ea typeface="ＭＳ Ｐゴシック" pitchFamily="50" charset="-128"/>
              </a:defRPr>
            </a:lvl2pPr>
            <a:lvl3pPr marL="1143000" indent="-228600" eaLnBrk="0" hangingPunct="0">
              <a:defRPr kumimoji="1" sz="1600" b="1">
                <a:solidFill>
                  <a:schemeClr val="bg1"/>
                </a:solidFill>
                <a:latin typeface="Arial" charset="0"/>
                <a:ea typeface="ＭＳ Ｐゴシック" pitchFamily="50" charset="-128"/>
              </a:defRPr>
            </a:lvl3pPr>
            <a:lvl4pPr marL="1600200" indent="-228600" eaLnBrk="0" hangingPunct="0">
              <a:defRPr kumimoji="1" sz="1600" b="1">
                <a:solidFill>
                  <a:schemeClr val="bg1"/>
                </a:solidFill>
                <a:latin typeface="Arial" charset="0"/>
                <a:ea typeface="ＭＳ Ｐゴシック" pitchFamily="50" charset="-128"/>
              </a:defRPr>
            </a:lvl4pPr>
            <a:lvl5pPr marL="2057400" indent="-228600" eaLnBrk="0" hangingPunct="0">
              <a:defRPr kumimoji="1" sz="1600" b="1">
                <a:solidFill>
                  <a:schemeClr val="bg1"/>
                </a:solidFill>
                <a:latin typeface="Arial" charset="0"/>
                <a:ea typeface="ＭＳ Ｐゴシック" pitchFamily="50" charset="-128"/>
              </a:defRPr>
            </a:lvl5pPr>
            <a:lvl6pPr marL="25146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6pPr>
            <a:lvl7pPr marL="29718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7pPr>
            <a:lvl8pPr marL="34290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8pPr>
            <a:lvl9pPr marL="38862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9pPr>
          </a:lstStyle>
          <a:p>
            <a:pPr eaLnBrk="1" hangingPunct="1"/>
            <a:r>
              <a:rPr kumimoji="0" lang="ja-JP" altLang="en-US" sz="2800" b="0">
                <a:solidFill>
                  <a:srgbClr val="FFCC00"/>
                </a:solidFill>
              </a:rPr>
              <a:t>こんな使い方がされています。</a:t>
            </a:r>
            <a:endParaRPr lang="ja-JP" altLang="en-US" sz="2800">
              <a:solidFill>
                <a:srgbClr val="FFCC00"/>
              </a:solidFill>
            </a:endParaRPr>
          </a:p>
        </p:txBody>
      </p:sp>
      <p:pic>
        <p:nvPicPr>
          <p:cNvPr id="715787" name="Picture 11" descr="福岡空港第二ターミナル0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38800" y="1752600"/>
            <a:ext cx="2655888" cy="4724400"/>
          </a:xfrm>
          <a:prstGeom prst="rect">
            <a:avLst/>
          </a:prstGeom>
          <a:noFill/>
          <a:ln w="28575">
            <a:solidFill>
              <a:srgbClr val="3399FF"/>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15780"/>
                                        </p:tgtEl>
                                        <p:attrNameLst>
                                          <p:attrName>style.visibility</p:attrName>
                                        </p:attrNameLst>
                                      </p:cBhvr>
                                      <p:to>
                                        <p:strVal val="visible"/>
                                      </p:to>
                                    </p:set>
                                    <p:animEffect transition="in" filter="fade">
                                      <p:cBhvr>
                                        <p:cTn id="7" dur="500"/>
                                        <p:tgtEl>
                                          <p:spTgt spid="71578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15782"/>
                                        </p:tgtEl>
                                        <p:attrNameLst>
                                          <p:attrName>style.visibility</p:attrName>
                                        </p:attrNameLst>
                                      </p:cBhvr>
                                      <p:to>
                                        <p:strVal val="visible"/>
                                      </p:to>
                                    </p:set>
                                    <p:animEffect transition="in" filter="fade">
                                      <p:cBhvr>
                                        <p:cTn id="10" dur="500"/>
                                        <p:tgtEl>
                                          <p:spTgt spid="71578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15783"/>
                                        </p:tgtEl>
                                        <p:attrNameLst>
                                          <p:attrName>style.visibility</p:attrName>
                                        </p:attrNameLst>
                                      </p:cBhvr>
                                      <p:to>
                                        <p:strVal val="visible"/>
                                      </p:to>
                                    </p:set>
                                    <p:animEffect transition="in" filter="fade">
                                      <p:cBhvr>
                                        <p:cTn id="13" dur="500"/>
                                        <p:tgtEl>
                                          <p:spTgt spid="715783"/>
                                        </p:tgtEl>
                                      </p:cBhvr>
                                    </p:animEffect>
                                  </p:childTnLst>
                                </p:cTn>
                              </p:par>
                              <p:par>
                                <p:cTn id="14" presetID="10" presetClass="entr" presetSubtype="0" fill="hold" nodeType="withEffect">
                                  <p:stCondLst>
                                    <p:cond delay="0"/>
                                  </p:stCondLst>
                                  <p:childTnLst>
                                    <p:set>
                                      <p:cBhvr>
                                        <p:cTn id="15" dur="1" fill="hold">
                                          <p:stCondLst>
                                            <p:cond delay="0"/>
                                          </p:stCondLst>
                                        </p:cTn>
                                        <p:tgtEl>
                                          <p:spTgt spid="715781"/>
                                        </p:tgtEl>
                                        <p:attrNameLst>
                                          <p:attrName>style.visibility</p:attrName>
                                        </p:attrNameLst>
                                      </p:cBhvr>
                                      <p:to>
                                        <p:strVal val="visible"/>
                                      </p:to>
                                    </p:set>
                                    <p:animEffect transition="in" filter="fade">
                                      <p:cBhvr>
                                        <p:cTn id="16" dur="500"/>
                                        <p:tgtEl>
                                          <p:spTgt spid="715781"/>
                                        </p:tgtEl>
                                      </p:cBhvr>
                                    </p:animEffect>
                                  </p:childTnLst>
                                </p:cTn>
                              </p:par>
                              <p:par>
                                <p:cTn id="17" presetID="10" presetClass="entr" presetSubtype="0" fill="hold" nodeType="withEffect">
                                  <p:stCondLst>
                                    <p:cond delay="0"/>
                                  </p:stCondLst>
                                  <p:childTnLst>
                                    <p:set>
                                      <p:cBhvr>
                                        <p:cTn id="18" dur="1" fill="hold">
                                          <p:stCondLst>
                                            <p:cond delay="0"/>
                                          </p:stCondLst>
                                        </p:cTn>
                                        <p:tgtEl>
                                          <p:spTgt spid="715779"/>
                                        </p:tgtEl>
                                        <p:attrNameLst>
                                          <p:attrName>style.visibility</p:attrName>
                                        </p:attrNameLst>
                                      </p:cBhvr>
                                      <p:to>
                                        <p:strVal val="visible"/>
                                      </p:to>
                                    </p:set>
                                    <p:animEffect transition="in" filter="fade">
                                      <p:cBhvr>
                                        <p:cTn id="19" dur="500"/>
                                        <p:tgtEl>
                                          <p:spTgt spid="715779"/>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715786"/>
                                        </p:tgtEl>
                                        <p:attrNameLst>
                                          <p:attrName>style.visibility</p:attrName>
                                        </p:attrNameLst>
                                      </p:cBhvr>
                                      <p:to>
                                        <p:strVal val="visible"/>
                                      </p:to>
                                    </p:set>
                                    <p:animEffect transition="in" filter="fade">
                                      <p:cBhvr>
                                        <p:cTn id="22" dur="500"/>
                                        <p:tgtEl>
                                          <p:spTgt spid="715786"/>
                                        </p:tgtEl>
                                      </p:cBhvr>
                                    </p:animEffect>
                                  </p:childTnLst>
                                </p:cTn>
                              </p:par>
                              <p:par>
                                <p:cTn id="23" presetID="10" presetClass="entr" presetSubtype="0" fill="hold" nodeType="withEffect">
                                  <p:stCondLst>
                                    <p:cond delay="0"/>
                                  </p:stCondLst>
                                  <p:childTnLst>
                                    <p:set>
                                      <p:cBhvr>
                                        <p:cTn id="24" dur="1" fill="hold">
                                          <p:stCondLst>
                                            <p:cond delay="0"/>
                                          </p:stCondLst>
                                        </p:cTn>
                                        <p:tgtEl>
                                          <p:spTgt spid="715787"/>
                                        </p:tgtEl>
                                        <p:attrNameLst>
                                          <p:attrName>style.visibility</p:attrName>
                                        </p:attrNameLst>
                                      </p:cBhvr>
                                      <p:to>
                                        <p:strVal val="visible"/>
                                      </p:to>
                                    </p:set>
                                    <p:animEffect transition="in" filter="fade">
                                      <p:cBhvr>
                                        <p:cTn id="25" dur="500"/>
                                        <p:tgtEl>
                                          <p:spTgt spid="7157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5780" grpId="0"/>
      <p:bldP spid="715782" grpId="0"/>
      <p:bldP spid="715783" grpId="0"/>
      <p:bldP spid="71578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6" descr="工場床面ビアンコート塗布"/>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1474788"/>
            <a:ext cx="7162800" cy="5230812"/>
          </a:xfrm>
          <a:prstGeom prst="rect">
            <a:avLst/>
          </a:prstGeom>
          <a:noFill/>
          <a:ln w="28575">
            <a:solidFill>
              <a:srgbClr val="3366FF"/>
            </a:solidFill>
            <a:miter lim="800000"/>
            <a:headEnd/>
            <a:tailEnd/>
          </a:ln>
          <a:extLst>
            <a:ext uri="{909E8E84-426E-40DD-AFC4-6F175D3DCCD1}">
              <a14:hiddenFill xmlns:a14="http://schemas.microsoft.com/office/drawing/2010/main">
                <a:solidFill>
                  <a:srgbClr val="FFFFFF"/>
                </a:solidFill>
              </a14:hiddenFill>
            </a:ext>
          </a:extLst>
        </p:spPr>
      </p:pic>
      <p:sp>
        <p:nvSpPr>
          <p:cNvPr id="18435" name="Rectangle 2"/>
          <p:cNvSpPr>
            <a:spLocks noGrp="1" noChangeArrowheads="1"/>
          </p:cNvSpPr>
          <p:nvPr>
            <p:ph type="title" idx="4294967295"/>
          </p:nvPr>
        </p:nvSpPr>
        <p:spPr>
          <a:xfrm>
            <a:off x="457200" y="76200"/>
            <a:ext cx="8229600" cy="1143000"/>
          </a:xfrm>
          <a:noFill/>
        </p:spPr>
        <p:txBody>
          <a:bodyPr/>
          <a:lstStyle/>
          <a:p>
            <a:pPr eaLnBrk="1" hangingPunct="1"/>
            <a:r>
              <a:rPr lang="ja-JP" altLang="en-US" dirty="0">
                <a:solidFill>
                  <a:schemeClr val="bg1"/>
                </a:solidFill>
                <a:ea typeface="ＭＳ Ｐゴシック" pitchFamily="50" charset="-128"/>
              </a:rPr>
              <a:t>ビアンコートＢ（</a:t>
            </a:r>
            <a:r>
              <a:rPr lang="en-US" altLang="ja-JP" dirty="0">
                <a:solidFill>
                  <a:schemeClr val="bg1"/>
                </a:solidFill>
                <a:ea typeface="ＭＳ Ｐゴシック" pitchFamily="50" charset="-128"/>
              </a:rPr>
              <a:t>BC-101B</a:t>
            </a:r>
            <a:r>
              <a:rPr lang="ja-JP" altLang="en-US" dirty="0">
                <a:solidFill>
                  <a:schemeClr val="bg1"/>
                </a:solidFill>
                <a:ea typeface="ＭＳ Ｐゴシック" pitchFamily="50" charset="-128"/>
              </a:rPr>
              <a:t>）</a:t>
            </a:r>
          </a:p>
        </p:txBody>
      </p:sp>
      <p:sp>
        <p:nvSpPr>
          <p:cNvPr id="786442" name="Text Box 10"/>
          <p:cNvSpPr txBox="1">
            <a:spLocks noChangeArrowheads="1"/>
          </p:cNvSpPr>
          <p:nvPr/>
        </p:nvSpPr>
        <p:spPr bwMode="auto">
          <a:xfrm>
            <a:off x="1981200" y="990600"/>
            <a:ext cx="51816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prstDash val="dash"/>
                <a:miter lim="800000"/>
                <a:headEnd/>
                <a:tailEnd/>
              </a14:hiddenLine>
            </a:ext>
          </a:extLst>
        </p:spPr>
        <p:txBody>
          <a:bodyPr>
            <a:spAutoFit/>
          </a:bodyPr>
          <a:lstStyle>
            <a:lvl1pPr eaLnBrk="0" hangingPunct="0">
              <a:defRPr kumimoji="1" sz="1600" b="1">
                <a:solidFill>
                  <a:schemeClr val="bg1"/>
                </a:solidFill>
                <a:latin typeface="Arial" charset="0"/>
                <a:ea typeface="ＭＳ Ｐゴシック" pitchFamily="50" charset="-128"/>
              </a:defRPr>
            </a:lvl1pPr>
            <a:lvl2pPr marL="742950" indent="-285750" eaLnBrk="0" hangingPunct="0">
              <a:defRPr kumimoji="1" sz="1600" b="1">
                <a:solidFill>
                  <a:schemeClr val="bg1"/>
                </a:solidFill>
                <a:latin typeface="Arial" charset="0"/>
                <a:ea typeface="ＭＳ Ｐゴシック" pitchFamily="50" charset="-128"/>
              </a:defRPr>
            </a:lvl2pPr>
            <a:lvl3pPr marL="1143000" indent="-228600" eaLnBrk="0" hangingPunct="0">
              <a:defRPr kumimoji="1" sz="1600" b="1">
                <a:solidFill>
                  <a:schemeClr val="bg1"/>
                </a:solidFill>
                <a:latin typeface="Arial" charset="0"/>
                <a:ea typeface="ＭＳ Ｐゴシック" pitchFamily="50" charset="-128"/>
              </a:defRPr>
            </a:lvl3pPr>
            <a:lvl4pPr marL="1600200" indent="-228600" eaLnBrk="0" hangingPunct="0">
              <a:defRPr kumimoji="1" sz="1600" b="1">
                <a:solidFill>
                  <a:schemeClr val="bg1"/>
                </a:solidFill>
                <a:latin typeface="Arial" charset="0"/>
                <a:ea typeface="ＭＳ Ｐゴシック" pitchFamily="50" charset="-128"/>
              </a:defRPr>
            </a:lvl4pPr>
            <a:lvl5pPr marL="2057400" indent="-228600" eaLnBrk="0" hangingPunct="0">
              <a:defRPr kumimoji="1" sz="1600" b="1">
                <a:solidFill>
                  <a:schemeClr val="bg1"/>
                </a:solidFill>
                <a:latin typeface="Arial" charset="0"/>
                <a:ea typeface="ＭＳ Ｐゴシック" pitchFamily="50" charset="-128"/>
              </a:defRPr>
            </a:lvl5pPr>
            <a:lvl6pPr marL="25146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6pPr>
            <a:lvl7pPr marL="29718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7pPr>
            <a:lvl8pPr marL="34290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8pPr>
            <a:lvl9pPr marL="38862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9pPr>
          </a:lstStyle>
          <a:p>
            <a:pPr eaLnBrk="1" hangingPunct="1"/>
            <a:r>
              <a:rPr kumimoji="0" lang="ja-JP" altLang="en-US" sz="2800" b="0" dirty="0">
                <a:solidFill>
                  <a:srgbClr val="FFCC00"/>
                </a:solidFill>
              </a:rPr>
              <a:t>こんな使い方がされています。</a:t>
            </a:r>
            <a:endParaRPr lang="ja-JP" altLang="en-US" sz="2800" dirty="0">
              <a:solidFill>
                <a:srgbClr val="FFCC00"/>
              </a:solidFill>
            </a:endParaRPr>
          </a:p>
        </p:txBody>
      </p:sp>
      <p:sp>
        <p:nvSpPr>
          <p:cNvPr id="786450" name="Text Box 18"/>
          <p:cNvSpPr txBox="1">
            <a:spLocks noChangeArrowheads="1"/>
          </p:cNvSpPr>
          <p:nvPr/>
        </p:nvSpPr>
        <p:spPr bwMode="auto">
          <a:xfrm>
            <a:off x="1714500" y="6248400"/>
            <a:ext cx="571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lgn="ctr">
                <a:solidFill>
                  <a:srgbClr val="000000"/>
                </a:solidFill>
                <a:miter lim="800000"/>
                <a:headEnd/>
                <a:tailEnd/>
              </a14:hiddenLine>
            </a:ext>
          </a:extLst>
        </p:spPr>
        <p:txBody>
          <a:bodyPr>
            <a:spAutoFit/>
          </a:bodyPr>
          <a:lstStyle>
            <a:lvl1pPr eaLnBrk="0" hangingPunct="0">
              <a:defRPr kumimoji="1" sz="1600" b="1">
                <a:solidFill>
                  <a:schemeClr val="bg1"/>
                </a:solidFill>
                <a:latin typeface="Arial" charset="0"/>
                <a:ea typeface="ＭＳ Ｐゴシック" pitchFamily="50" charset="-128"/>
              </a:defRPr>
            </a:lvl1pPr>
            <a:lvl2pPr marL="742950" indent="-285750" eaLnBrk="0" hangingPunct="0">
              <a:defRPr kumimoji="1" sz="1600" b="1">
                <a:solidFill>
                  <a:schemeClr val="bg1"/>
                </a:solidFill>
                <a:latin typeface="Arial" charset="0"/>
                <a:ea typeface="ＭＳ Ｐゴシック" pitchFamily="50" charset="-128"/>
              </a:defRPr>
            </a:lvl2pPr>
            <a:lvl3pPr marL="1143000" indent="-228600" eaLnBrk="0" hangingPunct="0">
              <a:defRPr kumimoji="1" sz="1600" b="1">
                <a:solidFill>
                  <a:schemeClr val="bg1"/>
                </a:solidFill>
                <a:latin typeface="Arial" charset="0"/>
                <a:ea typeface="ＭＳ Ｐゴシック" pitchFamily="50" charset="-128"/>
              </a:defRPr>
            </a:lvl3pPr>
            <a:lvl4pPr marL="1600200" indent="-228600" eaLnBrk="0" hangingPunct="0">
              <a:defRPr kumimoji="1" sz="1600" b="1">
                <a:solidFill>
                  <a:schemeClr val="bg1"/>
                </a:solidFill>
                <a:latin typeface="Arial" charset="0"/>
                <a:ea typeface="ＭＳ Ｐゴシック" pitchFamily="50" charset="-128"/>
              </a:defRPr>
            </a:lvl4pPr>
            <a:lvl5pPr marL="2057400" indent="-228600" eaLnBrk="0" hangingPunct="0">
              <a:defRPr kumimoji="1" sz="1600" b="1">
                <a:solidFill>
                  <a:schemeClr val="bg1"/>
                </a:solidFill>
                <a:latin typeface="Arial" charset="0"/>
                <a:ea typeface="ＭＳ Ｐゴシック" pitchFamily="50" charset="-128"/>
              </a:defRPr>
            </a:lvl5pPr>
            <a:lvl6pPr marL="25146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6pPr>
            <a:lvl7pPr marL="29718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7pPr>
            <a:lvl8pPr marL="34290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8pPr>
            <a:lvl9pPr marL="38862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9pPr>
          </a:lstStyle>
          <a:p>
            <a:pPr eaLnBrk="1" hangingPunct="1"/>
            <a:r>
              <a:rPr lang="ja-JP" altLang="en-US" sz="2400">
                <a:solidFill>
                  <a:srgbClr val="FFFFFF"/>
                </a:solidFill>
              </a:rPr>
              <a:t>工場床面の防汚・滑り止め</a:t>
            </a:r>
          </a:p>
        </p:txBody>
      </p:sp>
    </p:spTree>
    <p:extLst>
      <p:ext uri="{BB962C8B-B14F-4D97-AF65-F5344CB8AC3E}">
        <p14:creationId xmlns:p14="http://schemas.microsoft.com/office/powerpoint/2010/main" val="144714806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86450"/>
                                        </p:tgtEl>
                                        <p:attrNameLst>
                                          <p:attrName>style.visibility</p:attrName>
                                        </p:attrNameLst>
                                      </p:cBhvr>
                                      <p:to>
                                        <p:strVal val="visible"/>
                                      </p:to>
                                    </p:set>
                                    <p:animEffect transition="in" filter="fade">
                                      <p:cBhvr>
                                        <p:cTn id="7" dur="500"/>
                                        <p:tgtEl>
                                          <p:spTgt spid="786450"/>
                                        </p:tgtEl>
                                      </p:cBhvr>
                                    </p:animEffect>
                                  </p:childTnLst>
                                </p:cTn>
                              </p:par>
                              <p:par>
                                <p:cTn id="8" presetID="10" presetClass="entr" presetSubtype="0" fill="hold" nodeType="withEffect">
                                  <p:stCondLst>
                                    <p:cond delay="0"/>
                                  </p:stCondLst>
                                  <p:childTnLst>
                                    <p:set>
                                      <p:cBhvr>
                                        <p:cTn id="9" dur="1" fill="hold">
                                          <p:stCondLst>
                                            <p:cond delay="0"/>
                                          </p:stCondLst>
                                        </p:cTn>
                                        <p:tgtEl>
                                          <p:spTgt spid="18434"/>
                                        </p:tgtEl>
                                        <p:attrNameLst>
                                          <p:attrName>style.visibility</p:attrName>
                                        </p:attrNameLst>
                                      </p:cBhvr>
                                      <p:to>
                                        <p:strVal val="visible"/>
                                      </p:to>
                                    </p:set>
                                    <p:animEffect transition="in" filter="fade">
                                      <p:cBhvr>
                                        <p:cTn id="10" dur="500"/>
                                        <p:tgtEl>
                                          <p:spTgt spid="184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645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0599" y="1474788"/>
            <a:ext cx="7162801" cy="5230812"/>
          </a:xfrm>
          <a:prstGeom prst="rect">
            <a:avLst/>
          </a:prstGeom>
          <a:ln w="28575">
            <a:solidFill>
              <a:srgbClr val="3366FF"/>
            </a:solidFill>
          </a:ln>
        </p:spPr>
      </p:pic>
      <p:sp>
        <p:nvSpPr>
          <p:cNvPr id="18435" name="Rectangle 2"/>
          <p:cNvSpPr>
            <a:spLocks noGrp="1" noChangeArrowheads="1"/>
          </p:cNvSpPr>
          <p:nvPr>
            <p:ph type="title" idx="4294967295"/>
          </p:nvPr>
        </p:nvSpPr>
        <p:spPr>
          <a:xfrm>
            <a:off x="457200" y="76200"/>
            <a:ext cx="8229600" cy="1143000"/>
          </a:xfrm>
          <a:noFill/>
        </p:spPr>
        <p:txBody>
          <a:bodyPr/>
          <a:lstStyle/>
          <a:p>
            <a:pPr eaLnBrk="1" hangingPunct="1"/>
            <a:r>
              <a:rPr lang="ja-JP" altLang="en-US" dirty="0">
                <a:solidFill>
                  <a:schemeClr val="bg1"/>
                </a:solidFill>
                <a:ea typeface="ＭＳ Ｐゴシック" pitchFamily="50" charset="-128"/>
              </a:rPr>
              <a:t>ビアンコートＢ（</a:t>
            </a:r>
            <a:r>
              <a:rPr lang="en-US" altLang="ja-JP" dirty="0">
                <a:solidFill>
                  <a:schemeClr val="bg1"/>
                </a:solidFill>
                <a:ea typeface="ＭＳ Ｐゴシック" pitchFamily="50" charset="-128"/>
              </a:rPr>
              <a:t>BC-101B</a:t>
            </a:r>
            <a:r>
              <a:rPr lang="ja-JP" altLang="en-US" dirty="0">
                <a:solidFill>
                  <a:schemeClr val="bg1"/>
                </a:solidFill>
                <a:ea typeface="ＭＳ Ｐゴシック" pitchFamily="50" charset="-128"/>
              </a:rPr>
              <a:t>）</a:t>
            </a:r>
          </a:p>
        </p:txBody>
      </p:sp>
      <p:sp>
        <p:nvSpPr>
          <p:cNvPr id="786442" name="Text Box 10"/>
          <p:cNvSpPr txBox="1">
            <a:spLocks noChangeArrowheads="1"/>
          </p:cNvSpPr>
          <p:nvPr/>
        </p:nvSpPr>
        <p:spPr bwMode="auto">
          <a:xfrm>
            <a:off x="1981200" y="990600"/>
            <a:ext cx="51816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prstDash val="dash"/>
                <a:miter lim="800000"/>
                <a:headEnd/>
                <a:tailEnd/>
              </a14:hiddenLine>
            </a:ext>
          </a:extLst>
        </p:spPr>
        <p:txBody>
          <a:bodyPr>
            <a:spAutoFit/>
          </a:bodyPr>
          <a:lstStyle>
            <a:lvl1pPr eaLnBrk="0" hangingPunct="0">
              <a:defRPr kumimoji="1" sz="1600" b="1">
                <a:solidFill>
                  <a:schemeClr val="bg1"/>
                </a:solidFill>
                <a:latin typeface="Arial" charset="0"/>
                <a:ea typeface="ＭＳ Ｐゴシック" pitchFamily="50" charset="-128"/>
              </a:defRPr>
            </a:lvl1pPr>
            <a:lvl2pPr marL="742950" indent="-285750" eaLnBrk="0" hangingPunct="0">
              <a:defRPr kumimoji="1" sz="1600" b="1">
                <a:solidFill>
                  <a:schemeClr val="bg1"/>
                </a:solidFill>
                <a:latin typeface="Arial" charset="0"/>
                <a:ea typeface="ＭＳ Ｐゴシック" pitchFamily="50" charset="-128"/>
              </a:defRPr>
            </a:lvl2pPr>
            <a:lvl3pPr marL="1143000" indent="-228600" eaLnBrk="0" hangingPunct="0">
              <a:defRPr kumimoji="1" sz="1600" b="1">
                <a:solidFill>
                  <a:schemeClr val="bg1"/>
                </a:solidFill>
                <a:latin typeface="Arial" charset="0"/>
                <a:ea typeface="ＭＳ Ｐゴシック" pitchFamily="50" charset="-128"/>
              </a:defRPr>
            </a:lvl3pPr>
            <a:lvl4pPr marL="1600200" indent="-228600" eaLnBrk="0" hangingPunct="0">
              <a:defRPr kumimoji="1" sz="1600" b="1">
                <a:solidFill>
                  <a:schemeClr val="bg1"/>
                </a:solidFill>
                <a:latin typeface="Arial" charset="0"/>
                <a:ea typeface="ＭＳ Ｐゴシック" pitchFamily="50" charset="-128"/>
              </a:defRPr>
            </a:lvl4pPr>
            <a:lvl5pPr marL="2057400" indent="-228600" eaLnBrk="0" hangingPunct="0">
              <a:defRPr kumimoji="1" sz="1600" b="1">
                <a:solidFill>
                  <a:schemeClr val="bg1"/>
                </a:solidFill>
                <a:latin typeface="Arial" charset="0"/>
                <a:ea typeface="ＭＳ Ｐゴシック" pitchFamily="50" charset="-128"/>
              </a:defRPr>
            </a:lvl5pPr>
            <a:lvl6pPr marL="25146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6pPr>
            <a:lvl7pPr marL="29718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7pPr>
            <a:lvl8pPr marL="34290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8pPr>
            <a:lvl9pPr marL="38862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9pPr>
          </a:lstStyle>
          <a:p>
            <a:pPr eaLnBrk="1" hangingPunct="1"/>
            <a:r>
              <a:rPr kumimoji="0" lang="ja-JP" altLang="en-US" sz="2800" b="0">
                <a:solidFill>
                  <a:srgbClr val="FFCC00"/>
                </a:solidFill>
              </a:rPr>
              <a:t>こんな使い方がされています。</a:t>
            </a:r>
            <a:endParaRPr lang="ja-JP" altLang="en-US" sz="2800">
              <a:solidFill>
                <a:srgbClr val="FFCC00"/>
              </a:solidFill>
            </a:endParaRPr>
          </a:p>
        </p:txBody>
      </p:sp>
      <p:sp>
        <p:nvSpPr>
          <p:cNvPr id="786450" name="Text Box 18"/>
          <p:cNvSpPr txBox="1">
            <a:spLocks noChangeArrowheads="1"/>
          </p:cNvSpPr>
          <p:nvPr/>
        </p:nvSpPr>
        <p:spPr bwMode="auto">
          <a:xfrm>
            <a:off x="1714500" y="6248400"/>
            <a:ext cx="571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lgn="ctr">
                <a:solidFill>
                  <a:srgbClr val="000000"/>
                </a:solidFill>
                <a:miter lim="800000"/>
                <a:headEnd/>
                <a:tailEnd/>
              </a14:hiddenLine>
            </a:ext>
          </a:extLst>
        </p:spPr>
        <p:txBody>
          <a:bodyPr>
            <a:spAutoFit/>
          </a:bodyPr>
          <a:lstStyle>
            <a:lvl1pPr eaLnBrk="0" hangingPunct="0">
              <a:defRPr kumimoji="1" sz="1600" b="1">
                <a:solidFill>
                  <a:schemeClr val="bg1"/>
                </a:solidFill>
                <a:latin typeface="Arial" charset="0"/>
                <a:ea typeface="ＭＳ Ｐゴシック" pitchFamily="50" charset="-128"/>
              </a:defRPr>
            </a:lvl1pPr>
            <a:lvl2pPr marL="742950" indent="-285750" eaLnBrk="0" hangingPunct="0">
              <a:defRPr kumimoji="1" sz="1600" b="1">
                <a:solidFill>
                  <a:schemeClr val="bg1"/>
                </a:solidFill>
                <a:latin typeface="Arial" charset="0"/>
                <a:ea typeface="ＭＳ Ｐゴシック" pitchFamily="50" charset="-128"/>
              </a:defRPr>
            </a:lvl2pPr>
            <a:lvl3pPr marL="1143000" indent="-228600" eaLnBrk="0" hangingPunct="0">
              <a:defRPr kumimoji="1" sz="1600" b="1">
                <a:solidFill>
                  <a:schemeClr val="bg1"/>
                </a:solidFill>
                <a:latin typeface="Arial" charset="0"/>
                <a:ea typeface="ＭＳ Ｐゴシック" pitchFamily="50" charset="-128"/>
              </a:defRPr>
            </a:lvl3pPr>
            <a:lvl4pPr marL="1600200" indent="-228600" eaLnBrk="0" hangingPunct="0">
              <a:defRPr kumimoji="1" sz="1600" b="1">
                <a:solidFill>
                  <a:schemeClr val="bg1"/>
                </a:solidFill>
                <a:latin typeface="Arial" charset="0"/>
                <a:ea typeface="ＭＳ Ｐゴシック" pitchFamily="50" charset="-128"/>
              </a:defRPr>
            </a:lvl4pPr>
            <a:lvl5pPr marL="2057400" indent="-228600" eaLnBrk="0" hangingPunct="0">
              <a:defRPr kumimoji="1" sz="1600" b="1">
                <a:solidFill>
                  <a:schemeClr val="bg1"/>
                </a:solidFill>
                <a:latin typeface="Arial" charset="0"/>
                <a:ea typeface="ＭＳ Ｐゴシック" pitchFamily="50" charset="-128"/>
              </a:defRPr>
            </a:lvl5pPr>
            <a:lvl6pPr marL="25146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6pPr>
            <a:lvl7pPr marL="29718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7pPr>
            <a:lvl8pPr marL="34290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8pPr>
            <a:lvl9pPr marL="38862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9pPr>
          </a:lstStyle>
          <a:p>
            <a:pPr eaLnBrk="1" hangingPunct="1"/>
            <a:r>
              <a:rPr lang="ja-JP" altLang="en-US" sz="2400" dirty="0"/>
              <a:t>駐車場床面の防汚・滑り止め</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86450"/>
                                        </p:tgtEl>
                                        <p:attrNameLst>
                                          <p:attrName>style.visibility</p:attrName>
                                        </p:attrNameLst>
                                      </p:cBhvr>
                                      <p:to>
                                        <p:strVal val="visible"/>
                                      </p:to>
                                    </p:set>
                                    <p:animEffect transition="in" filter="fade">
                                      <p:cBhvr>
                                        <p:cTn id="7" dur="500"/>
                                        <p:tgtEl>
                                          <p:spTgt spid="786450"/>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645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4"/>
          <p:cNvSpPr>
            <a:spLocks noGrp="1" noChangeArrowheads="1"/>
          </p:cNvSpPr>
          <p:nvPr>
            <p:ph type="title"/>
          </p:nvPr>
        </p:nvSpPr>
        <p:spPr>
          <a:xfrm>
            <a:off x="457200" y="0"/>
            <a:ext cx="8229600" cy="1143000"/>
          </a:xfrm>
          <a:noFill/>
        </p:spPr>
        <p:txBody>
          <a:bodyPr/>
          <a:lstStyle/>
          <a:p>
            <a:pPr eaLnBrk="1" hangingPunct="1"/>
            <a:r>
              <a:rPr lang="ja-JP" altLang="en-US" sz="3600">
                <a:solidFill>
                  <a:schemeClr val="bg1"/>
                </a:solidFill>
                <a:ea typeface="ＭＳ Ｐゴシック" pitchFamily="50" charset="-128"/>
              </a:rPr>
              <a:t>ビアンコジャパンの修復洗浄剤＆保護剤</a:t>
            </a:r>
          </a:p>
        </p:txBody>
      </p:sp>
      <p:sp>
        <p:nvSpPr>
          <p:cNvPr id="5123" name="Text Box 6"/>
          <p:cNvSpPr txBox="1">
            <a:spLocks noChangeArrowheads="1"/>
          </p:cNvSpPr>
          <p:nvPr/>
        </p:nvSpPr>
        <p:spPr bwMode="auto">
          <a:xfrm>
            <a:off x="152400" y="1371600"/>
            <a:ext cx="4267200" cy="457200"/>
          </a:xfrm>
          <a:prstGeom prst="rect">
            <a:avLst/>
          </a:prstGeom>
          <a:solidFill>
            <a:srgbClr val="000080"/>
          </a:solidFill>
          <a:ln>
            <a:noFill/>
          </a:ln>
          <a:extLst>
            <a:ext uri="{91240B29-F687-4F45-9708-019B960494DF}">
              <a14:hiddenLine xmlns:a14="http://schemas.microsoft.com/office/drawing/2010/main" w="50800" algn="ctr">
                <a:solidFill>
                  <a:srgbClr val="000000"/>
                </a:solidFill>
                <a:miter lim="800000"/>
                <a:headEnd/>
                <a:tailEnd/>
              </a14:hiddenLine>
            </a:ext>
          </a:extLst>
        </p:spPr>
        <p:txBody>
          <a:bodyPr>
            <a:spAutoFit/>
          </a:bodyPr>
          <a:lstStyle>
            <a:lvl1pPr eaLnBrk="0" hangingPunct="0">
              <a:defRPr kumimoji="1" sz="1600" b="1">
                <a:solidFill>
                  <a:schemeClr val="bg1"/>
                </a:solidFill>
                <a:latin typeface="Arial" charset="0"/>
                <a:ea typeface="ＭＳ Ｐゴシック" pitchFamily="50" charset="-128"/>
              </a:defRPr>
            </a:lvl1pPr>
            <a:lvl2pPr marL="742950" indent="-285750" eaLnBrk="0" hangingPunct="0">
              <a:defRPr kumimoji="1" sz="1600" b="1">
                <a:solidFill>
                  <a:schemeClr val="bg1"/>
                </a:solidFill>
                <a:latin typeface="Arial" charset="0"/>
                <a:ea typeface="ＭＳ Ｐゴシック" pitchFamily="50" charset="-128"/>
              </a:defRPr>
            </a:lvl2pPr>
            <a:lvl3pPr marL="1143000" indent="-228600" eaLnBrk="0" hangingPunct="0">
              <a:defRPr kumimoji="1" sz="1600" b="1">
                <a:solidFill>
                  <a:schemeClr val="bg1"/>
                </a:solidFill>
                <a:latin typeface="Arial" charset="0"/>
                <a:ea typeface="ＭＳ Ｐゴシック" pitchFamily="50" charset="-128"/>
              </a:defRPr>
            </a:lvl3pPr>
            <a:lvl4pPr marL="1600200" indent="-228600" eaLnBrk="0" hangingPunct="0">
              <a:defRPr kumimoji="1" sz="1600" b="1">
                <a:solidFill>
                  <a:schemeClr val="bg1"/>
                </a:solidFill>
                <a:latin typeface="Arial" charset="0"/>
                <a:ea typeface="ＭＳ Ｐゴシック" pitchFamily="50" charset="-128"/>
              </a:defRPr>
            </a:lvl4pPr>
            <a:lvl5pPr marL="2057400" indent="-228600" eaLnBrk="0" hangingPunct="0">
              <a:defRPr kumimoji="1" sz="1600" b="1">
                <a:solidFill>
                  <a:schemeClr val="bg1"/>
                </a:solidFill>
                <a:latin typeface="Arial" charset="0"/>
                <a:ea typeface="ＭＳ Ｐゴシック" pitchFamily="50" charset="-128"/>
              </a:defRPr>
            </a:lvl5pPr>
            <a:lvl6pPr marL="25146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6pPr>
            <a:lvl7pPr marL="29718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7pPr>
            <a:lvl8pPr marL="34290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8pPr>
            <a:lvl9pPr marL="38862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9pPr>
          </a:lstStyle>
          <a:p>
            <a:pPr eaLnBrk="1" hangingPunct="1"/>
            <a:r>
              <a:rPr lang="ja-JP" altLang="en-US" sz="2400"/>
              <a:t>傷・汚れからの保護</a:t>
            </a:r>
          </a:p>
        </p:txBody>
      </p:sp>
      <p:sp>
        <p:nvSpPr>
          <p:cNvPr id="5124" name="Text Box 7"/>
          <p:cNvSpPr txBox="1">
            <a:spLocks noChangeArrowheads="1"/>
          </p:cNvSpPr>
          <p:nvPr/>
        </p:nvSpPr>
        <p:spPr bwMode="auto">
          <a:xfrm>
            <a:off x="4724400" y="1371600"/>
            <a:ext cx="4267200" cy="457200"/>
          </a:xfrm>
          <a:prstGeom prst="rect">
            <a:avLst/>
          </a:prstGeom>
          <a:solidFill>
            <a:srgbClr val="000080"/>
          </a:solidFill>
          <a:ln>
            <a:noFill/>
          </a:ln>
          <a:extLst>
            <a:ext uri="{91240B29-F687-4F45-9708-019B960494DF}">
              <a14:hiddenLine xmlns:a14="http://schemas.microsoft.com/office/drawing/2010/main" w="50800" algn="ctr">
                <a:solidFill>
                  <a:srgbClr val="000000"/>
                </a:solidFill>
                <a:miter lim="800000"/>
                <a:headEnd/>
                <a:tailEnd/>
              </a14:hiddenLine>
            </a:ext>
          </a:extLst>
        </p:spPr>
        <p:txBody>
          <a:bodyPr>
            <a:spAutoFit/>
          </a:bodyPr>
          <a:lstStyle>
            <a:lvl1pPr eaLnBrk="0" hangingPunct="0">
              <a:defRPr kumimoji="1" sz="1600" b="1">
                <a:solidFill>
                  <a:schemeClr val="bg1"/>
                </a:solidFill>
                <a:latin typeface="Arial" charset="0"/>
                <a:ea typeface="ＭＳ Ｐゴシック" pitchFamily="50" charset="-128"/>
              </a:defRPr>
            </a:lvl1pPr>
            <a:lvl2pPr marL="742950" indent="-285750" eaLnBrk="0" hangingPunct="0">
              <a:defRPr kumimoji="1" sz="1600" b="1">
                <a:solidFill>
                  <a:schemeClr val="bg1"/>
                </a:solidFill>
                <a:latin typeface="Arial" charset="0"/>
                <a:ea typeface="ＭＳ Ｐゴシック" pitchFamily="50" charset="-128"/>
              </a:defRPr>
            </a:lvl2pPr>
            <a:lvl3pPr marL="1143000" indent="-228600" eaLnBrk="0" hangingPunct="0">
              <a:defRPr kumimoji="1" sz="1600" b="1">
                <a:solidFill>
                  <a:schemeClr val="bg1"/>
                </a:solidFill>
                <a:latin typeface="Arial" charset="0"/>
                <a:ea typeface="ＭＳ Ｐゴシック" pitchFamily="50" charset="-128"/>
              </a:defRPr>
            </a:lvl3pPr>
            <a:lvl4pPr marL="1600200" indent="-228600" eaLnBrk="0" hangingPunct="0">
              <a:defRPr kumimoji="1" sz="1600" b="1">
                <a:solidFill>
                  <a:schemeClr val="bg1"/>
                </a:solidFill>
                <a:latin typeface="Arial" charset="0"/>
                <a:ea typeface="ＭＳ Ｐゴシック" pitchFamily="50" charset="-128"/>
              </a:defRPr>
            </a:lvl4pPr>
            <a:lvl5pPr marL="2057400" indent="-228600" eaLnBrk="0" hangingPunct="0">
              <a:defRPr kumimoji="1" sz="1600" b="1">
                <a:solidFill>
                  <a:schemeClr val="bg1"/>
                </a:solidFill>
                <a:latin typeface="Arial" charset="0"/>
                <a:ea typeface="ＭＳ Ｐゴシック" pitchFamily="50" charset="-128"/>
              </a:defRPr>
            </a:lvl5pPr>
            <a:lvl6pPr marL="25146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6pPr>
            <a:lvl7pPr marL="29718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7pPr>
            <a:lvl8pPr marL="34290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8pPr>
            <a:lvl9pPr marL="38862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9pPr>
          </a:lstStyle>
          <a:p>
            <a:pPr eaLnBrk="1" hangingPunct="1"/>
            <a:r>
              <a:rPr lang="ja-JP" altLang="en-US" sz="2400"/>
              <a:t>素材の質感の回復</a:t>
            </a:r>
          </a:p>
        </p:txBody>
      </p:sp>
      <p:sp>
        <p:nvSpPr>
          <p:cNvPr id="515080" name="Line 8"/>
          <p:cNvSpPr>
            <a:spLocks noChangeShapeType="1"/>
          </p:cNvSpPr>
          <p:nvPr/>
        </p:nvSpPr>
        <p:spPr bwMode="auto">
          <a:xfrm>
            <a:off x="2286000" y="1905000"/>
            <a:ext cx="0" cy="685800"/>
          </a:xfrm>
          <a:prstGeom prst="line">
            <a:avLst/>
          </a:prstGeom>
          <a:noFill/>
          <a:ln w="50800">
            <a:solidFill>
              <a:schemeClr val="bg1"/>
            </a:solidFill>
            <a:round/>
            <a:headEnd/>
            <a:tailEnd type="stealth" w="med" len="me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515082" name="Text Box 10"/>
          <p:cNvSpPr txBox="1">
            <a:spLocks noChangeArrowheads="1"/>
          </p:cNvSpPr>
          <p:nvPr/>
        </p:nvSpPr>
        <p:spPr bwMode="auto">
          <a:xfrm>
            <a:off x="0" y="2727325"/>
            <a:ext cx="4572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lgn="ctr">
                <a:solidFill>
                  <a:srgbClr val="000000"/>
                </a:solidFill>
                <a:miter lim="800000"/>
                <a:headEnd/>
                <a:tailEnd/>
              </a14:hiddenLine>
            </a:ext>
          </a:extLst>
        </p:spPr>
        <p:txBody>
          <a:bodyPr>
            <a:spAutoFit/>
          </a:bodyPr>
          <a:lstStyle>
            <a:lvl1pPr eaLnBrk="0" hangingPunct="0">
              <a:defRPr kumimoji="1" sz="1600" b="1">
                <a:solidFill>
                  <a:schemeClr val="bg1"/>
                </a:solidFill>
                <a:latin typeface="Arial" charset="0"/>
                <a:ea typeface="ＭＳ Ｐゴシック" pitchFamily="50" charset="-128"/>
              </a:defRPr>
            </a:lvl1pPr>
            <a:lvl2pPr marL="742950" indent="-285750" eaLnBrk="0" hangingPunct="0">
              <a:defRPr kumimoji="1" sz="1600" b="1">
                <a:solidFill>
                  <a:schemeClr val="bg1"/>
                </a:solidFill>
                <a:latin typeface="Arial" charset="0"/>
                <a:ea typeface="ＭＳ Ｐゴシック" pitchFamily="50" charset="-128"/>
              </a:defRPr>
            </a:lvl2pPr>
            <a:lvl3pPr marL="1143000" indent="-228600" eaLnBrk="0" hangingPunct="0">
              <a:defRPr kumimoji="1" sz="1600" b="1">
                <a:solidFill>
                  <a:schemeClr val="bg1"/>
                </a:solidFill>
                <a:latin typeface="Arial" charset="0"/>
                <a:ea typeface="ＭＳ Ｐゴシック" pitchFamily="50" charset="-128"/>
              </a:defRPr>
            </a:lvl3pPr>
            <a:lvl4pPr marL="1600200" indent="-228600" eaLnBrk="0" hangingPunct="0">
              <a:defRPr kumimoji="1" sz="1600" b="1">
                <a:solidFill>
                  <a:schemeClr val="bg1"/>
                </a:solidFill>
                <a:latin typeface="Arial" charset="0"/>
                <a:ea typeface="ＭＳ Ｐゴシック" pitchFamily="50" charset="-128"/>
              </a:defRPr>
            </a:lvl4pPr>
            <a:lvl5pPr marL="2057400" indent="-228600" eaLnBrk="0" hangingPunct="0">
              <a:defRPr kumimoji="1" sz="1600" b="1">
                <a:solidFill>
                  <a:schemeClr val="bg1"/>
                </a:solidFill>
                <a:latin typeface="Arial" charset="0"/>
                <a:ea typeface="ＭＳ Ｐゴシック" pitchFamily="50" charset="-128"/>
              </a:defRPr>
            </a:lvl5pPr>
            <a:lvl6pPr marL="25146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6pPr>
            <a:lvl7pPr marL="29718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7pPr>
            <a:lvl8pPr marL="34290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8pPr>
            <a:lvl9pPr marL="38862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9pPr>
          </a:lstStyle>
          <a:p>
            <a:pPr eaLnBrk="1" hangingPunct="1"/>
            <a:r>
              <a:rPr lang="ja-JP" altLang="en-US"/>
              <a:t>一液常温硬化型ガラスハードコーティング剤</a:t>
            </a:r>
            <a:br>
              <a:rPr lang="ja-JP" altLang="en-US"/>
            </a:br>
            <a:r>
              <a:rPr lang="ja-JP" altLang="en-US" sz="2400"/>
              <a:t>ビアンコートＢ</a:t>
            </a:r>
          </a:p>
        </p:txBody>
      </p:sp>
      <p:pic>
        <p:nvPicPr>
          <p:cNvPr id="515085" name="Picture 13" descr="300mlボトルイメージ図">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24400" y="2838450"/>
            <a:ext cx="4343400" cy="3257550"/>
          </a:xfrm>
          <a:prstGeom prst="rect">
            <a:avLst/>
          </a:prstGeom>
          <a:noFill/>
          <a:ln w="28575">
            <a:solidFill>
              <a:srgbClr val="3399FF"/>
            </a:solidFill>
            <a:miter lim="800000"/>
            <a:headEnd/>
            <a:tailEnd/>
          </a:ln>
          <a:extLst>
            <a:ext uri="{909E8E84-426E-40DD-AFC4-6F175D3DCCD1}">
              <a14:hiddenFill xmlns:a14="http://schemas.microsoft.com/office/drawing/2010/main">
                <a:solidFill>
                  <a:srgbClr val="FFFFFF"/>
                </a:solidFill>
              </a14:hiddenFill>
            </a:ext>
          </a:extLst>
        </p:spPr>
      </p:pic>
      <p:sp>
        <p:nvSpPr>
          <p:cNvPr id="515086" name="Text Box 14"/>
          <p:cNvSpPr txBox="1">
            <a:spLocks noChangeArrowheads="1"/>
          </p:cNvSpPr>
          <p:nvPr/>
        </p:nvSpPr>
        <p:spPr bwMode="auto">
          <a:xfrm>
            <a:off x="4724400" y="2822575"/>
            <a:ext cx="44196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lgn="ctr">
                <a:solidFill>
                  <a:srgbClr val="000000"/>
                </a:solidFill>
                <a:miter lim="800000"/>
                <a:headEnd/>
                <a:tailEnd/>
              </a14:hiddenLine>
            </a:ext>
          </a:extLst>
        </p:spPr>
        <p:txBody>
          <a:bodyPr>
            <a:spAutoFit/>
          </a:bodyPr>
          <a:lstStyle>
            <a:lvl1pPr eaLnBrk="0" hangingPunct="0">
              <a:defRPr kumimoji="1" sz="1600" b="1">
                <a:solidFill>
                  <a:schemeClr val="bg1"/>
                </a:solidFill>
                <a:latin typeface="Arial" charset="0"/>
                <a:ea typeface="ＭＳ Ｐゴシック" pitchFamily="50" charset="-128"/>
              </a:defRPr>
            </a:lvl1pPr>
            <a:lvl2pPr marL="742950" indent="-285750" eaLnBrk="0" hangingPunct="0">
              <a:defRPr kumimoji="1" sz="1600" b="1">
                <a:solidFill>
                  <a:schemeClr val="bg1"/>
                </a:solidFill>
                <a:latin typeface="Arial" charset="0"/>
                <a:ea typeface="ＭＳ Ｐゴシック" pitchFamily="50" charset="-128"/>
              </a:defRPr>
            </a:lvl2pPr>
            <a:lvl3pPr marL="1143000" indent="-228600" eaLnBrk="0" hangingPunct="0">
              <a:defRPr kumimoji="1" sz="1600" b="1">
                <a:solidFill>
                  <a:schemeClr val="bg1"/>
                </a:solidFill>
                <a:latin typeface="Arial" charset="0"/>
                <a:ea typeface="ＭＳ Ｐゴシック" pitchFamily="50" charset="-128"/>
              </a:defRPr>
            </a:lvl3pPr>
            <a:lvl4pPr marL="1600200" indent="-228600" eaLnBrk="0" hangingPunct="0">
              <a:defRPr kumimoji="1" sz="1600" b="1">
                <a:solidFill>
                  <a:schemeClr val="bg1"/>
                </a:solidFill>
                <a:latin typeface="Arial" charset="0"/>
                <a:ea typeface="ＭＳ Ｐゴシック" pitchFamily="50" charset="-128"/>
              </a:defRPr>
            </a:lvl4pPr>
            <a:lvl5pPr marL="2057400" indent="-228600" eaLnBrk="0" hangingPunct="0">
              <a:defRPr kumimoji="1" sz="1600" b="1">
                <a:solidFill>
                  <a:schemeClr val="bg1"/>
                </a:solidFill>
                <a:latin typeface="Arial" charset="0"/>
                <a:ea typeface="ＭＳ Ｐゴシック" pitchFamily="50" charset="-128"/>
              </a:defRPr>
            </a:lvl5pPr>
            <a:lvl6pPr marL="25146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6pPr>
            <a:lvl7pPr marL="29718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7pPr>
            <a:lvl8pPr marL="34290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8pPr>
            <a:lvl9pPr marL="38862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9pPr>
          </a:lstStyle>
          <a:p>
            <a:pPr eaLnBrk="1" hangingPunct="1"/>
            <a:r>
              <a:rPr lang="ja-JP" altLang="en-US">
                <a:solidFill>
                  <a:srgbClr val="3366FF"/>
                </a:solidFill>
              </a:rPr>
              <a:t>水性環境対応型</a:t>
            </a:r>
            <a:br>
              <a:rPr lang="ja-JP" altLang="en-US">
                <a:solidFill>
                  <a:srgbClr val="3366FF"/>
                </a:solidFill>
              </a:rPr>
            </a:br>
            <a:r>
              <a:rPr lang="ja-JP" altLang="en-US" sz="2400">
                <a:solidFill>
                  <a:srgbClr val="3366FF"/>
                </a:solidFill>
              </a:rPr>
              <a:t>修復洗浄剤シリーズ</a:t>
            </a:r>
          </a:p>
        </p:txBody>
      </p:sp>
      <p:sp>
        <p:nvSpPr>
          <p:cNvPr id="515087" name="Line 15"/>
          <p:cNvSpPr>
            <a:spLocks noChangeShapeType="1"/>
          </p:cNvSpPr>
          <p:nvPr/>
        </p:nvSpPr>
        <p:spPr bwMode="auto">
          <a:xfrm>
            <a:off x="6858000" y="1905000"/>
            <a:ext cx="0" cy="685800"/>
          </a:xfrm>
          <a:prstGeom prst="line">
            <a:avLst/>
          </a:prstGeom>
          <a:noFill/>
          <a:ln w="50800">
            <a:solidFill>
              <a:schemeClr val="bg1"/>
            </a:solidFill>
            <a:round/>
            <a:headEnd/>
            <a:tailEnd type="stealth" w="med" len="med"/>
          </a:ln>
          <a:extLst>
            <a:ext uri="{909E8E84-426E-40DD-AFC4-6F175D3DCCD1}">
              <a14:hiddenFill xmlns:a14="http://schemas.microsoft.com/office/drawing/2010/main">
                <a:noFill/>
              </a14:hiddenFill>
            </a:ext>
          </a:extLst>
        </p:spPr>
        <p:txBody>
          <a:bodyPr wrap="none" anchor="ctr"/>
          <a:lstStyle/>
          <a:p>
            <a:endParaRPr lang="ja-JP" altLang="en-US"/>
          </a:p>
        </p:txBody>
      </p:sp>
      <p:pic>
        <p:nvPicPr>
          <p:cNvPr id="5133" name="Picture 13" descr="BC-101bPSH-500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8600" y="3429000"/>
            <a:ext cx="4038600" cy="2689225"/>
          </a:xfrm>
          <a:prstGeom prst="rect">
            <a:avLst/>
          </a:prstGeom>
          <a:noFill/>
          <a:ln w="28575">
            <a:solidFill>
              <a:srgbClr val="3366FF"/>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15080"/>
                                        </p:tgtEl>
                                        <p:attrNameLst>
                                          <p:attrName>style.visibility</p:attrName>
                                        </p:attrNameLst>
                                      </p:cBhvr>
                                      <p:to>
                                        <p:strVal val="visible"/>
                                      </p:to>
                                    </p:set>
                                    <p:animEffect transition="in" filter="fade">
                                      <p:cBhvr>
                                        <p:cTn id="7" dur="500"/>
                                        <p:tgtEl>
                                          <p:spTgt spid="515080"/>
                                        </p:tgtEl>
                                      </p:cBhvr>
                                    </p:animEffect>
                                  </p:childTnLst>
                                </p:cTn>
                              </p:par>
                              <p:par>
                                <p:cTn id="8" presetID="23" presetClass="entr" presetSubtype="16" fill="hold" grpId="0" nodeType="withEffect">
                                  <p:stCondLst>
                                    <p:cond delay="0"/>
                                  </p:stCondLst>
                                  <p:childTnLst>
                                    <p:set>
                                      <p:cBhvr>
                                        <p:cTn id="9" dur="1" fill="hold">
                                          <p:stCondLst>
                                            <p:cond delay="0"/>
                                          </p:stCondLst>
                                        </p:cTn>
                                        <p:tgtEl>
                                          <p:spTgt spid="515082"/>
                                        </p:tgtEl>
                                        <p:attrNameLst>
                                          <p:attrName>style.visibility</p:attrName>
                                        </p:attrNameLst>
                                      </p:cBhvr>
                                      <p:to>
                                        <p:strVal val="visible"/>
                                      </p:to>
                                    </p:set>
                                    <p:anim calcmode="lin" valueType="num">
                                      <p:cBhvr>
                                        <p:cTn id="10" dur="500" fill="hold"/>
                                        <p:tgtEl>
                                          <p:spTgt spid="515082"/>
                                        </p:tgtEl>
                                        <p:attrNameLst>
                                          <p:attrName>ppt_w</p:attrName>
                                        </p:attrNameLst>
                                      </p:cBhvr>
                                      <p:tavLst>
                                        <p:tav tm="0">
                                          <p:val>
                                            <p:fltVal val="0"/>
                                          </p:val>
                                        </p:tav>
                                        <p:tav tm="100000">
                                          <p:val>
                                            <p:strVal val="#ppt_w"/>
                                          </p:val>
                                        </p:tav>
                                      </p:tavLst>
                                    </p:anim>
                                    <p:anim calcmode="lin" valueType="num">
                                      <p:cBhvr>
                                        <p:cTn id="11" dur="500" fill="hold"/>
                                        <p:tgtEl>
                                          <p:spTgt spid="515082"/>
                                        </p:tgtEl>
                                        <p:attrNameLst>
                                          <p:attrName>ppt_h</p:attrName>
                                        </p:attrNameLst>
                                      </p:cBhvr>
                                      <p:tavLst>
                                        <p:tav tm="0">
                                          <p:val>
                                            <p:fltVal val="0"/>
                                          </p:val>
                                        </p:tav>
                                        <p:tav tm="100000">
                                          <p:val>
                                            <p:strVal val="#ppt_h"/>
                                          </p:val>
                                        </p:tav>
                                      </p:tavLst>
                                    </p:anim>
                                  </p:childTnLst>
                                </p:cTn>
                              </p:par>
                              <p:par>
                                <p:cTn id="12" presetID="10" presetClass="entr" presetSubtype="0" fill="hold" grpId="0" nodeType="withEffect">
                                  <p:stCondLst>
                                    <p:cond delay="0"/>
                                  </p:stCondLst>
                                  <p:childTnLst>
                                    <p:set>
                                      <p:cBhvr>
                                        <p:cTn id="13" dur="1" fill="hold">
                                          <p:stCondLst>
                                            <p:cond delay="0"/>
                                          </p:stCondLst>
                                        </p:cTn>
                                        <p:tgtEl>
                                          <p:spTgt spid="515087"/>
                                        </p:tgtEl>
                                        <p:attrNameLst>
                                          <p:attrName>style.visibility</p:attrName>
                                        </p:attrNameLst>
                                      </p:cBhvr>
                                      <p:to>
                                        <p:strVal val="visible"/>
                                      </p:to>
                                    </p:set>
                                    <p:animEffect transition="in" filter="fade">
                                      <p:cBhvr>
                                        <p:cTn id="14" dur="500"/>
                                        <p:tgtEl>
                                          <p:spTgt spid="515087"/>
                                        </p:tgtEl>
                                      </p:cBhvr>
                                    </p:animEffect>
                                  </p:childTnLst>
                                </p:cTn>
                              </p:par>
                              <p:par>
                                <p:cTn id="15" presetID="23" presetClass="entr" presetSubtype="16" fill="hold" grpId="0" nodeType="withEffect">
                                  <p:stCondLst>
                                    <p:cond delay="0"/>
                                  </p:stCondLst>
                                  <p:childTnLst>
                                    <p:set>
                                      <p:cBhvr>
                                        <p:cTn id="16" dur="1" fill="hold">
                                          <p:stCondLst>
                                            <p:cond delay="0"/>
                                          </p:stCondLst>
                                        </p:cTn>
                                        <p:tgtEl>
                                          <p:spTgt spid="515086"/>
                                        </p:tgtEl>
                                        <p:attrNameLst>
                                          <p:attrName>style.visibility</p:attrName>
                                        </p:attrNameLst>
                                      </p:cBhvr>
                                      <p:to>
                                        <p:strVal val="visible"/>
                                      </p:to>
                                    </p:set>
                                    <p:anim calcmode="lin" valueType="num">
                                      <p:cBhvr>
                                        <p:cTn id="17" dur="500" fill="hold"/>
                                        <p:tgtEl>
                                          <p:spTgt spid="515086"/>
                                        </p:tgtEl>
                                        <p:attrNameLst>
                                          <p:attrName>ppt_w</p:attrName>
                                        </p:attrNameLst>
                                      </p:cBhvr>
                                      <p:tavLst>
                                        <p:tav tm="0">
                                          <p:val>
                                            <p:fltVal val="0"/>
                                          </p:val>
                                        </p:tav>
                                        <p:tav tm="100000">
                                          <p:val>
                                            <p:strVal val="#ppt_w"/>
                                          </p:val>
                                        </p:tav>
                                      </p:tavLst>
                                    </p:anim>
                                    <p:anim calcmode="lin" valueType="num">
                                      <p:cBhvr>
                                        <p:cTn id="18" dur="500" fill="hold"/>
                                        <p:tgtEl>
                                          <p:spTgt spid="515086"/>
                                        </p:tgtEl>
                                        <p:attrNameLst>
                                          <p:attrName>ppt_h</p:attrName>
                                        </p:attrNameLst>
                                      </p:cBhvr>
                                      <p:tavLst>
                                        <p:tav tm="0">
                                          <p:val>
                                            <p:fltVal val="0"/>
                                          </p:val>
                                        </p:tav>
                                        <p:tav tm="100000">
                                          <p:val>
                                            <p:strVal val="#ppt_h"/>
                                          </p:val>
                                        </p:tav>
                                      </p:tavLst>
                                    </p:anim>
                                  </p:childTnLst>
                                </p:cTn>
                              </p:par>
                              <p:par>
                                <p:cTn id="19" presetID="23" presetClass="entr" presetSubtype="16" fill="hold" nodeType="withEffect">
                                  <p:stCondLst>
                                    <p:cond delay="0"/>
                                  </p:stCondLst>
                                  <p:childTnLst>
                                    <p:set>
                                      <p:cBhvr>
                                        <p:cTn id="20" dur="1" fill="hold">
                                          <p:stCondLst>
                                            <p:cond delay="0"/>
                                          </p:stCondLst>
                                        </p:cTn>
                                        <p:tgtEl>
                                          <p:spTgt spid="515085"/>
                                        </p:tgtEl>
                                        <p:attrNameLst>
                                          <p:attrName>style.visibility</p:attrName>
                                        </p:attrNameLst>
                                      </p:cBhvr>
                                      <p:to>
                                        <p:strVal val="visible"/>
                                      </p:to>
                                    </p:set>
                                    <p:anim calcmode="lin" valueType="num">
                                      <p:cBhvr>
                                        <p:cTn id="21" dur="500" fill="hold"/>
                                        <p:tgtEl>
                                          <p:spTgt spid="515085"/>
                                        </p:tgtEl>
                                        <p:attrNameLst>
                                          <p:attrName>ppt_w</p:attrName>
                                        </p:attrNameLst>
                                      </p:cBhvr>
                                      <p:tavLst>
                                        <p:tav tm="0">
                                          <p:val>
                                            <p:fltVal val="0"/>
                                          </p:val>
                                        </p:tav>
                                        <p:tav tm="100000">
                                          <p:val>
                                            <p:strVal val="#ppt_w"/>
                                          </p:val>
                                        </p:tav>
                                      </p:tavLst>
                                    </p:anim>
                                    <p:anim calcmode="lin" valueType="num">
                                      <p:cBhvr>
                                        <p:cTn id="22" dur="500" fill="hold"/>
                                        <p:tgtEl>
                                          <p:spTgt spid="515085"/>
                                        </p:tgtEl>
                                        <p:attrNameLst>
                                          <p:attrName>ppt_h</p:attrName>
                                        </p:attrNameLst>
                                      </p:cBhvr>
                                      <p:tavLst>
                                        <p:tav tm="0">
                                          <p:val>
                                            <p:fltVal val="0"/>
                                          </p:val>
                                        </p:tav>
                                        <p:tav tm="100000">
                                          <p:val>
                                            <p:strVal val="#ppt_h"/>
                                          </p:val>
                                        </p:tav>
                                      </p:tavLst>
                                    </p:anim>
                                  </p:childTnLst>
                                </p:cTn>
                              </p:par>
                              <p:par>
                                <p:cTn id="23" presetID="23" presetClass="entr" presetSubtype="16" fill="hold" nodeType="withEffect">
                                  <p:stCondLst>
                                    <p:cond delay="0"/>
                                  </p:stCondLst>
                                  <p:childTnLst>
                                    <p:set>
                                      <p:cBhvr>
                                        <p:cTn id="24" dur="1" fill="hold">
                                          <p:stCondLst>
                                            <p:cond delay="0"/>
                                          </p:stCondLst>
                                        </p:cTn>
                                        <p:tgtEl>
                                          <p:spTgt spid="5133"/>
                                        </p:tgtEl>
                                        <p:attrNameLst>
                                          <p:attrName>style.visibility</p:attrName>
                                        </p:attrNameLst>
                                      </p:cBhvr>
                                      <p:to>
                                        <p:strVal val="visible"/>
                                      </p:to>
                                    </p:set>
                                    <p:anim calcmode="lin" valueType="num">
                                      <p:cBhvr>
                                        <p:cTn id="25" dur="500" fill="hold"/>
                                        <p:tgtEl>
                                          <p:spTgt spid="5133"/>
                                        </p:tgtEl>
                                        <p:attrNameLst>
                                          <p:attrName>ppt_w</p:attrName>
                                        </p:attrNameLst>
                                      </p:cBhvr>
                                      <p:tavLst>
                                        <p:tav tm="0">
                                          <p:val>
                                            <p:fltVal val="0"/>
                                          </p:val>
                                        </p:tav>
                                        <p:tav tm="100000">
                                          <p:val>
                                            <p:strVal val="#ppt_w"/>
                                          </p:val>
                                        </p:tav>
                                      </p:tavLst>
                                    </p:anim>
                                    <p:anim calcmode="lin" valueType="num">
                                      <p:cBhvr>
                                        <p:cTn id="26" dur="500" fill="hold"/>
                                        <p:tgtEl>
                                          <p:spTgt spid="513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5080" grpId="0" animBg="1"/>
      <p:bldP spid="515082" grpId="0"/>
      <p:bldP spid="515086" grpId="0"/>
      <p:bldP spid="51508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0598" y="1474787"/>
            <a:ext cx="7162801" cy="5230813"/>
          </a:xfrm>
          <a:prstGeom prst="rect">
            <a:avLst/>
          </a:prstGeom>
          <a:ln w="28575">
            <a:solidFill>
              <a:srgbClr val="3366FF"/>
            </a:solidFill>
          </a:ln>
        </p:spPr>
      </p:pic>
      <p:sp>
        <p:nvSpPr>
          <p:cNvPr id="18435" name="Rectangle 2"/>
          <p:cNvSpPr>
            <a:spLocks noGrp="1" noChangeArrowheads="1"/>
          </p:cNvSpPr>
          <p:nvPr>
            <p:ph type="title" idx="4294967295"/>
          </p:nvPr>
        </p:nvSpPr>
        <p:spPr>
          <a:xfrm>
            <a:off x="457200" y="76200"/>
            <a:ext cx="8229600" cy="1143000"/>
          </a:xfrm>
          <a:noFill/>
        </p:spPr>
        <p:txBody>
          <a:bodyPr/>
          <a:lstStyle/>
          <a:p>
            <a:pPr eaLnBrk="1" hangingPunct="1"/>
            <a:r>
              <a:rPr lang="ja-JP" altLang="en-US" dirty="0">
                <a:solidFill>
                  <a:schemeClr val="bg1"/>
                </a:solidFill>
                <a:ea typeface="ＭＳ Ｐゴシック" pitchFamily="50" charset="-128"/>
              </a:rPr>
              <a:t>ビアンコートＢ（</a:t>
            </a:r>
            <a:r>
              <a:rPr lang="en-US" altLang="ja-JP" dirty="0">
                <a:solidFill>
                  <a:schemeClr val="bg1"/>
                </a:solidFill>
                <a:ea typeface="ＭＳ Ｐゴシック" pitchFamily="50" charset="-128"/>
              </a:rPr>
              <a:t>BC-101B</a:t>
            </a:r>
            <a:r>
              <a:rPr lang="ja-JP" altLang="en-US" dirty="0">
                <a:solidFill>
                  <a:schemeClr val="bg1"/>
                </a:solidFill>
                <a:ea typeface="ＭＳ Ｐゴシック" pitchFamily="50" charset="-128"/>
              </a:rPr>
              <a:t>）</a:t>
            </a:r>
          </a:p>
        </p:txBody>
      </p:sp>
      <p:sp>
        <p:nvSpPr>
          <p:cNvPr id="786442" name="Text Box 10"/>
          <p:cNvSpPr txBox="1">
            <a:spLocks noChangeArrowheads="1"/>
          </p:cNvSpPr>
          <p:nvPr/>
        </p:nvSpPr>
        <p:spPr bwMode="auto">
          <a:xfrm>
            <a:off x="1981200" y="990600"/>
            <a:ext cx="51816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prstDash val="dash"/>
                <a:miter lim="800000"/>
                <a:headEnd/>
                <a:tailEnd/>
              </a14:hiddenLine>
            </a:ext>
          </a:extLst>
        </p:spPr>
        <p:txBody>
          <a:bodyPr>
            <a:spAutoFit/>
          </a:bodyPr>
          <a:lstStyle>
            <a:lvl1pPr eaLnBrk="0" hangingPunct="0">
              <a:defRPr kumimoji="1" sz="1600" b="1">
                <a:solidFill>
                  <a:schemeClr val="bg1"/>
                </a:solidFill>
                <a:latin typeface="Arial" charset="0"/>
                <a:ea typeface="ＭＳ Ｐゴシック" pitchFamily="50" charset="-128"/>
              </a:defRPr>
            </a:lvl1pPr>
            <a:lvl2pPr marL="742950" indent="-285750" eaLnBrk="0" hangingPunct="0">
              <a:defRPr kumimoji="1" sz="1600" b="1">
                <a:solidFill>
                  <a:schemeClr val="bg1"/>
                </a:solidFill>
                <a:latin typeface="Arial" charset="0"/>
                <a:ea typeface="ＭＳ Ｐゴシック" pitchFamily="50" charset="-128"/>
              </a:defRPr>
            </a:lvl2pPr>
            <a:lvl3pPr marL="1143000" indent="-228600" eaLnBrk="0" hangingPunct="0">
              <a:defRPr kumimoji="1" sz="1600" b="1">
                <a:solidFill>
                  <a:schemeClr val="bg1"/>
                </a:solidFill>
                <a:latin typeface="Arial" charset="0"/>
                <a:ea typeface="ＭＳ Ｐゴシック" pitchFamily="50" charset="-128"/>
              </a:defRPr>
            </a:lvl3pPr>
            <a:lvl4pPr marL="1600200" indent="-228600" eaLnBrk="0" hangingPunct="0">
              <a:defRPr kumimoji="1" sz="1600" b="1">
                <a:solidFill>
                  <a:schemeClr val="bg1"/>
                </a:solidFill>
                <a:latin typeface="Arial" charset="0"/>
                <a:ea typeface="ＭＳ Ｐゴシック" pitchFamily="50" charset="-128"/>
              </a:defRPr>
            </a:lvl4pPr>
            <a:lvl5pPr marL="2057400" indent="-228600" eaLnBrk="0" hangingPunct="0">
              <a:defRPr kumimoji="1" sz="1600" b="1">
                <a:solidFill>
                  <a:schemeClr val="bg1"/>
                </a:solidFill>
                <a:latin typeface="Arial" charset="0"/>
                <a:ea typeface="ＭＳ Ｐゴシック" pitchFamily="50" charset="-128"/>
              </a:defRPr>
            </a:lvl5pPr>
            <a:lvl6pPr marL="25146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6pPr>
            <a:lvl7pPr marL="29718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7pPr>
            <a:lvl8pPr marL="34290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8pPr>
            <a:lvl9pPr marL="38862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9pPr>
          </a:lstStyle>
          <a:p>
            <a:pPr eaLnBrk="1" hangingPunct="1"/>
            <a:r>
              <a:rPr kumimoji="0" lang="ja-JP" altLang="en-US" sz="2800" b="0" dirty="0">
                <a:solidFill>
                  <a:srgbClr val="FFCC00"/>
                </a:solidFill>
              </a:rPr>
              <a:t>イトーヨーカ堂小手指店</a:t>
            </a:r>
            <a:endParaRPr lang="ja-JP" altLang="en-US" sz="2800" dirty="0">
              <a:solidFill>
                <a:srgbClr val="FFCC00"/>
              </a:solidFill>
            </a:endParaRPr>
          </a:p>
        </p:txBody>
      </p:sp>
    </p:spTree>
    <p:extLst>
      <p:ext uri="{BB962C8B-B14F-4D97-AF65-F5344CB8AC3E}">
        <p14:creationId xmlns:p14="http://schemas.microsoft.com/office/powerpoint/2010/main" val="226283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86442"/>
                                        </p:tgtEl>
                                        <p:attrNameLst>
                                          <p:attrName>style.visibility</p:attrName>
                                        </p:attrNameLst>
                                      </p:cBhvr>
                                      <p:to>
                                        <p:strVal val="visible"/>
                                      </p:to>
                                    </p:set>
                                    <p:animEffect transition="in" filter="fade">
                                      <p:cBhvr>
                                        <p:cTn id="7" dur="500"/>
                                        <p:tgtEl>
                                          <p:spTgt spid="786442"/>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644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2"/>
          <p:cNvSpPr>
            <a:spLocks noGrp="1" noChangeArrowheads="1"/>
          </p:cNvSpPr>
          <p:nvPr>
            <p:ph type="title" idx="4294967295"/>
          </p:nvPr>
        </p:nvSpPr>
        <p:spPr>
          <a:xfrm>
            <a:off x="457200" y="76200"/>
            <a:ext cx="8229600" cy="1143000"/>
          </a:xfrm>
          <a:noFill/>
        </p:spPr>
        <p:txBody>
          <a:bodyPr/>
          <a:lstStyle/>
          <a:p>
            <a:pPr eaLnBrk="1" hangingPunct="1"/>
            <a:r>
              <a:rPr lang="ja-JP" altLang="en-US" dirty="0">
                <a:solidFill>
                  <a:schemeClr val="bg1"/>
                </a:solidFill>
                <a:ea typeface="ＭＳ Ｐゴシック" pitchFamily="50" charset="-128"/>
              </a:rPr>
              <a:t>ビアンコートＢ（</a:t>
            </a:r>
            <a:r>
              <a:rPr lang="en-US" altLang="ja-JP" dirty="0">
                <a:solidFill>
                  <a:schemeClr val="bg1"/>
                </a:solidFill>
                <a:ea typeface="ＭＳ Ｐゴシック" pitchFamily="50" charset="-128"/>
              </a:rPr>
              <a:t>BC-101B</a:t>
            </a:r>
            <a:r>
              <a:rPr lang="ja-JP" altLang="en-US" dirty="0">
                <a:solidFill>
                  <a:schemeClr val="bg1"/>
                </a:solidFill>
                <a:ea typeface="ＭＳ Ｐゴシック" pitchFamily="50" charset="-128"/>
              </a:rPr>
              <a:t>）</a:t>
            </a:r>
          </a:p>
        </p:txBody>
      </p:sp>
      <p:sp>
        <p:nvSpPr>
          <p:cNvPr id="786442" name="Text Box 10"/>
          <p:cNvSpPr txBox="1">
            <a:spLocks noChangeArrowheads="1"/>
          </p:cNvSpPr>
          <p:nvPr/>
        </p:nvSpPr>
        <p:spPr bwMode="auto">
          <a:xfrm>
            <a:off x="4876800" y="1295400"/>
            <a:ext cx="36576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prstDash val="dash"/>
                <a:miter lim="800000"/>
                <a:headEnd/>
                <a:tailEnd/>
              </a14:hiddenLine>
            </a:ext>
          </a:extLst>
        </p:spPr>
        <p:txBody>
          <a:bodyPr wrap="square">
            <a:spAutoFit/>
          </a:bodyPr>
          <a:lstStyle>
            <a:lvl1pPr eaLnBrk="0" hangingPunct="0">
              <a:defRPr kumimoji="1" sz="1600" b="1">
                <a:solidFill>
                  <a:schemeClr val="bg1"/>
                </a:solidFill>
                <a:latin typeface="Arial" charset="0"/>
                <a:ea typeface="ＭＳ Ｐゴシック" pitchFamily="50" charset="-128"/>
              </a:defRPr>
            </a:lvl1pPr>
            <a:lvl2pPr marL="742950" indent="-285750" eaLnBrk="0" hangingPunct="0">
              <a:defRPr kumimoji="1" sz="1600" b="1">
                <a:solidFill>
                  <a:schemeClr val="bg1"/>
                </a:solidFill>
                <a:latin typeface="Arial" charset="0"/>
                <a:ea typeface="ＭＳ Ｐゴシック" pitchFamily="50" charset="-128"/>
              </a:defRPr>
            </a:lvl2pPr>
            <a:lvl3pPr marL="1143000" indent="-228600" eaLnBrk="0" hangingPunct="0">
              <a:defRPr kumimoji="1" sz="1600" b="1">
                <a:solidFill>
                  <a:schemeClr val="bg1"/>
                </a:solidFill>
                <a:latin typeface="Arial" charset="0"/>
                <a:ea typeface="ＭＳ Ｐゴシック" pitchFamily="50" charset="-128"/>
              </a:defRPr>
            </a:lvl3pPr>
            <a:lvl4pPr marL="1600200" indent="-228600" eaLnBrk="0" hangingPunct="0">
              <a:defRPr kumimoji="1" sz="1600" b="1">
                <a:solidFill>
                  <a:schemeClr val="bg1"/>
                </a:solidFill>
                <a:latin typeface="Arial" charset="0"/>
                <a:ea typeface="ＭＳ Ｐゴシック" pitchFamily="50" charset="-128"/>
              </a:defRPr>
            </a:lvl4pPr>
            <a:lvl5pPr marL="2057400" indent="-228600" eaLnBrk="0" hangingPunct="0">
              <a:defRPr kumimoji="1" sz="1600" b="1">
                <a:solidFill>
                  <a:schemeClr val="bg1"/>
                </a:solidFill>
                <a:latin typeface="Arial" charset="0"/>
                <a:ea typeface="ＭＳ Ｐゴシック" pitchFamily="50" charset="-128"/>
              </a:defRPr>
            </a:lvl5pPr>
            <a:lvl6pPr marL="25146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6pPr>
            <a:lvl7pPr marL="29718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7pPr>
            <a:lvl8pPr marL="34290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8pPr>
            <a:lvl9pPr marL="38862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9pPr>
          </a:lstStyle>
          <a:p>
            <a:pPr eaLnBrk="1" hangingPunct="1"/>
            <a:r>
              <a:rPr kumimoji="0" lang="ja-JP" altLang="en-US" sz="2800" b="0" dirty="0">
                <a:solidFill>
                  <a:srgbClr val="FFCC00"/>
                </a:solidFill>
              </a:rPr>
              <a:t>ユニクロの海外店舗。</a:t>
            </a:r>
            <a:endParaRPr lang="ja-JP" altLang="en-US" sz="2800" dirty="0">
              <a:solidFill>
                <a:srgbClr val="FFCC00"/>
              </a:solidFill>
            </a:endParaRPr>
          </a:p>
        </p:txBody>
      </p:sp>
      <p:pic>
        <p:nvPicPr>
          <p:cNvPr id="2" name="図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 y="1143000"/>
            <a:ext cx="3160533" cy="5634376"/>
          </a:xfrm>
          <a:prstGeom prst="rect">
            <a:avLst/>
          </a:prstGeom>
          <a:ln w="28575">
            <a:solidFill>
              <a:srgbClr val="3366FF"/>
            </a:solidFill>
          </a:ln>
        </p:spPr>
      </p:pic>
      <p:pic>
        <p:nvPicPr>
          <p:cNvPr id="3" name="図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91000" y="2362200"/>
            <a:ext cx="4673634" cy="3504032"/>
          </a:xfrm>
          <a:prstGeom prst="rect">
            <a:avLst/>
          </a:prstGeom>
          <a:ln w="28575">
            <a:solidFill>
              <a:srgbClr val="3366FF"/>
            </a:solidFill>
          </a:ln>
        </p:spPr>
      </p:pic>
      <p:sp>
        <p:nvSpPr>
          <p:cNvPr id="8" name="Text Box 10"/>
          <p:cNvSpPr txBox="1">
            <a:spLocks noChangeArrowheads="1"/>
          </p:cNvSpPr>
          <p:nvPr/>
        </p:nvSpPr>
        <p:spPr bwMode="auto">
          <a:xfrm>
            <a:off x="4267200" y="2590800"/>
            <a:ext cx="13716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prstDash val="dash"/>
                <a:miter lim="800000"/>
                <a:headEnd/>
                <a:tailEnd/>
              </a14:hiddenLine>
            </a:ext>
          </a:extLst>
        </p:spPr>
        <p:txBody>
          <a:bodyPr wrap="square">
            <a:spAutoFit/>
          </a:bodyPr>
          <a:lstStyle>
            <a:lvl1pPr eaLnBrk="0" hangingPunct="0">
              <a:defRPr kumimoji="1" sz="1600" b="1">
                <a:solidFill>
                  <a:schemeClr val="bg1"/>
                </a:solidFill>
                <a:latin typeface="Arial" charset="0"/>
                <a:ea typeface="ＭＳ Ｐゴシック" pitchFamily="50" charset="-128"/>
              </a:defRPr>
            </a:lvl1pPr>
            <a:lvl2pPr marL="742950" indent="-285750" eaLnBrk="0" hangingPunct="0">
              <a:defRPr kumimoji="1" sz="1600" b="1">
                <a:solidFill>
                  <a:schemeClr val="bg1"/>
                </a:solidFill>
                <a:latin typeface="Arial" charset="0"/>
                <a:ea typeface="ＭＳ Ｐゴシック" pitchFamily="50" charset="-128"/>
              </a:defRPr>
            </a:lvl2pPr>
            <a:lvl3pPr marL="1143000" indent="-228600" eaLnBrk="0" hangingPunct="0">
              <a:defRPr kumimoji="1" sz="1600" b="1">
                <a:solidFill>
                  <a:schemeClr val="bg1"/>
                </a:solidFill>
                <a:latin typeface="Arial" charset="0"/>
                <a:ea typeface="ＭＳ Ｐゴシック" pitchFamily="50" charset="-128"/>
              </a:defRPr>
            </a:lvl3pPr>
            <a:lvl4pPr marL="1600200" indent="-228600" eaLnBrk="0" hangingPunct="0">
              <a:defRPr kumimoji="1" sz="1600" b="1">
                <a:solidFill>
                  <a:schemeClr val="bg1"/>
                </a:solidFill>
                <a:latin typeface="Arial" charset="0"/>
                <a:ea typeface="ＭＳ Ｐゴシック" pitchFamily="50" charset="-128"/>
              </a:defRPr>
            </a:lvl4pPr>
            <a:lvl5pPr marL="2057400" indent="-228600" eaLnBrk="0" hangingPunct="0">
              <a:defRPr kumimoji="1" sz="1600" b="1">
                <a:solidFill>
                  <a:schemeClr val="bg1"/>
                </a:solidFill>
                <a:latin typeface="Arial" charset="0"/>
                <a:ea typeface="ＭＳ Ｐゴシック" pitchFamily="50" charset="-128"/>
              </a:defRPr>
            </a:lvl5pPr>
            <a:lvl6pPr marL="25146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6pPr>
            <a:lvl7pPr marL="29718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7pPr>
            <a:lvl8pPr marL="34290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8pPr>
            <a:lvl9pPr marL="38862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9pPr>
          </a:lstStyle>
          <a:p>
            <a:pPr eaLnBrk="1" hangingPunct="1"/>
            <a:r>
              <a:rPr lang="ja-JP" altLang="en-US" sz="2400" dirty="0">
                <a:solidFill>
                  <a:srgbClr val="0070C0"/>
                </a:solidFill>
              </a:rPr>
              <a:t>上海</a:t>
            </a:r>
          </a:p>
        </p:txBody>
      </p:sp>
      <p:sp>
        <p:nvSpPr>
          <p:cNvPr id="10" name="Text Box 10"/>
          <p:cNvSpPr txBox="1">
            <a:spLocks noChangeArrowheads="1"/>
          </p:cNvSpPr>
          <p:nvPr/>
        </p:nvSpPr>
        <p:spPr bwMode="auto">
          <a:xfrm>
            <a:off x="609599" y="5664440"/>
            <a:ext cx="316053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prstDash val="dash"/>
                <a:miter lim="800000"/>
                <a:headEnd/>
                <a:tailEnd/>
              </a14:hiddenLine>
            </a:ext>
          </a:extLst>
        </p:spPr>
        <p:txBody>
          <a:bodyPr wrap="square">
            <a:spAutoFit/>
          </a:bodyPr>
          <a:lstStyle>
            <a:lvl1pPr eaLnBrk="0" hangingPunct="0">
              <a:defRPr kumimoji="1" sz="1600" b="1">
                <a:solidFill>
                  <a:schemeClr val="bg1"/>
                </a:solidFill>
                <a:latin typeface="Arial" charset="0"/>
                <a:ea typeface="ＭＳ Ｐゴシック" pitchFamily="50" charset="-128"/>
              </a:defRPr>
            </a:lvl1pPr>
            <a:lvl2pPr marL="742950" indent="-285750" eaLnBrk="0" hangingPunct="0">
              <a:defRPr kumimoji="1" sz="1600" b="1">
                <a:solidFill>
                  <a:schemeClr val="bg1"/>
                </a:solidFill>
                <a:latin typeface="Arial" charset="0"/>
                <a:ea typeface="ＭＳ Ｐゴシック" pitchFamily="50" charset="-128"/>
              </a:defRPr>
            </a:lvl2pPr>
            <a:lvl3pPr marL="1143000" indent="-228600" eaLnBrk="0" hangingPunct="0">
              <a:defRPr kumimoji="1" sz="1600" b="1">
                <a:solidFill>
                  <a:schemeClr val="bg1"/>
                </a:solidFill>
                <a:latin typeface="Arial" charset="0"/>
                <a:ea typeface="ＭＳ Ｐゴシック" pitchFamily="50" charset="-128"/>
              </a:defRPr>
            </a:lvl3pPr>
            <a:lvl4pPr marL="1600200" indent="-228600" eaLnBrk="0" hangingPunct="0">
              <a:defRPr kumimoji="1" sz="1600" b="1">
                <a:solidFill>
                  <a:schemeClr val="bg1"/>
                </a:solidFill>
                <a:latin typeface="Arial" charset="0"/>
                <a:ea typeface="ＭＳ Ｐゴシック" pitchFamily="50" charset="-128"/>
              </a:defRPr>
            </a:lvl4pPr>
            <a:lvl5pPr marL="2057400" indent="-228600" eaLnBrk="0" hangingPunct="0">
              <a:defRPr kumimoji="1" sz="1600" b="1">
                <a:solidFill>
                  <a:schemeClr val="bg1"/>
                </a:solidFill>
                <a:latin typeface="Arial" charset="0"/>
                <a:ea typeface="ＭＳ Ｐゴシック" pitchFamily="50" charset="-128"/>
              </a:defRPr>
            </a:lvl5pPr>
            <a:lvl6pPr marL="25146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6pPr>
            <a:lvl7pPr marL="29718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7pPr>
            <a:lvl8pPr marL="34290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8pPr>
            <a:lvl9pPr marL="38862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9pPr>
          </a:lstStyle>
          <a:p>
            <a:pPr eaLnBrk="1" hangingPunct="1"/>
            <a:r>
              <a:rPr lang="ja-JP" altLang="en-US" sz="2400" dirty="0">
                <a:solidFill>
                  <a:srgbClr val="0070C0"/>
                </a:solidFill>
              </a:rPr>
              <a:t>フランス</a:t>
            </a:r>
            <a:r>
              <a:rPr lang="en-US" altLang="ja-JP" sz="2400" dirty="0">
                <a:solidFill>
                  <a:srgbClr val="0070C0"/>
                </a:solidFill>
              </a:rPr>
              <a:t>/</a:t>
            </a:r>
            <a:r>
              <a:rPr lang="ja-JP" altLang="en-US" sz="2400" dirty="0">
                <a:solidFill>
                  <a:srgbClr val="0070C0"/>
                </a:solidFill>
              </a:rPr>
              <a:t>ヨーロッパ</a:t>
            </a:r>
          </a:p>
        </p:txBody>
      </p:sp>
    </p:spTree>
    <p:extLst>
      <p:ext uri="{BB962C8B-B14F-4D97-AF65-F5344CB8AC3E}">
        <p14:creationId xmlns:p14="http://schemas.microsoft.com/office/powerpoint/2010/main" val="144714806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86442"/>
                                        </p:tgtEl>
                                        <p:attrNameLst>
                                          <p:attrName>style.visibility</p:attrName>
                                        </p:attrNameLst>
                                      </p:cBhvr>
                                      <p:to>
                                        <p:strVal val="visible"/>
                                      </p:to>
                                    </p:set>
                                    <p:animEffect transition="in" filter="fade">
                                      <p:cBhvr>
                                        <p:cTn id="7" dur="500"/>
                                        <p:tgtEl>
                                          <p:spTgt spid="78644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10" presetClass="entr" presetSubtype="0"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par>
                                <p:cTn id="17" presetID="10" presetClass="entr" presetSubtype="0"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6442" grpId="0"/>
      <p:bldP spid="8" grpId="0"/>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2"/>
          <p:cNvSpPr>
            <a:spLocks noGrp="1" noChangeArrowheads="1"/>
          </p:cNvSpPr>
          <p:nvPr>
            <p:ph type="title" idx="4294967295"/>
          </p:nvPr>
        </p:nvSpPr>
        <p:spPr>
          <a:xfrm>
            <a:off x="457200" y="76200"/>
            <a:ext cx="8229600" cy="1143000"/>
          </a:xfrm>
          <a:noFill/>
        </p:spPr>
        <p:txBody>
          <a:bodyPr/>
          <a:lstStyle/>
          <a:p>
            <a:pPr eaLnBrk="1" hangingPunct="1"/>
            <a:r>
              <a:rPr lang="ja-JP" altLang="en-US" dirty="0">
                <a:solidFill>
                  <a:schemeClr val="hlink"/>
                </a:solidFill>
                <a:ea typeface="ＭＳ Ｐゴシック" pitchFamily="50" charset="-128"/>
              </a:rPr>
              <a:t>ビアンコートＢ（</a:t>
            </a:r>
            <a:r>
              <a:rPr lang="en-US" altLang="ja-JP" dirty="0">
                <a:solidFill>
                  <a:schemeClr val="hlink"/>
                </a:solidFill>
                <a:ea typeface="ＭＳ Ｐゴシック" pitchFamily="50" charset="-128"/>
              </a:rPr>
              <a:t>BC-101B</a:t>
            </a:r>
            <a:r>
              <a:rPr lang="ja-JP" altLang="en-US" dirty="0">
                <a:solidFill>
                  <a:schemeClr val="hlink"/>
                </a:solidFill>
                <a:ea typeface="ＭＳ Ｐゴシック" pitchFamily="50" charset="-128"/>
              </a:rPr>
              <a:t>）</a:t>
            </a:r>
          </a:p>
        </p:txBody>
      </p:sp>
      <p:sp>
        <p:nvSpPr>
          <p:cNvPr id="711683" name="Text Box 3"/>
          <p:cNvSpPr txBox="1">
            <a:spLocks noChangeArrowheads="1"/>
          </p:cNvSpPr>
          <p:nvPr/>
        </p:nvSpPr>
        <p:spPr bwMode="auto">
          <a:xfrm>
            <a:off x="1295400" y="990600"/>
            <a:ext cx="65532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prstDash val="dash"/>
                <a:miter lim="800000"/>
                <a:headEnd/>
                <a:tailEnd/>
              </a14:hiddenLine>
            </a:ext>
          </a:extLst>
        </p:spPr>
        <p:txBody>
          <a:bodyPr>
            <a:spAutoFit/>
          </a:bodyPr>
          <a:lstStyle>
            <a:lvl1pPr eaLnBrk="0" hangingPunct="0">
              <a:defRPr kumimoji="1" sz="1600" b="1">
                <a:solidFill>
                  <a:schemeClr val="bg1"/>
                </a:solidFill>
                <a:latin typeface="Arial" charset="0"/>
                <a:ea typeface="ＭＳ Ｐゴシック" pitchFamily="50" charset="-128"/>
              </a:defRPr>
            </a:lvl1pPr>
            <a:lvl2pPr marL="742950" indent="-285750" eaLnBrk="0" hangingPunct="0">
              <a:defRPr kumimoji="1" sz="1600" b="1">
                <a:solidFill>
                  <a:schemeClr val="bg1"/>
                </a:solidFill>
                <a:latin typeface="Arial" charset="0"/>
                <a:ea typeface="ＭＳ Ｐゴシック" pitchFamily="50" charset="-128"/>
              </a:defRPr>
            </a:lvl2pPr>
            <a:lvl3pPr marL="1143000" indent="-228600" eaLnBrk="0" hangingPunct="0">
              <a:defRPr kumimoji="1" sz="1600" b="1">
                <a:solidFill>
                  <a:schemeClr val="bg1"/>
                </a:solidFill>
                <a:latin typeface="Arial" charset="0"/>
                <a:ea typeface="ＭＳ Ｐゴシック" pitchFamily="50" charset="-128"/>
              </a:defRPr>
            </a:lvl3pPr>
            <a:lvl4pPr marL="1600200" indent="-228600" eaLnBrk="0" hangingPunct="0">
              <a:defRPr kumimoji="1" sz="1600" b="1">
                <a:solidFill>
                  <a:schemeClr val="bg1"/>
                </a:solidFill>
                <a:latin typeface="Arial" charset="0"/>
                <a:ea typeface="ＭＳ Ｐゴシック" pitchFamily="50" charset="-128"/>
              </a:defRPr>
            </a:lvl4pPr>
            <a:lvl5pPr marL="2057400" indent="-228600" eaLnBrk="0" hangingPunct="0">
              <a:defRPr kumimoji="1" sz="1600" b="1">
                <a:solidFill>
                  <a:schemeClr val="bg1"/>
                </a:solidFill>
                <a:latin typeface="Arial" charset="0"/>
                <a:ea typeface="ＭＳ Ｐゴシック" pitchFamily="50" charset="-128"/>
              </a:defRPr>
            </a:lvl5pPr>
            <a:lvl6pPr marL="25146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6pPr>
            <a:lvl7pPr marL="29718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7pPr>
            <a:lvl8pPr marL="34290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8pPr>
            <a:lvl9pPr marL="38862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9pPr>
          </a:lstStyle>
          <a:p>
            <a:pPr eaLnBrk="1" hangingPunct="1"/>
            <a:r>
              <a:rPr kumimoji="0" lang="ja-JP" altLang="en-US" sz="2800" b="0" dirty="0">
                <a:solidFill>
                  <a:srgbClr val="FFCC00"/>
                </a:solidFill>
              </a:rPr>
              <a:t>数ミクロンで大きな紫外線カット効果</a:t>
            </a:r>
            <a:r>
              <a:rPr kumimoji="0" lang="en-US" altLang="ja-JP" sz="2800" b="0" dirty="0">
                <a:solidFill>
                  <a:srgbClr val="FFCC00"/>
                </a:solidFill>
              </a:rPr>
              <a:t>!!</a:t>
            </a:r>
            <a:endParaRPr lang="ja-JP" altLang="en-US" sz="2800" dirty="0">
              <a:solidFill>
                <a:srgbClr val="FFCC00"/>
              </a:solidFill>
            </a:endParaRPr>
          </a:p>
        </p:txBody>
      </p:sp>
      <p:grpSp>
        <p:nvGrpSpPr>
          <p:cNvPr id="5" name="グループ化 4"/>
          <p:cNvGrpSpPr/>
          <p:nvPr/>
        </p:nvGrpSpPr>
        <p:grpSpPr>
          <a:xfrm>
            <a:off x="228600" y="1486853"/>
            <a:ext cx="2980944" cy="5183187"/>
            <a:chOff x="228600" y="1486853"/>
            <a:chExt cx="2980944" cy="5183187"/>
          </a:xfrm>
        </p:grpSpPr>
        <p:pic>
          <p:nvPicPr>
            <p:cNvPr id="7" name="図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600" y="1486853"/>
              <a:ext cx="2980944" cy="4425696"/>
            </a:xfrm>
            <a:prstGeom prst="rect">
              <a:avLst/>
            </a:prstGeom>
          </p:spPr>
        </p:pic>
        <p:grpSp>
          <p:nvGrpSpPr>
            <p:cNvPr id="2" name="グループ化 1"/>
            <p:cNvGrpSpPr/>
            <p:nvPr/>
          </p:nvGrpSpPr>
          <p:grpSpPr>
            <a:xfrm>
              <a:off x="228600" y="5867400"/>
              <a:ext cx="2980944" cy="802640"/>
              <a:chOff x="228600" y="1483360"/>
              <a:chExt cx="3312160" cy="802640"/>
            </a:xfrm>
          </p:grpSpPr>
          <p:sp>
            <p:nvSpPr>
              <p:cNvPr id="10" name="Text Box 9"/>
              <p:cNvSpPr txBox="1">
                <a:spLocks noChangeArrowheads="1"/>
              </p:cNvSpPr>
              <p:nvPr/>
            </p:nvSpPr>
            <p:spPr bwMode="auto">
              <a:xfrm>
                <a:off x="228600" y="1483360"/>
                <a:ext cx="331216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lgn="ctr">
                    <a:solidFill>
                      <a:srgbClr val="000000"/>
                    </a:solidFill>
                    <a:miter lim="800000"/>
                    <a:headEnd/>
                    <a:tailEnd/>
                  </a14:hiddenLine>
                </a:ext>
              </a:extLst>
            </p:spPr>
            <p:txBody>
              <a:bodyPr wrap="square">
                <a:spAutoFit/>
              </a:bodyPr>
              <a:lstStyle>
                <a:lvl1pPr eaLnBrk="0" hangingPunct="0">
                  <a:defRPr kumimoji="1" sz="1600" b="1">
                    <a:solidFill>
                      <a:schemeClr val="bg1"/>
                    </a:solidFill>
                    <a:latin typeface="Arial" charset="0"/>
                    <a:ea typeface="ＭＳ Ｐゴシック" pitchFamily="50" charset="-128"/>
                  </a:defRPr>
                </a:lvl1pPr>
                <a:lvl2pPr marL="742950" indent="-285750" eaLnBrk="0" hangingPunct="0">
                  <a:defRPr kumimoji="1" sz="1600" b="1">
                    <a:solidFill>
                      <a:schemeClr val="bg1"/>
                    </a:solidFill>
                    <a:latin typeface="Arial" charset="0"/>
                    <a:ea typeface="ＭＳ Ｐゴシック" pitchFamily="50" charset="-128"/>
                  </a:defRPr>
                </a:lvl2pPr>
                <a:lvl3pPr marL="1143000" indent="-228600" eaLnBrk="0" hangingPunct="0">
                  <a:defRPr kumimoji="1" sz="1600" b="1">
                    <a:solidFill>
                      <a:schemeClr val="bg1"/>
                    </a:solidFill>
                    <a:latin typeface="Arial" charset="0"/>
                    <a:ea typeface="ＭＳ Ｐゴシック" pitchFamily="50" charset="-128"/>
                  </a:defRPr>
                </a:lvl3pPr>
                <a:lvl4pPr marL="1600200" indent="-228600" eaLnBrk="0" hangingPunct="0">
                  <a:defRPr kumimoji="1" sz="1600" b="1">
                    <a:solidFill>
                      <a:schemeClr val="bg1"/>
                    </a:solidFill>
                    <a:latin typeface="Arial" charset="0"/>
                    <a:ea typeface="ＭＳ Ｐゴシック" pitchFamily="50" charset="-128"/>
                  </a:defRPr>
                </a:lvl4pPr>
                <a:lvl5pPr marL="2057400" indent="-228600" eaLnBrk="0" hangingPunct="0">
                  <a:defRPr kumimoji="1" sz="1600" b="1">
                    <a:solidFill>
                      <a:schemeClr val="bg1"/>
                    </a:solidFill>
                    <a:latin typeface="Arial" charset="0"/>
                    <a:ea typeface="ＭＳ Ｐゴシック" pitchFamily="50" charset="-128"/>
                  </a:defRPr>
                </a:lvl5pPr>
                <a:lvl6pPr marL="25146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6pPr>
                <a:lvl7pPr marL="29718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7pPr>
                <a:lvl8pPr marL="34290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8pPr>
                <a:lvl9pPr marL="38862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9pPr>
              </a:lstStyle>
              <a:p>
                <a:pPr eaLnBrk="1" hangingPunct="1"/>
                <a:r>
                  <a:rPr lang="ja-JP" altLang="en-US" sz="2400" dirty="0">
                    <a:solidFill>
                      <a:srgbClr val="FFFFFF"/>
                    </a:solidFill>
                  </a:rPr>
                  <a:t>紫外線直接</a:t>
                </a:r>
              </a:p>
            </p:txBody>
          </p:sp>
          <p:sp>
            <p:nvSpPr>
              <p:cNvPr id="11" name="Text Box 9"/>
              <p:cNvSpPr txBox="1">
                <a:spLocks noChangeArrowheads="1"/>
              </p:cNvSpPr>
              <p:nvPr/>
            </p:nvSpPr>
            <p:spPr bwMode="auto">
              <a:xfrm>
                <a:off x="228600" y="1824335"/>
                <a:ext cx="331216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lgn="ctr">
                    <a:solidFill>
                      <a:srgbClr val="000000"/>
                    </a:solidFill>
                    <a:miter lim="800000"/>
                    <a:headEnd/>
                    <a:tailEnd/>
                  </a14:hiddenLine>
                </a:ext>
              </a:extLst>
            </p:spPr>
            <p:txBody>
              <a:bodyPr wrap="square">
                <a:spAutoFit/>
              </a:bodyPr>
              <a:lstStyle>
                <a:lvl1pPr eaLnBrk="0" hangingPunct="0">
                  <a:defRPr kumimoji="1" sz="1600" b="1">
                    <a:solidFill>
                      <a:schemeClr val="bg1"/>
                    </a:solidFill>
                    <a:latin typeface="Arial" charset="0"/>
                    <a:ea typeface="ＭＳ Ｐゴシック" pitchFamily="50" charset="-128"/>
                  </a:defRPr>
                </a:lvl1pPr>
                <a:lvl2pPr marL="742950" indent="-285750" eaLnBrk="0" hangingPunct="0">
                  <a:defRPr kumimoji="1" sz="1600" b="1">
                    <a:solidFill>
                      <a:schemeClr val="bg1"/>
                    </a:solidFill>
                    <a:latin typeface="Arial" charset="0"/>
                    <a:ea typeface="ＭＳ Ｐゴシック" pitchFamily="50" charset="-128"/>
                  </a:defRPr>
                </a:lvl2pPr>
                <a:lvl3pPr marL="1143000" indent="-228600" eaLnBrk="0" hangingPunct="0">
                  <a:defRPr kumimoji="1" sz="1600" b="1">
                    <a:solidFill>
                      <a:schemeClr val="bg1"/>
                    </a:solidFill>
                    <a:latin typeface="Arial" charset="0"/>
                    <a:ea typeface="ＭＳ Ｐゴシック" pitchFamily="50" charset="-128"/>
                  </a:defRPr>
                </a:lvl3pPr>
                <a:lvl4pPr marL="1600200" indent="-228600" eaLnBrk="0" hangingPunct="0">
                  <a:defRPr kumimoji="1" sz="1600" b="1">
                    <a:solidFill>
                      <a:schemeClr val="bg1"/>
                    </a:solidFill>
                    <a:latin typeface="Arial" charset="0"/>
                    <a:ea typeface="ＭＳ Ｐゴシック" pitchFamily="50" charset="-128"/>
                  </a:defRPr>
                </a:lvl4pPr>
                <a:lvl5pPr marL="2057400" indent="-228600" eaLnBrk="0" hangingPunct="0">
                  <a:defRPr kumimoji="1" sz="1600" b="1">
                    <a:solidFill>
                      <a:schemeClr val="bg1"/>
                    </a:solidFill>
                    <a:latin typeface="Arial" charset="0"/>
                    <a:ea typeface="ＭＳ Ｐゴシック" pitchFamily="50" charset="-128"/>
                  </a:defRPr>
                </a:lvl5pPr>
                <a:lvl6pPr marL="25146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6pPr>
                <a:lvl7pPr marL="29718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7pPr>
                <a:lvl8pPr marL="34290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8pPr>
                <a:lvl9pPr marL="38862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9pPr>
              </a:lstStyle>
              <a:p>
                <a:pPr eaLnBrk="1" hangingPunct="1"/>
                <a:r>
                  <a:rPr lang="en-US" altLang="ja-JP" sz="2400" dirty="0">
                    <a:solidFill>
                      <a:srgbClr val="FFFFFF"/>
                    </a:solidFill>
                  </a:rPr>
                  <a:t>23.6</a:t>
                </a:r>
                <a:endParaRPr lang="ja-JP" altLang="en-US" sz="2400" dirty="0">
                  <a:solidFill>
                    <a:srgbClr val="FFFFFF"/>
                  </a:solidFill>
                </a:endParaRPr>
              </a:p>
            </p:txBody>
          </p:sp>
        </p:grpSp>
      </p:grpSp>
      <p:grpSp>
        <p:nvGrpSpPr>
          <p:cNvPr id="4" name="グループ化 3"/>
          <p:cNvGrpSpPr/>
          <p:nvPr/>
        </p:nvGrpSpPr>
        <p:grpSpPr>
          <a:xfrm>
            <a:off x="3088640" y="1486853"/>
            <a:ext cx="2980944" cy="5183187"/>
            <a:chOff x="3088640" y="1486853"/>
            <a:chExt cx="2980944" cy="5183187"/>
          </a:xfrm>
        </p:grpSpPr>
        <p:pic>
          <p:nvPicPr>
            <p:cNvPr id="8" name="図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88640" y="1486853"/>
              <a:ext cx="2980944" cy="4425696"/>
            </a:xfrm>
            <a:prstGeom prst="rect">
              <a:avLst/>
            </a:prstGeom>
          </p:spPr>
        </p:pic>
        <p:grpSp>
          <p:nvGrpSpPr>
            <p:cNvPr id="13" name="グループ化 12"/>
            <p:cNvGrpSpPr/>
            <p:nvPr/>
          </p:nvGrpSpPr>
          <p:grpSpPr>
            <a:xfrm>
              <a:off x="3088640" y="5867400"/>
              <a:ext cx="2980944" cy="802640"/>
              <a:chOff x="228600" y="1483360"/>
              <a:chExt cx="3312160" cy="802640"/>
            </a:xfrm>
          </p:grpSpPr>
          <p:sp>
            <p:nvSpPr>
              <p:cNvPr id="14" name="Text Box 9"/>
              <p:cNvSpPr txBox="1">
                <a:spLocks noChangeArrowheads="1"/>
              </p:cNvSpPr>
              <p:nvPr/>
            </p:nvSpPr>
            <p:spPr bwMode="auto">
              <a:xfrm>
                <a:off x="228600" y="1483360"/>
                <a:ext cx="331216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lgn="ctr">
                    <a:solidFill>
                      <a:srgbClr val="000000"/>
                    </a:solidFill>
                    <a:miter lim="800000"/>
                    <a:headEnd/>
                    <a:tailEnd/>
                  </a14:hiddenLine>
                </a:ext>
              </a:extLst>
            </p:spPr>
            <p:txBody>
              <a:bodyPr wrap="square">
                <a:spAutoFit/>
              </a:bodyPr>
              <a:lstStyle>
                <a:lvl1pPr eaLnBrk="0" hangingPunct="0">
                  <a:defRPr kumimoji="1" sz="1600" b="1">
                    <a:solidFill>
                      <a:schemeClr val="bg1"/>
                    </a:solidFill>
                    <a:latin typeface="Arial" charset="0"/>
                    <a:ea typeface="ＭＳ Ｐゴシック" pitchFamily="50" charset="-128"/>
                  </a:defRPr>
                </a:lvl1pPr>
                <a:lvl2pPr marL="742950" indent="-285750" eaLnBrk="0" hangingPunct="0">
                  <a:defRPr kumimoji="1" sz="1600" b="1">
                    <a:solidFill>
                      <a:schemeClr val="bg1"/>
                    </a:solidFill>
                    <a:latin typeface="Arial" charset="0"/>
                    <a:ea typeface="ＭＳ Ｐゴシック" pitchFamily="50" charset="-128"/>
                  </a:defRPr>
                </a:lvl2pPr>
                <a:lvl3pPr marL="1143000" indent="-228600" eaLnBrk="0" hangingPunct="0">
                  <a:defRPr kumimoji="1" sz="1600" b="1">
                    <a:solidFill>
                      <a:schemeClr val="bg1"/>
                    </a:solidFill>
                    <a:latin typeface="Arial" charset="0"/>
                    <a:ea typeface="ＭＳ Ｐゴシック" pitchFamily="50" charset="-128"/>
                  </a:defRPr>
                </a:lvl3pPr>
                <a:lvl4pPr marL="1600200" indent="-228600" eaLnBrk="0" hangingPunct="0">
                  <a:defRPr kumimoji="1" sz="1600" b="1">
                    <a:solidFill>
                      <a:schemeClr val="bg1"/>
                    </a:solidFill>
                    <a:latin typeface="Arial" charset="0"/>
                    <a:ea typeface="ＭＳ Ｐゴシック" pitchFamily="50" charset="-128"/>
                  </a:defRPr>
                </a:lvl4pPr>
                <a:lvl5pPr marL="2057400" indent="-228600" eaLnBrk="0" hangingPunct="0">
                  <a:defRPr kumimoji="1" sz="1600" b="1">
                    <a:solidFill>
                      <a:schemeClr val="bg1"/>
                    </a:solidFill>
                    <a:latin typeface="Arial" charset="0"/>
                    <a:ea typeface="ＭＳ Ｐゴシック" pitchFamily="50" charset="-128"/>
                  </a:defRPr>
                </a:lvl5pPr>
                <a:lvl6pPr marL="25146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6pPr>
                <a:lvl7pPr marL="29718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7pPr>
                <a:lvl8pPr marL="34290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8pPr>
                <a:lvl9pPr marL="38862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9pPr>
              </a:lstStyle>
              <a:p>
                <a:pPr eaLnBrk="1" hangingPunct="1"/>
                <a:r>
                  <a:rPr lang="ja-JP" altLang="en-US" sz="2400" dirty="0">
                    <a:solidFill>
                      <a:srgbClr val="FFFFFF"/>
                    </a:solidFill>
                  </a:rPr>
                  <a:t>無塗布ガラス</a:t>
                </a:r>
              </a:p>
            </p:txBody>
          </p:sp>
          <p:sp>
            <p:nvSpPr>
              <p:cNvPr id="15" name="Text Box 9"/>
              <p:cNvSpPr txBox="1">
                <a:spLocks noChangeArrowheads="1"/>
              </p:cNvSpPr>
              <p:nvPr/>
            </p:nvSpPr>
            <p:spPr bwMode="auto">
              <a:xfrm>
                <a:off x="228600" y="1824335"/>
                <a:ext cx="331216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lgn="ctr">
                    <a:solidFill>
                      <a:srgbClr val="000000"/>
                    </a:solidFill>
                    <a:miter lim="800000"/>
                    <a:headEnd/>
                    <a:tailEnd/>
                  </a14:hiddenLine>
                </a:ext>
              </a:extLst>
            </p:spPr>
            <p:txBody>
              <a:bodyPr wrap="square">
                <a:spAutoFit/>
              </a:bodyPr>
              <a:lstStyle>
                <a:lvl1pPr eaLnBrk="0" hangingPunct="0">
                  <a:defRPr kumimoji="1" sz="1600" b="1">
                    <a:solidFill>
                      <a:schemeClr val="bg1"/>
                    </a:solidFill>
                    <a:latin typeface="Arial" charset="0"/>
                    <a:ea typeface="ＭＳ Ｐゴシック" pitchFamily="50" charset="-128"/>
                  </a:defRPr>
                </a:lvl1pPr>
                <a:lvl2pPr marL="742950" indent="-285750" eaLnBrk="0" hangingPunct="0">
                  <a:defRPr kumimoji="1" sz="1600" b="1">
                    <a:solidFill>
                      <a:schemeClr val="bg1"/>
                    </a:solidFill>
                    <a:latin typeface="Arial" charset="0"/>
                    <a:ea typeface="ＭＳ Ｐゴシック" pitchFamily="50" charset="-128"/>
                  </a:defRPr>
                </a:lvl2pPr>
                <a:lvl3pPr marL="1143000" indent="-228600" eaLnBrk="0" hangingPunct="0">
                  <a:defRPr kumimoji="1" sz="1600" b="1">
                    <a:solidFill>
                      <a:schemeClr val="bg1"/>
                    </a:solidFill>
                    <a:latin typeface="Arial" charset="0"/>
                    <a:ea typeface="ＭＳ Ｐゴシック" pitchFamily="50" charset="-128"/>
                  </a:defRPr>
                </a:lvl3pPr>
                <a:lvl4pPr marL="1600200" indent="-228600" eaLnBrk="0" hangingPunct="0">
                  <a:defRPr kumimoji="1" sz="1600" b="1">
                    <a:solidFill>
                      <a:schemeClr val="bg1"/>
                    </a:solidFill>
                    <a:latin typeface="Arial" charset="0"/>
                    <a:ea typeface="ＭＳ Ｐゴシック" pitchFamily="50" charset="-128"/>
                  </a:defRPr>
                </a:lvl4pPr>
                <a:lvl5pPr marL="2057400" indent="-228600" eaLnBrk="0" hangingPunct="0">
                  <a:defRPr kumimoji="1" sz="1600" b="1">
                    <a:solidFill>
                      <a:schemeClr val="bg1"/>
                    </a:solidFill>
                    <a:latin typeface="Arial" charset="0"/>
                    <a:ea typeface="ＭＳ Ｐゴシック" pitchFamily="50" charset="-128"/>
                  </a:defRPr>
                </a:lvl5pPr>
                <a:lvl6pPr marL="25146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6pPr>
                <a:lvl7pPr marL="29718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7pPr>
                <a:lvl8pPr marL="34290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8pPr>
                <a:lvl9pPr marL="38862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9pPr>
              </a:lstStyle>
              <a:p>
                <a:pPr eaLnBrk="1" hangingPunct="1"/>
                <a:r>
                  <a:rPr lang="en-US" altLang="ja-JP" sz="2400" dirty="0">
                    <a:solidFill>
                      <a:srgbClr val="FFFFFF"/>
                    </a:solidFill>
                  </a:rPr>
                  <a:t>20.4 </a:t>
                </a:r>
              </a:p>
            </p:txBody>
          </p:sp>
        </p:grpSp>
      </p:grpSp>
      <p:grpSp>
        <p:nvGrpSpPr>
          <p:cNvPr id="3" name="グループ化 2"/>
          <p:cNvGrpSpPr/>
          <p:nvPr/>
        </p:nvGrpSpPr>
        <p:grpSpPr>
          <a:xfrm>
            <a:off x="5908040" y="1483360"/>
            <a:ext cx="2980944" cy="5186680"/>
            <a:chOff x="5908040" y="1483360"/>
            <a:chExt cx="2980944" cy="5186680"/>
          </a:xfrm>
        </p:grpSpPr>
        <p:pic>
          <p:nvPicPr>
            <p:cNvPr id="9" name="図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08040" y="1483360"/>
              <a:ext cx="2980944" cy="4425696"/>
            </a:xfrm>
            <a:prstGeom prst="rect">
              <a:avLst/>
            </a:prstGeom>
          </p:spPr>
        </p:pic>
        <p:grpSp>
          <p:nvGrpSpPr>
            <p:cNvPr id="16" name="グループ化 15"/>
            <p:cNvGrpSpPr/>
            <p:nvPr/>
          </p:nvGrpSpPr>
          <p:grpSpPr>
            <a:xfrm>
              <a:off x="5908040" y="5867400"/>
              <a:ext cx="2980944" cy="802640"/>
              <a:chOff x="228600" y="1483360"/>
              <a:chExt cx="3312160" cy="802640"/>
            </a:xfrm>
          </p:grpSpPr>
          <p:sp>
            <p:nvSpPr>
              <p:cNvPr id="17" name="Text Box 9"/>
              <p:cNvSpPr txBox="1">
                <a:spLocks noChangeArrowheads="1"/>
              </p:cNvSpPr>
              <p:nvPr/>
            </p:nvSpPr>
            <p:spPr bwMode="auto">
              <a:xfrm>
                <a:off x="228600" y="1483360"/>
                <a:ext cx="331216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lgn="ctr">
                    <a:solidFill>
                      <a:srgbClr val="000000"/>
                    </a:solidFill>
                    <a:miter lim="800000"/>
                    <a:headEnd/>
                    <a:tailEnd/>
                  </a14:hiddenLine>
                </a:ext>
              </a:extLst>
            </p:spPr>
            <p:txBody>
              <a:bodyPr wrap="square">
                <a:spAutoFit/>
              </a:bodyPr>
              <a:lstStyle>
                <a:lvl1pPr eaLnBrk="0" hangingPunct="0">
                  <a:defRPr kumimoji="1" sz="1600" b="1">
                    <a:solidFill>
                      <a:schemeClr val="bg1"/>
                    </a:solidFill>
                    <a:latin typeface="Arial" charset="0"/>
                    <a:ea typeface="ＭＳ Ｐゴシック" pitchFamily="50" charset="-128"/>
                  </a:defRPr>
                </a:lvl1pPr>
                <a:lvl2pPr marL="742950" indent="-285750" eaLnBrk="0" hangingPunct="0">
                  <a:defRPr kumimoji="1" sz="1600" b="1">
                    <a:solidFill>
                      <a:schemeClr val="bg1"/>
                    </a:solidFill>
                    <a:latin typeface="Arial" charset="0"/>
                    <a:ea typeface="ＭＳ Ｐゴシック" pitchFamily="50" charset="-128"/>
                  </a:defRPr>
                </a:lvl2pPr>
                <a:lvl3pPr marL="1143000" indent="-228600" eaLnBrk="0" hangingPunct="0">
                  <a:defRPr kumimoji="1" sz="1600" b="1">
                    <a:solidFill>
                      <a:schemeClr val="bg1"/>
                    </a:solidFill>
                    <a:latin typeface="Arial" charset="0"/>
                    <a:ea typeface="ＭＳ Ｐゴシック" pitchFamily="50" charset="-128"/>
                  </a:defRPr>
                </a:lvl3pPr>
                <a:lvl4pPr marL="1600200" indent="-228600" eaLnBrk="0" hangingPunct="0">
                  <a:defRPr kumimoji="1" sz="1600" b="1">
                    <a:solidFill>
                      <a:schemeClr val="bg1"/>
                    </a:solidFill>
                    <a:latin typeface="Arial" charset="0"/>
                    <a:ea typeface="ＭＳ Ｐゴシック" pitchFamily="50" charset="-128"/>
                  </a:defRPr>
                </a:lvl4pPr>
                <a:lvl5pPr marL="2057400" indent="-228600" eaLnBrk="0" hangingPunct="0">
                  <a:defRPr kumimoji="1" sz="1600" b="1">
                    <a:solidFill>
                      <a:schemeClr val="bg1"/>
                    </a:solidFill>
                    <a:latin typeface="Arial" charset="0"/>
                    <a:ea typeface="ＭＳ Ｐゴシック" pitchFamily="50" charset="-128"/>
                  </a:defRPr>
                </a:lvl5pPr>
                <a:lvl6pPr marL="25146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6pPr>
                <a:lvl7pPr marL="29718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7pPr>
                <a:lvl8pPr marL="34290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8pPr>
                <a:lvl9pPr marL="38862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9pPr>
              </a:lstStyle>
              <a:p>
                <a:pPr eaLnBrk="1" hangingPunct="1"/>
                <a:r>
                  <a:rPr lang="ja-JP" altLang="en-US" sz="2400" dirty="0">
                    <a:solidFill>
                      <a:srgbClr val="FFCC00"/>
                    </a:solidFill>
                  </a:rPr>
                  <a:t>ビアンコートＢ</a:t>
                </a:r>
                <a:r>
                  <a:rPr lang="en-US" altLang="ja-JP" sz="2400" dirty="0">
                    <a:solidFill>
                      <a:srgbClr val="FFCC00"/>
                    </a:solidFill>
                  </a:rPr>
                  <a:t>+</a:t>
                </a:r>
                <a:r>
                  <a:rPr lang="ja-JP" altLang="en-US" sz="2400" dirty="0">
                    <a:solidFill>
                      <a:srgbClr val="FFCC00"/>
                    </a:solidFill>
                  </a:rPr>
                  <a:t>ＵＶ</a:t>
                </a:r>
              </a:p>
            </p:txBody>
          </p:sp>
          <p:sp>
            <p:nvSpPr>
              <p:cNvPr id="18" name="Text Box 9"/>
              <p:cNvSpPr txBox="1">
                <a:spLocks noChangeArrowheads="1"/>
              </p:cNvSpPr>
              <p:nvPr/>
            </p:nvSpPr>
            <p:spPr bwMode="auto">
              <a:xfrm>
                <a:off x="228600" y="1824335"/>
                <a:ext cx="331216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lgn="ctr">
                    <a:solidFill>
                      <a:srgbClr val="000000"/>
                    </a:solidFill>
                    <a:miter lim="800000"/>
                    <a:headEnd/>
                    <a:tailEnd/>
                  </a14:hiddenLine>
                </a:ext>
              </a:extLst>
            </p:spPr>
            <p:txBody>
              <a:bodyPr wrap="square">
                <a:spAutoFit/>
              </a:bodyPr>
              <a:lstStyle>
                <a:lvl1pPr eaLnBrk="0" hangingPunct="0">
                  <a:defRPr kumimoji="1" sz="1600" b="1">
                    <a:solidFill>
                      <a:schemeClr val="bg1"/>
                    </a:solidFill>
                    <a:latin typeface="Arial" charset="0"/>
                    <a:ea typeface="ＭＳ Ｐゴシック" pitchFamily="50" charset="-128"/>
                  </a:defRPr>
                </a:lvl1pPr>
                <a:lvl2pPr marL="742950" indent="-285750" eaLnBrk="0" hangingPunct="0">
                  <a:defRPr kumimoji="1" sz="1600" b="1">
                    <a:solidFill>
                      <a:schemeClr val="bg1"/>
                    </a:solidFill>
                    <a:latin typeface="Arial" charset="0"/>
                    <a:ea typeface="ＭＳ Ｐゴシック" pitchFamily="50" charset="-128"/>
                  </a:defRPr>
                </a:lvl2pPr>
                <a:lvl3pPr marL="1143000" indent="-228600" eaLnBrk="0" hangingPunct="0">
                  <a:defRPr kumimoji="1" sz="1600" b="1">
                    <a:solidFill>
                      <a:schemeClr val="bg1"/>
                    </a:solidFill>
                    <a:latin typeface="Arial" charset="0"/>
                    <a:ea typeface="ＭＳ Ｐゴシック" pitchFamily="50" charset="-128"/>
                  </a:defRPr>
                </a:lvl3pPr>
                <a:lvl4pPr marL="1600200" indent="-228600" eaLnBrk="0" hangingPunct="0">
                  <a:defRPr kumimoji="1" sz="1600" b="1">
                    <a:solidFill>
                      <a:schemeClr val="bg1"/>
                    </a:solidFill>
                    <a:latin typeface="Arial" charset="0"/>
                    <a:ea typeface="ＭＳ Ｐゴシック" pitchFamily="50" charset="-128"/>
                  </a:defRPr>
                </a:lvl4pPr>
                <a:lvl5pPr marL="2057400" indent="-228600" eaLnBrk="0" hangingPunct="0">
                  <a:defRPr kumimoji="1" sz="1600" b="1">
                    <a:solidFill>
                      <a:schemeClr val="bg1"/>
                    </a:solidFill>
                    <a:latin typeface="Arial" charset="0"/>
                    <a:ea typeface="ＭＳ Ｐゴシック" pitchFamily="50" charset="-128"/>
                  </a:defRPr>
                </a:lvl5pPr>
                <a:lvl6pPr marL="25146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6pPr>
                <a:lvl7pPr marL="29718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7pPr>
                <a:lvl8pPr marL="34290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8pPr>
                <a:lvl9pPr marL="38862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9pPr>
              </a:lstStyle>
              <a:p>
                <a:pPr eaLnBrk="1" hangingPunct="1"/>
                <a:r>
                  <a:rPr lang="en-US" altLang="ja-JP" sz="2400" dirty="0">
                    <a:solidFill>
                      <a:srgbClr val="FFCC00"/>
                    </a:solidFill>
                  </a:rPr>
                  <a:t>13.1</a:t>
                </a:r>
              </a:p>
            </p:txBody>
          </p:sp>
        </p:grpSp>
      </p:grpSp>
      <p:sp>
        <p:nvSpPr>
          <p:cNvPr id="6" name="円/楕円 5"/>
          <p:cNvSpPr/>
          <p:nvPr/>
        </p:nvSpPr>
        <p:spPr bwMode="auto">
          <a:xfrm>
            <a:off x="685800" y="4038600"/>
            <a:ext cx="1676400" cy="1371600"/>
          </a:xfrm>
          <a:prstGeom prst="ellipse">
            <a:avLst/>
          </a:prstGeom>
          <a:noFill/>
          <a:ln w="50800" cap="flat" cmpd="sng" algn="ctr">
            <a:solidFill>
              <a:schemeClr val="accent1">
                <a:lumMod val="75000"/>
              </a:schemeClr>
            </a:solidFill>
            <a:prstDash val="solid"/>
            <a:round/>
            <a:headEnd type="none" w="med" len="med"/>
            <a:tailEnd type="stealth" w="med" len="med"/>
          </a:ln>
          <a:effectLst/>
        </p:spPr>
        <p:txBody>
          <a:bodyPr vert="horz" wrap="none" lIns="91440" tIns="45720" rIns="91440" bIns="45720" numCol="1" rtlCol="0" anchor="ctr" anchorCtr="0" compatLnSpc="1">
            <a:prstTxWarp prst="textNoShape">
              <a:avLst/>
            </a:prstTxWarp>
          </a:bodyPr>
          <a:lstStyle/>
          <a:p>
            <a:endParaRPr lang="ja-JP" altLang="en-US">
              <a:solidFill>
                <a:srgbClr val="FFFFFF"/>
              </a:solidFill>
              <a:ea typeface="ＭＳ Ｐゴシック" charset="-128"/>
            </a:endParaRPr>
          </a:p>
        </p:txBody>
      </p:sp>
      <p:sp>
        <p:nvSpPr>
          <p:cNvPr id="20" name="円/楕円 19"/>
          <p:cNvSpPr/>
          <p:nvPr/>
        </p:nvSpPr>
        <p:spPr bwMode="auto">
          <a:xfrm>
            <a:off x="3581400" y="4038600"/>
            <a:ext cx="1676400" cy="1371600"/>
          </a:xfrm>
          <a:prstGeom prst="ellipse">
            <a:avLst/>
          </a:prstGeom>
          <a:noFill/>
          <a:ln w="50800" cap="flat" cmpd="sng" algn="ctr">
            <a:solidFill>
              <a:schemeClr val="accent1">
                <a:lumMod val="75000"/>
              </a:schemeClr>
            </a:solidFill>
            <a:prstDash val="solid"/>
            <a:round/>
            <a:headEnd type="none" w="med" len="med"/>
            <a:tailEnd type="stealth" w="med" len="med"/>
          </a:ln>
          <a:effectLst/>
        </p:spPr>
        <p:txBody>
          <a:bodyPr vert="horz" wrap="none" lIns="91440" tIns="45720" rIns="91440" bIns="45720" numCol="1" rtlCol="0" anchor="ctr" anchorCtr="0" compatLnSpc="1">
            <a:prstTxWarp prst="textNoShape">
              <a:avLst/>
            </a:prstTxWarp>
          </a:bodyPr>
          <a:lstStyle/>
          <a:p>
            <a:endParaRPr lang="ja-JP" altLang="en-US">
              <a:solidFill>
                <a:srgbClr val="FFFFFF"/>
              </a:solidFill>
              <a:ea typeface="ＭＳ Ｐゴシック" charset="-128"/>
            </a:endParaRPr>
          </a:p>
        </p:txBody>
      </p:sp>
      <p:sp>
        <p:nvSpPr>
          <p:cNvPr id="21" name="円/楕円 20"/>
          <p:cNvSpPr/>
          <p:nvPr/>
        </p:nvSpPr>
        <p:spPr bwMode="auto">
          <a:xfrm>
            <a:off x="6629400" y="4038600"/>
            <a:ext cx="1676400" cy="1371600"/>
          </a:xfrm>
          <a:prstGeom prst="ellipse">
            <a:avLst/>
          </a:prstGeom>
          <a:noFill/>
          <a:ln w="50800" cap="flat" cmpd="sng" algn="ctr">
            <a:solidFill>
              <a:schemeClr val="accent1">
                <a:lumMod val="75000"/>
              </a:schemeClr>
            </a:solidFill>
            <a:prstDash val="solid"/>
            <a:round/>
            <a:headEnd type="none" w="med" len="med"/>
            <a:tailEnd type="stealth" w="med" len="med"/>
          </a:ln>
          <a:effectLst/>
        </p:spPr>
        <p:txBody>
          <a:bodyPr vert="horz" wrap="none" lIns="91440" tIns="45720" rIns="91440" bIns="45720" numCol="1" rtlCol="0" anchor="ctr" anchorCtr="0" compatLnSpc="1">
            <a:prstTxWarp prst="textNoShape">
              <a:avLst/>
            </a:prstTxWarp>
          </a:bodyPr>
          <a:lstStyle/>
          <a:p>
            <a:endParaRPr lang="ja-JP" altLang="en-US">
              <a:solidFill>
                <a:srgbClr val="FFFFFF"/>
              </a:solidFill>
              <a:ea typeface="ＭＳ Ｐゴシック" charset="-128"/>
            </a:endParaRPr>
          </a:p>
        </p:txBody>
      </p:sp>
    </p:spTree>
    <p:extLst>
      <p:ext uri="{BB962C8B-B14F-4D97-AF65-F5344CB8AC3E}">
        <p14:creationId xmlns:p14="http://schemas.microsoft.com/office/powerpoint/2010/main" val="171727018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11683"/>
                                        </p:tgtEl>
                                        <p:attrNameLst>
                                          <p:attrName>style.visibility</p:attrName>
                                        </p:attrNameLst>
                                      </p:cBhvr>
                                      <p:to>
                                        <p:strVal val="visible"/>
                                      </p:to>
                                    </p:set>
                                    <p:animEffect transition="in" filter="fade">
                                      <p:cBhvr>
                                        <p:cTn id="7" dur="500"/>
                                        <p:tgtEl>
                                          <p:spTgt spid="711683"/>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par>
                                <p:cTn id="16" presetID="53" presetClass="entr" presetSubtype="16" fill="hold" grpId="0" nodeType="withEffect">
                                  <p:stCondLst>
                                    <p:cond delay="0"/>
                                  </p:stCondLst>
                                  <p:childTnLst>
                                    <p:set>
                                      <p:cBhvr>
                                        <p:cTn id="17" dur="1" fill="hold">
                                          <p:stCondLst>
                                            <p:cond delay="0"/>
                                          </p:stCondLst>
                                        </p:cTn>
                                        <p:tgtEl>
                                          <p:spTgt spid="20"/>
                                        </p:tgtEl>
                                        <p:attrNameLst>
                                          <p:attrName>style.visibility</p:attrName>
                                        </p:attrNameLst>
                                      </p:cBhvr>
                                      <p:to>
                                        <p:strVal val="visible"/>
                                      </p:to>
                                    </p:set>
                                    <p:anim calcmode="lin" valueType="num">
                                      <p:cBhvr>
                                        <p:cTn id="18" dur="500" fill="hold"/>
                                        <p:tgtEl>
                                          <p:spTgt spid="20"/>
                                        </p:tgtEl>
                                        <p:attrNameLst>
                                          <p:attrName>ppt_w</p:attrName>
                                        </p:attrNameLst>
                                      </p:cBhvr>
                                      <p:tavLst>
                                        <p:tav tm="0">
                                          <p:val>
                                            <p:fltVal val="0"/>
                                          </p:val>
                                        </p:tav>
                                        <p:tav tm="100000">
                                          <p:val>
                                            <p:strVal val="#ppt_w"/>
                                          </p:val>
                                        </p:tav>
                                      </p:tavLst>
                                    </p:anim>
                                    <p:anim calcmode="lin" valueType="num">
                                      <p:cBhvr>
                                        <p:cTn id="19" dur="500" fill="hold"/>
                                        <p:tgtEl>
                                          <p:spTgt spid="20"/>
                                        </p:tgtEl>
                                        <p:attrNameLst>
                                          <p:attrName>ppt_h</p:attrName>
                                        </p:attrNameLst>
                                      </p:cBhvr>
                                      <p:tavLst>
                                        <p:tav tm="0">
                                          <p:val>
                                            <p:fltVal val="0"/>
                                          </p:val>
                                        </p:tav>
                                        <p:tav tm="100000">
                                          <p:val>
                                            <p:strVal val="#ppt_h"/>
                                          </p:val>
                                        </p:tav>
                                      </p:tavLst>
                                    </p:anim>
                                    <p:animEffect transition="in" filter="fade">
                                      <p:cBhvr>
                                        <p:cTn id="20" dur="500"/>
                                        <p:tgtEl>
                                          <p:spTgt spid="20"/>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500"/>
                                        <p:tgtEl>
                                          <p:spTgt spid="3"/>
                                        </p:tgtEl>
                                      </p:cBhvr>
                                    </p:animEffect>
                                  </p:childTnLst>
                                </p:cTn>
                              </p:par>
                              <p:par>
                                <p:cTn id="26" presetID="53" presetClass="entr" presetSubtype="16" fill="hold" grpId="0" nodeType="withEffect">
                                  <p:stCondLst>
                                    <p:cond delay="0"/>
                                  </p:stCondLst>
                                  <p:childTnLst>
                                    <p:set>
                                      <p:cBhvr>
                                        <p:cTn id="27" dur="1" fill="hold">
                                          <p:stCondLst>
                                            <p:cond delay="0"/>
                                          </p:stCondLst>
                                        </p:cTn>
                                        <p:tgtEl>
                                          <p:spTgt spid="21"/>
                                        </p:tgtEl>
                                        <p:attrNameLst>
                                          <p:attrName>style.visibility</p:attrName>
                                        </p:attrNameLst>
                                      </p:cBhvr>
                                      <p:to>
                                        <p:strVal val="visible"/>
                                      </p:to>
                                    </p:set>
                                    <p:anim calcmode="lin" valueType="num">
                                      <p:cBhvr>
                                        <p:cTn id="28" dur="500" fill="hold"/>
                                        <p:tgtEl>
                                          <p:spTgt spid="21"/>
                                        </p:tgtEl>
                                        <p:attrNameLst>
                                          <p:attrName>ppt_w</p:attrName>
                                        </p:attrNameLst>
                                      </p:cBhvr>
                                      <p:tavLst>
                                        <p:tav tm="0">
                                          <p:val>
                                            <p:fltVal val="0"/>
                                          </p:val>
                                        </p:tav>
                                        <p:tav tm="100000">
                                          <p:val>
                                            <p:strVal val="#ppt_w"/>
                                          </p:val>
                                        </p:tav>
                                      </p:tavLst>
                                    </p:anim>
                                    <p:anim calcmode="lin" valueType="num">
                                      <p:cBhvr>
                                        <p:cTn id="29" dur="500" fill="hold"/>
                                        <p:tgtEl>
                                          <p:spTgt spid="21"/>
                                        </p:tgtEl>
                                        <p:attrNameLst>
                                          <p:attrName>ppt_h</p:attrName>
                                        </p:attrNameLst>
                                      </p:cBhvr>
                                      <p:tavLst>
                                        <p:tav tm="0">
                                          <p:val>
                                            <p:fltVal val="0"/>
                                          </p:val>
                                        </p:tav>
                                        <p:tav tm="100000">
                                          <p:val>
                                            <p:strVal val="#ppt_h"/>
                                          </p:val>
                                        </p:tav>
                                      </p:tavLst>
                                    </p:anim>
                                    <p:animEffect transition="in" filter="fade">
                                      <p:cBhvr>
                                        <p:cTn id="3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1683" grpId="0"/>
      <p:bldP spid="20" grpId="0" animBg="1"/>
      <p:bldP spid="2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8619" name="Picture 11" descr="海水浸水試験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2819400"/>
            <a:ext cx="4222750" cy="3167063"/>
          </a:xfrm>
          <a:prstGeom prst="rect">
            <a:avLst/>
          </a:prstGeom>
          <a:noFill/>
          <a:ln w="28575">
            <a:solidFill>
              <a:srgbClr val="3399FF"/>
            </a:solidFill>
            <a:miter lim="800000"/>
            <a:headEnd/>
            <a:tailEnd/>
          </a:ln>
          <a:extLst>
            <a:ext uri="{909E8E84-426E-40DD-AFC4-6F175D3DCCD1}">
              <a14:hiddenFill xmlns:a14="http://schemas.microsoft.com/office/drawing/2010/main">
                <a:solidFill>
                  <a:srgbClr val="FFFFFF"/>
                </a:solidFill>
              </a14:hiddenFill>
            </a:ext>
          </a:extLst>
        </p:spPr>
      </p:pic>
      <p:pic>
        <p:nvPicPr>
          <p:cNvPr id="22531" name="Picture 8" descr="海水浸水試験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1752600"/>
            <a:ext cx="4114800" cy="3089275"/>
          </a:xfrm>
          <a:prstGeom prst="rect">
            <a:avLst/>
          </a:prstGeom>
          <a:noFill/>
          <a:ln w="28575">
            <a:solidFill>
              <a:srgbClr val="3399FF"/>
            </a:solidFill>
            <a:miter lim="800000"/>
            <a:headEnd/>
            <a:tailEnd/>
          </a:ln>
          <a:extLst>
            <a:ext uri="{909E8E84-426E-40DD-AFC4-6F175D3DCCD1}">
              <a14:hiddenFill xmlns:a14="http://schemas.microsoft.com/office/drawing/2010/main">
                <a:solidFill>
                  <a:srgbClr val="FFFFFF"/>
                </a:solidFill>
              </a14:hiddenFill>
            </a:ext>
          </a:extLst>
        </p:spPr>
      </p:pic>
      <p:sp>
        <p:nvSpPr>
          <p:cNvPr id="22532" name="Rectangle 2"/>
          <p:cNvSpPr>
            <a:spLocks noGrp="1" noChangeArrowheads="1"/>
          </p:cNvSpPr>
          <p:nvPr>
            <p:ph type="title"/>
          </p:nvPr>
        </p:nvSpPr>
        <p:spPr>
          <a:xfrm>
            <a:off x="457200" y="76200"/>
            <a:ext cx="8229600" cy="1143000"/>
          </a:xfrm>
          <a:noFill/>
        </p:spPr>
        <p:txBody>
          <a:bodyPr/>
          <a:lstStyle/>
          <a:p>
            <a:pPr eaLnBrk="1" hangingPunct="1"/>
            <a:r>
              <a:rPr lang="ja-JP" altLang="en-US" dirty="0">
                <a:solidFill>
                  <a:schemeClr val="bg1"/>
                </a:solidFill>
                <a:ea typeface="ＭＳ Ｐゴシック" pitchFamily="50" charset="-128"/>
              </a:rPr>
              <a:t>ビアンコートＢ（</a:t>
            </a:r>
            <a:r>
              <a:rPr lang="en-US" altLang="ja-JP" dirty="0">
                <a:solidFill>
                  <a:schemeClr val="bg1"/>
                </a:solidFill>
                <a:ea typeface="ＭＳ Ｐゴシック" pitchFamily="50" charset="-128"/>
              </a:rPr>
              <a:t>BC-101B</a:t>
            </a:r>
            <a:r>
              <a:rPr lang="ja-JP" altLang="en-US" dirty="0">
                <a:solidFill>
                  <a:schemeClr val="bg1"/>
                </a:solidFill>
                <a:ea typeface="ＭＳ Ｐゴシック" pitchFamily="50" charset="-128"/>
              </a:rPr>
              <a:t>）</a:t>
            </a:r>
          </a:p>
        </p:txBody>
      </p:sp>
      <p:sp>
        <p:nvSpPr>
          <p:cNvPr id="22533" name="Text Box 3"/>
          <p:cNvSpPr txBox="1">
            <a:spLocks noChangeArrowheads="1"/>
          </p:cNvSpPr>
          <p:nvPr/>
        </p:nvSpPr>
        <p:spPr bwMode="auto">
          <a:xfrm>
            <a:off x="1981200" y="990600"/>
            <a:ext cx="51816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prstDash val="dash"/>
                <a:miter lim="800000"/>
                <a:headEnd/>
                <a:tailEnd/>
              </a14:hiddenLine>
            </a:ext>
          </a:extLst>
        </p:spPr>
        <p:txBody>
          <a:bodyPr>
            <a:spAutoFit/>
          </a:bodyPr>
          <a:lstStyle>
            <a:lvl1pPr eaLnBrk="0" hangingPunct="0">
              <a:defRPr kumimoji="1" sz="1600" b="1">
                <a:solidFill>
                  <a:schemeClr val="bg1"/>
                </a:solidFill>
                <a:latin typeface="Arial" charset="0"/>
                <a:ea typeface="ＭＳ Ｐゴシック" pitchFamily="50" charset="-128"/>
              </a:defRPr>
            </a:lvl1pPr>
            <a:lvl2pPr marL="742950" indent="-285750" eaLnBrk="0" hangingPunct="0">
              <a:defRPr kumimoji="1" sz="1600" b="1">
                <a:solidFill>
                  <a:schemeClr val="bg1"/>
                </a:solidFill>
                <a:latin typeface="Arial" charset="0"/>
                <a:ea typeface="ＭＳ Ｐゴシック" pitchFamily="50" charset="-128"/>
              </a:defRPr>
            </a:lvl2pPr>
            <a:lvl3pPr marL="1143000" indent="-228600" eaLnBrk="0" hangingPunct="0">
              <a:defRPr kumimoji="1" sz="1600" b="1">
                <a:solidFill>
                  <a:schemeClr val="bg1"/>
                </a:solidFill>
                <a:latin typeface="Arial" charset="0"/>
                <a:ea typeface="ＭＳ Ｐゴシック" pitchFamily="50" charset="-128"/>
              </a:defRPr>
            </a:lvl3pPr>
            <a:lvl4pPr marL="1600200" indent="-228600" eaLnBrk="0" hangingPunct="0">
              <a:defRPr kumimoji="1" sz="1600" b="1">
                <a:solidFill>
                  <a:schemeClr val="bg1"/>
                </a:solidFill>
                <a:latin typeface="Arial" charset="0"/>
                <a:ea typeface="ＭＳ Ｐゴシック" pitchFamily="50" charset="-128"/>
              </a:defRPr>
            </a:lvl4pPr>
            <a:lvl5pPr marL="2057400" indent="-228600" eaLnBrk="0" hangingPunct="0">
              <a:defRPr kumimoji="1" sz="1600" b="1">
                <a:solidFill>
                  <a:schemeClr val="bg1"/>
                </a:solidFill>
                <a:latin typeface="Arial" charset="0"/>
                <a:ea typeface="ＭＳ Ｐゴシック" pitchFamily="50" charset="-128"/>
              </a:defRPr>
            </a:lvl5pPr>
            <a:lvl6pPr marL="25146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6pPr>
            <a:lvl7pPr marL="29718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7pPr>
            <a:lvl8pPr marL="34290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8pPr>
            <a:lvl9pPr marL="38862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9pPr>
          </a:lstStyle>
          <a:p>
            <a:pPr eaLnBrk="1" hangingPunct="1"/>
            <a:r>
              <a:rPr kumimoji="0" lang="ja-JP" altLang="en-US" sz="2800" b="0">
                <a:solidFill>
                  <a:srgbClr val="FFCC00"/>
                </a:solidFill>
              </a:rPr>
              <a:t>こんな使い方もできます。</a:t>
            </a:r>
            <a:endParaRPr lang="ja-JP" altLang="en-US" sz="2800">
              <a:solidFill>
                <a:srgbClr val="FFCC00"/>
              </a:solidFill>
            </a:endParaRPr>
          </a:p>
        </p:txBody>
      </p:sp>
      <p:sp>
        <p:nvSpPr>
          <p:cNvPr id="708615" name="Text Box 7"/>
          <p:cNvSpPr txBox="1">
            <a:spLocks noChangeArrowheads="1"/>
          </p:cNvSpPr>
          <p:nvPr/>
        </p:nvSpPr>
        <p:spPr bwMode="auto">
          <a:xfrm>
            <a:off x="4953000" y="1828800"/>
            <a:ext cx="38100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lgn="ctr">
                <a:solidFill>
                  <a:srgbClr val="000000"/>
                </a:solidFill>
                <a:miter lim="800000"/>
                <a:headEnd/>
                <a:tailEnd/>
              </a14:hiddenLine>
            </a:ext>
          </a:extLst>
        </p:spPr>
        <p:txBody>
          <a:bodyPr>
            <a:spAutoFit/>
          </a:bodyPr>
          <a:lstStyle>
            <a:lvl1pPr eaLnBrk="0" hangingPunct="0">
              <a:defRPr kumimoji="1" sz="1600" b="1">
                <a:solidFill>
                  <a:schemeClr val="bg1"/>
                </a:solidFill>
                <a:latin typeface="Arial" charset="0"/>
                <a:ea typeface="ＭＳ Ｐゴシック" pitchFamily="50" charset="-128"/>
              </a:defRPr>
            </a:lvl1pPr>
            <a:lvl2pPr marL="742950" indent="-285750" eaLnBrk="0" hangingPunct="0">
              <a:defRPr kumimoji="1" sz="1600" b="1">
                <a:solidFill>
                  <a:schemeClr val="bg1"/>
                </a:solidFill>
                <a:latin typeface="Arial" charset="0"/>
                <a:ea typeface="ＭＳ Ｐゴシック" pitchFamily="50" charset="-128"/>
              </a:defRPr>
            </a:lvl2pPr>
            <a:lvl3pPr marL="1143000" indent="-228600" eaLnBrk="0" hangingPunct="0">
              <a:defRPr kumimoji="1" sz="1600" b="1">
                <a:solidFill>
                  <a:schemeClr val="bg1"/>
                </a:solidFill>
                <a:latin typeface="Arial" charset="0"/>
                <a:ea typeface="ＭＳ Ｐゴシック" pitchFamily="50" charset="-128"/>
              </a:defRPr>
            </a:lvl3pPr>
            <a:lvl4pPr marL="1600200" indent="-228600" eaLnBrk="0" hangingPunct="0">
              <a:defRPr kumimoji="1" sz="1600" b="1">
                <a:solidFill>
                  <a:schemeClr val="bg1"/>
                </a:solidFill>
                <a:latin typeface="Arial" charset="0"/>
                <a:ea typeface="ＭＳ Ｐゴシック" pitchFamily="50" charset="-128"/>
              </a:defRPr>
            </a:lvl4pPr>
            <a:lvl5pPr marL="2057400" indent="-228600" eaLnBrk="0" hangingPunct="0">
              <a:defRPr kumimoji="1" sz="1600" b="1">
                <a:solidFill>
                  <a:schemeClr val="bg1"/>
                </a:solidFill>
                <a:latin typeface="Arial" charset="0"/>
                <a:ea typeface="ＭＳ Ｐゴシック" pitchFamily="50" charset="-128"/>
              </a:defRPr>
            </a:lvl5pPr>
            <a:lvl6pPr marL="25146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6pPr>
            <a:lvl7pPr marL="29718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7pPr>
            <a:lvl8pPr marL="34290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8pPr>
            <a:lvl9pPr marL="38862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9pPr>
          </a:lstStyle>
          <a:p>
            <a:pPr eaLnBrk="1" hangingPunct="1"/>
            <a:r>
              <a:rPr lang="ja-JP" altLang="en-US" sz="2400"/>
              <a:t>防錆トップコートとして</a:t>
            </a:r>
            <a:br>
              <a:rPr lang="ja-JP" altLang="en-US" sz="2400"/>
            </a:br>
            <a:r>
              <a:rPr lang="ja-JP" altLang="en-US" sz="2400"/>
              <a:t>（海水浸水試験）</a:t>
            </a:r>
          </a:p>
        </p:txBody>
      </p:sp>
      <p:pic>
        <p:nvPicPr>
          <p:cNvPr id="708623" name="Picture 15" descr="海水浸水試験"/>
          <p:cNvPicPr>
            <a:picLocks noGrp="1" noChangeAspect="1" noChangeArrowheads="1"/>
          </p:cNvPicPr>
          <p:nvPr>
            <p:ph idx="1"/>
          </p:nvPr>
        </p:nvPicPr>
        <p:blipFill>
          <a:blip r:embed="rId5" cstate="print">
            <a:extLst>
              <a:ext uri="{28A0092B-C50C-407E-A947-70E740481C1C}">
                <a14:useLocalDpi xmlns:a14="http://schemas.microsoft.com/office/drawing/2010/main" val="0"/>
              </a:ext>
            </a:extLst>
          </a:blip>
          <a:srcRect/>
          <a:stretch>
            <a:fillRect/>
          </a:stretch>
        </p:blipFill>
        <p:spPr>
          <a:xfrm>
            <a:off x="4724400" y="2819400"/>
            <a:ext cx="4267200" cy="3205163"/>
          </a:xfrm>
          <a:noFill/>
          <a:ln w="28575">
            <a:solidFill>
              <a:srgbClr val="3399FF"/>
            </a:solidFill>
            <a:miter lim="800000"/>
            <a:headEnd/>
            <a:tailEnd/>
          </a:ln>
        </p:spPr>
      </p:pic>
      <p:sp>
        <p:nvSpPr>
          <p:cNvPr id="22536" name="Text Box 17"/>
          <p:cNvSpPr txBox="1">
            <a:spLocks noChangeArrowheads="1"/>
          </p:cNvSpPr>
          <p:nvPr/>
        </p:nvSpPr>
        <p:spPr bwMode="auto">
          <a:xfrm>
            <a:off x="685800" y="5029200"/>
            <a:ext cx="3352800" cy="1004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lgn="ctr">
                <a:solidFill>
                  <a:srgbClr val="000000"/>
                </a:solidFill>
                <a:miter lim="800000"/>
                <a:headEnd/>
                <a:tailEnd/>
              </a14:hiddenLine>
            </a:ext>
          </a:extLst>
        </p:spPr>
        <p:txBody>
          <a:bodyPr>
            <a:spAutoFit/>
          </a:bodyPr>
          <a:lstStyle>
            <a:lvl1pPr eaLnBrk="0" hangingPunct="0">
              <a:defRPr kumimoji="1" sz="1600" b="1">
                <a:solidFill>
                  <a:schemeClr val="bg1"/>
                </a:solidFill>
                <a:latin typeface="Arial" charset="0"/>
                <a:ea typeface="ＭＳ Ｐゴシック" pitchFamily="50" charset="-128"/>
              </a:defRPr>
            </a:lvl1pPr>
            <a:lvl2pPr marL="742950" indent="-285750" eaLnBrk="0" hangingPunct="0">
              <a:defRPr kumimoji="1" sz="1600" b="1">
                <a:solidFill>
                  <a:schemeClr val="bg1"/>
                </a:solidFill>
                <a:latin typeface="Arial" charset="0"/>
                <a:ea typeface="ＭＳ Ｐゴシック" pitchFamily="50" charset="-128"/>
              </a:defRPr>
            </a:lvl2pPr>
            <a:lvl3pPr marL="1143000" indent="-228600" eaLnBrk="0" hangingPunct="0">
              <a:defRPr kumimoji="1" sz="1600" b="1">
                <a:solidFill>
                  <a:schemeClr val="bg1"/>
                </a:solidFill>
                <a:latin typeface="Arial" charset="0"/>
                <a:ea typeface="ＭＳ Ｐゴシック" pitchFamily="50" charset="-128"/>
              </a:defRPr>
            </a:lvl3pPr>
            <a:lvl4pPr marL="1600200" indent="-228600" eaLnBrk="0" hangingPunct="0">
              <a:defRPr kumimoji="1" sz="1600" b="1">
                <a:solidFill>
                  <a:schemeClr val="bg1"/>
                </a:solidFill>
                <a:latin typeface="Arial" charset="0"/>
                <a:ea typeface="ＭＳ Ｐゴシック" pitchFamily="50" charset="-128"/>
              </a:defRPr>
            </a:lvl4pPr>
            <a:lvl5pPr marL="2057400" indent="-228600" eaLnBrk="0" hangingPunct="0">
              <a:defRPr kumimoji="1" sz="1600" b="1">
                <a:solidFill>
                  <a:schemeClr val="bg1"/>
                </a:solidFill>
                <a:latin typeface="Arial" charset="0"/>
                <a:ea typeface="ＭＳ Ｐゴシック" pitchFamily="50" charset="-128"/>
              </a:defRPr>
            </a:lvl5pPr>
            <a:lvl6pPr marL="25146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6pPr>
            <a:lvl7pPr marL="29718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7pPr>
            <a:lvl8pPr marL="34290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8pPr>
            <a:lvl9pPr marL="38862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9pPr>
          </a:lstStyle>
          <a:p>
            <a:pPr eaLnBrk="1" hangingPunct="1"/>
            <a:r>
              <a:rPr lang="ja-JP" altLang="en-US" sz="2400"/>
              <a:t>９６時間海水に浸水放置。</a:t>
            </a:r>
          </a:p>
          <a:p>
            <a:pPr eaLnBrk="1" hangingPunct="1"/>
            <a:r>
              <a:rPr lang="ja-JP" altLang="en-US" sz="2400"/>
              <a:t>外部暴露１ヶ月間</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708615"/>
                                        </p:tgtEl>
                                        <p:attrNameLst>
                                          <p:attrName>style.visibility</p:attrName>
                                        </p:attrNameLst>
                                      </p:cBhvr>
                                      <p:to>
                                        <p:strVal val="visible"/>
                                      </p:to>
                                    </p:set>
                                    <p:anim calcmode="lin" valueType="num">
                                      <p:cBhvr>
                                        <p:cTn id="7" dur="500" fill="hold"/>
                                        <p:tgtEl>
                                          <p:spTgt spid="708615"/>
                                        </p:tgtEl>
                                        <p:attrNameLst>
                                          <p:attrName>ppt_w</p:attrName>
                                        </p:attrNameLst>
                                      </p:cBhvr>
                                      <p:tavLst>
                                        <p:tav tm="0">
                                          <p:val>
                                            <p:fltVal val="0"/>
                                          </p:val>
                                        </p:tav>
                                        <p:tav tm="100000">
                                          <p:val>
                                            <p:strVal val="#ppt_w"/>
                                          </p:val>
                                        </p:tav>
                                      </p:tavLst>
                                    </p:anim>
                                    <p:anim calcmode="lin" valueType="num">
                                      <p:cBhvr>
                                        <p:cTn id="8" dur="500" fill="hold"/>
                                        <p:tgtEl>
                                          <p:spTgt spid="708615"/>
                                        </p:tgtEl>
                                        <p:attrNameLst>
                                          <p:attrName>ppt_h</p:attrName>
                                        </p:attrNameLst>
                                      </p:cBhvr>
                                      <p:tavLst>
                                        <p:tav tm="0">
                                          <p:val>
                                            <p:fltVal val="0"/>
                                          </p:val>
                                        </p:tav>
                                        <p:tav tm="100000">
                                          <p:val>
                                            <p:strVal val="#ppt_h"/>
                                          </p:val>
                                        </p:tav>
                                      </p:tavLst>
                                    </p:anim>
                                  </p:childTnLst>
                                </p:cTn>
                              </p:par>
                              <p:par>
                                <p:cTn id="9" presetID="53" presetClass="entr" presetSubtype="0" fill="hold" nodeType="withEffect">
                                  <p:stCondLst>
                                    <p:cond delay="0"/>
                                  </p:stCondLst>
                                  <p:childTnLst>
                                    <p:set>
                                      <p:cBhvr>
                                        <p:cTn id="10" dur="1" fill="hold">
                                          <p:stCondLst>
                                            <p:cond delay="0"/>
                                          </p:stCondLst>
                                        </p:cTn>
                                        <p:tgtEl>
                                          <p:spTgt spid="708619"/>
                                        </p:tgtEl>
                                        <p:attrNameLst>
                                          <p:attrName>style.visibility</p:attrName>
                                        </p:attrNameLst>
                                      </p:cBhvr>
                                      <p:to>
                                        <p:strVal val="visible"/>
                                      </p:to>
                                    </p:set>
                                    <p:anim calcmode="lin" valueType="num">
                                      <p:cBhvr>
                                        <p:cTn id="11" dur="500" fill="hold"/>
                                        <p:tgtEl>
                                          <p:spTgt spid="708619"/>
                                        </p:tgtEl>
                                        <p:attrNameLst>
                                          <p:attrName>ppt_w</p:attrName>
                                        </p:attrNameLst>
                                      </p:cBhvr>
                                      <p:tavLst>
                                        <p:tav tm="0">
                                          <p:val>
                                            <p:fltVal val="0"/>
                                          </p:val>
                                        </p:tav>
                                        <p:tav tm="100000">
                                          <p:val>
                                            <p:strVal val="#ppt_w"/>
                                          </p:val>
                                        </p:tav>
                                      </p:tavLst>
                                    </p:anim>
                                    <p:anim calcmode="lin" valueType="num">
                                      <p:cBhvr>
                                        <p:cTn id="12" dur="500" fill="hold"/>
                                        <p:tgtEl>
                                          <p:spTgt spid="708619"/>
                                        </p:tgtEl>
                                        <p:attrNameLst>
                                          <p:attrName>ppt_h</p:attrName>
                                        </p:attrNameLst>
                                      </p:cBhvr>
                                      <p:tavLst>
                                        <p:tav tm="0">
                                          <p:val>
                                            <p:fltVal val="0"/>
                                          </p:val>
                                        </p:tav>
                                        <p:tav tm="100000">
                                          <p:val>
                                            <p:strVal val="#ppt_h"/>
                                          </p:val>
                                        </p:tav>
                                      </p:tavLst>
                                    </p:anim>
                                    <p:animEffect transition="in" filter="fade">
                                      <p:cBhvr>
                                        <p:cTn id="13" dur="500"/>
                                        <p:tgtEl>
                                          <p:spTgt spid="708619"/>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0" presetClass="entr" presetSubtype="0" fill="hold" nodeType="clickEffect">
                                  <p:stCondLst>
                                    <p:cond delay="0"/>
                                  </p:stCondLst>
                                  <p:childTnLst>
                                    <p:set>
                                      <p:cBhvr>
                                        <p:cTn id="17" dur="1" fill="hold">
                                          <p:stCondLst>
                                            <p:cond delay="0"/>
                                          </p:stCondLst>
                                        </p:cTn>
                                        <p:tgtEl>
                                          <p:spTgt spid="708623"/>
                                        </p:tgtEl>
                                        <p:attrNameLst>
                                          <p:attrName>style.visibility</p:attrName>
                                        </p:attrNameLst>
                                      </p:cBhvr>
                                      <p:to>
                                        <p:strVal val="visible"/>
                                      </p:to>
                                    </p:set>
                                    <p:animEffect transition="in" filter="fade">
                                      <p:cBhvr>
                                        <p:cTn id="18" dur="500"/>
                                        <p:tgtEl>
                                          <p:spTgt spid="708623"/>
                                        </p:tgtEl>
                                      </p:cBhvr>
                                    </p:animEffect>
                                  </p:childTnLst>
                                </p:cTn>
                              </p:par>
                              <p:par>
                                <p:cTn id="19" presetID="10" presetClass="exit" presetSubtype="0" fill="hold" nodeType="withEffect">
                                  <p:stCondLst>
                                    <p:cond delay="0"/>
                                  </p:stCondLst>
                                  <p:childTnLst>
                                    <p:animEffect transition="out" filter="fade">
                                      <p:cBhvr>
                                        <p:cTn id="20" dur="500"/>
                                        <p:tgtEl>
                                          <p:spTgt spid="708619"/>
                                        </p:tgtEl>
                                      </p:cBhvr>
                                    </p:animEffect>
                                    <p:set>
                                      <p:cBhvr>
                                        <p:cTn id="21" dur="1" fill="hold">
                                          <p:stCondLst>
                                            <p:cond delay="499"/>
                                          </p:stCondLst>
                                        </p:cTn>
                                        <p:tgtEl>
                                          <p:spTgt spid="7086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861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2" name="Rectangle 2"/>
          <p:cNvSpPr>
            <a:spLocks noGrp="1" noChangeArrowheads="1"/>
          </p:cNvSpPr>
          <p:nvPr>
            <p:ph type="title"/>
          </p:nvPr>
        </p:nvSpPr>
        <p:spPr>
          <a:xfrm>
            <a:off x="457200" y="76200"/>
            <a:ext cx="8229600" cy="1143000"/>
          </a:xfrm>
          <a:noFill/>
        </p:spPr>
        <p:txBody>
          <a:bodyPr/>
          <a:lstStyle/>
          <a:p>
            <a:pPr eaLnBrk="1" hangingPunct="1"/>
            <a:r>
              <a:rPr lang="ja-JP" altLang="en-US" dirty="0">
                <a:solidFill>
                  <a:schemeClr val="bg1"/>
                </a:solidFill>
                <a:ea typeface="ＭＳ Ｐゴシック" pitchFamily="50" charset="-128"/>
              </a:rPr>
              <a:t>ビアンコートＢ（</a:t>
            </a:r>
            <a:r>
              <a:rPr lang="en-US" altLang="ja-JP" dirty="0">
                <a:solidFill>
                  <a:schemeClr val="bg1"/>
                </a:solidFill>
                <a:ea typeface="ＭＳ Ｐゴシック" pitchFamily="50" charset="-128"/>
              </a:rPr>
              <a:t>BC-101B</a:t>
            </a:r>
            <a:r>
              <a:rPr lang="ja-JP" altLang="en-US" dirty="0">
                <a:solidFill>
                  <a:schemeClr val="bg1"/>
                </a:solidFill>
                <a:ea typeface="ＭＳ Ｐゴシック" pitchFamily="50" charset="-128"/>
              </a:rPr>
              <a:t>）</a:t>
            </a:r>
          </a:p>
        </p:txBody>
      </p:sp>
      <p:pic>
        <p:nvPicPr>
          <p:cNvPr id="10" name="図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19673" y="2006143"/>
            <a:ext cx="5919746" cy="4439810"/>
          </a:xfrm>
          <a:prstGeom prst="rect">
            <a:avLst/>
          </a:prstGeom>
          <a:ln w="34925">
            <a:solidFill>
              <a:srgbClr val="006699"/>
            </a:solidFill>
          </a:ln>
        </p:spPr>
      </p:pic>
      <p:sp>
        <p:nvSpPr>
          <p:cNvPr id="11" name="テキスト ボックス 10"/>
          <p:cNvSpPr txBox="1"/>
          <p:nvPr/>
        </p:nvSpPr>
        <p:spPr>
          <a:xfrm>
            <a:off x="0" y="1052736"/>
            <a:ext cx="9144000" cy="830997"/>
          </a:xfrm>
          <a:prstGeom prst="rect">
            <a:avLst/>
          </a:prstGeom>
          <a:noFill/>
        </p:spPr>
        <p:txBody>
          <a:bodyPr wrap="square" rtlCol="0">
            <a:spAutoFit/>
          </a:bodyPr>
          <a:lstStyle/>
          <a:p>
            <a:pPr fontAlgn="auto">
              <a:spcBef>
                <a:spcPts val="0"/>
              </a:spcBef>
              <a:spcAft>
                <a:spcPts val="0"/>
              </a:spcAft>
            </a:pPr>
            <a:r>
              <a:rPr kumimoji="0" lang="ja-JP" altLang="en-US" sz="2400" b="0" kern="0" dirty="0">
                <a:solidFill>
                  <a:srgbClr val="FFFFFF"/>
                </a:solidFill>
                <a:latin typeface="HGS明朝E" panose="02020900000000000000" pitchFamily="18" charset="-128"/>
                <a:ea typeface="HGS明朝E" panose="02020900000000000000" pitchFamily="18" charset="-128"/>
              </a:rPr>
              <a:t>北陸新幹線・ＥＶステンレス枠</a:t>
            </a:r>
            <a:r>
              <a:rPr kumimoji="0" lang="ja-JP" altLang="en-US" sz="2400" b="0" kern="0" dirty="0">
                <a:solidFill>
                  <a:srgbClr val="FFFF00"/>
                </a:solidFill>
                <a:latin typeface="HGS明朝E" panose="02020900000000000000" pitchFamily="18" charset="-128"/>
                <a:ea typeface="HGS明朝E" panose="02020900000000000000" pitchFamily="18" charset="-128"/>
              </a:rPr>
              <a:t>サビ防止</a:t>
            </a:r>
            <a:r>
              <a:rPr kumimoji="0" lang="ja-JP" altLang="en-US" sz="2400" b="0" kern="0" dirty="0">
                <a:solidFill>
                  <a:srgbClr val="FFFFFF"/>
                </a:solidFill>
                <a:latin typeface="HGS明朝E" panose="02020900000000000000" pitchFamily="18" charset="-128"/>
                <a:ea typeface="HGS明朝E" panose="02020900000000000000" pitchFamily="18" charset="-128"/>
              </a:rPr>
              <a:t>等に</a:t>
            </a:r>
            <a:endParaRPr kumimoji="0" lang="en-US" altLang="ja-JP" sz="2400" b="0" kern="0" dirty="0">
              <a:solidFill>
                <a:srgbClr val="FFFFFF"/>
              </a:solidFill>
              <a:latin typeface="HGS明朝E" panose="02020900000000000000" pitchFamily="18" charset="-128"/>
              <a:ea typeface="HGS明朝E" panose="02020900000000000000" pitchFamily="18" charset="-128"/>
            </a:endParaRPr>
          </a:p>
          <a:p>
            <a:pPr fontAlgn="auto">
              <a:spcBef>
                <a:spcPts val="0"/>
              </a:spcBef>
              <a:spcAft>
                <a:spcPts val="0"/>
              </a:spcAft>
            </a:pPr>
            <a:r>
              <a:rPr kumimoji="0" lang="ja-JP" altLang="en-US" sz="2400" b="0" kern="0" dirty="0">
                <a:solidFill>
                  <a:srgbClr val="FFFFFF"/>
                </a:solidFill>
                <a:latin typeface="HGS明朝E" panose="02020900000000000000" pitchFamily="18" charset="-128"/>
                <a:ea typeface="HGS明朝E" panose="02020900000000000000" pitchFamily="18" charset="-128"/>
              </a:rPr>
              <a:t>採用されています。</a:t>
            </a:r>
            <a:endParaRPr kumimoji="0" lang="en-US" altLang="ja-JP" sz="2400" b="0" kern="0" dirty="0">
              <a:solidFill>
                <a:srgbClr val="FFFFFF"/>
              </a:solidFill>
              <a:latin typeface="HGS明朝E" panose="02020900000000000000" pitchFamily="18" charset="-128"/>
              <a:ea typeface="HGS明朝E" panose="02020900000000000000" pitchFamily="18" charset="-128"/>
            </a:endParaRPr>
          </a:p>
        </p:txBody>
      </p:sp>
      <p:sp>
        <p:nvSpPr>
          <p:cNvPr id="12" name="Text Box 18"/>
          <p:cNvSpPr txBox="1">
            <a:spLocks noChangeArrowheads="1"/>
          </p:cNvSpPr>
          <p:nvPr/>
        </p:nvSpPr>
        <p:spPr bwMode="auto">
          <a:xfrm>
            <a:off x="2411760" y="5984287"/>
            <a:ext cx="338709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lgn="ctr">
                <a:solidFill>
                  <a:srgbClr val="000000"/>
                </a:solidFill>
                <a:miter lim="800000"/>
                <a:headEnd/>
                <a:tailEnd/>
              </a14:hiddenLine>
            </a:ext>
          </a:extLst>
        </p:spPr>
        <p:txBody>
          <a:bodyPr wrap="square">
            <a:spAutoFit/>
          </a:bodyPr>
          <a:lstStyle>
            <a:lvl1pPr eaLnBrk="0" hangingPunct="0">
              <a:defRPr kumimoji="1" sz="1600" b="1">
                <a:solidFill>
                  <a:schemeClr val="bg1"/>
                </a:solidFill>
                <a:latin typeface="Arial" charset="0"/>
                <a:ea typeface="ＭＳ Ｐゴシック" pitchFamily="50" charset="-128"/>
              </a:defRPr>
            </a:lvl1pPr>
            <a:lvl2pPr marL="742950" indent="-285750" eaLnBrk="0" hangingPunct="0">
              <a:defRPr kumimoji="1" sz="1600" b="1">
                <a:solidFill>
                  <a:schemeClr val="bg1"/>
                </a:solidFill>
                <a:latin typeface="Arial" charset="0"/>
                <a:ea typeface="ＭＳ Ｐゴシック" pitchFamily="50" charset="-128"/>
              </a:defRPr>
            </a:lvl2pPr>
            <a:lvl3pPr marL="1143000" indent="-228600" eaLnBrk="0" hangingPunct="0">
              <a:defRPr kumimoji="1" sz="1600" b="1">
                <a:solidFill>
                  <a:schemeClr val="bg1"/>
                </a:solidFill>
                <a:latin typeface="Arial" charset="0"/>
                <a:ea typeface="ＭＳ Ｐゴシック" pitchFamily="50" charset="-128"/>
              </a:defRPr>
            </a:lvl3pPr>
            <a:lvl4pPr marL="1600200" indent="-228600" eaLnBrk="0" hangingPunct="0">
              <a:defRPr kumimoji="1" sz="1600" b="1">
                <a:solidFill>
                  <a:schemeClr val="bg1"/>
                </a:solidFill>
                <a:latin typeface="Arial" charset="0"/>
                <a:ea typeface="ＭＳ Ｐゴシック" pitchFamily="50" charset="-128"/>
              </a:defRPr>
            </a:lvl4pPr>
            <a:lvl5pPr marL="2057400" indent="-228600" eaLnBrk="0" hangingPunct="0">
              <a:defRPr kumimoji="1" sz="1600" b="1">
                <a:solidFill>
                  <a:schemeClr val="bg1"/>
                </a:solidFill>
                <a:latin typeface="Arial" charset="0"/>
                <a:ea typeface="ＭＳ Ｐゴシック" pitchFamily="50" charset="-128"/>
              </a:defRPr>
            </a:lvl5pPr>
            <a:lvl6pPr marL="25146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6pPr>
            <a:lvl7pPr marL="29718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7pPr>
            <a:lvl8pPr marL="34290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8pPr>
            <a:lvl9pPr marL="38862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9pPr>
          </a:lstStyle>
          <a:p>
            <a:pPr eaLnBrk="1" hangingPunct="1"/>
            <a:r>
              <a:rPr lang="ja-JP" altLang="en-US" sz="2400" dirty="0">
                <a:solidFill>
                  <a:prstClr val="white"/>
                </a:solidFill>
                <a:latin typeface="HGS明朝E" panose="02020900000000000000" pitchFamily="18" charset="-128"/>
                <a:ea typeface="HGS明朝E" panose="02020900000000000000" pitchFamily="18" charset="-128"/>
              </a:rPr>
              <a:t>ビアンコートＢ施工</a:t>
            </a:r>
          </a:p>
        </p:txBody>
      </p:sp>
    </p:spTree>
    <p:extLst>
      <p:ext uri="{BB962C8B-B14F-4D97-AF65-F5344CB8AC3E}">
        <p14:creationId xmlns:p14="http://schemas.microsoft.com/office/powerpoint/2010/main" val="1189030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gradFill rotWithShape="0">
          <a:gsLst>
            <a:gs pos="0">
              <a:srgbClr val="3399FF"/>
            </a:gs>
            <a:gs pos="100000">
              <a:srgbClr val="0066FF"/>
            </a:gs>
          </a:gsLst>
          <a:lin ang="2700000" scaled="1"/>
        </a:gradFill>
        <a:effectLst/>
      </p:bgPr>
    </p:bg>
    <p:spTree>
      <p:nvGrpSpPr>
        <p:cNvPr id="1" name=""/>
        <p:cNvGrpSpPr/>
        <p:nvPr/>
      </p:nvGrpSpPr>
      <p:grpSpPr>
        <a:xfrm>
          <a:off x="0" y="0"/>
          <a:ext cx="0" cy="0"/>
          <a:chOff x="0" y="0"/>
          <a:chExt cx="0" cy="0"/>
        </a:xfrm>
      </p:grpSpPr>
      <p:sp>
        <p:nvSpPr>
          <p:cNvPr id="81928" name="Rectangle 10"/>
          <p:cNvSpPr>
            <a:spLocks noGrp="1" noChangeArrowheads="1"/>
          </p:cNvSpPr>
          <p:nvPr>
            <p:ph type="title"/>
          </p:nvPr>
        </p:nvSpPr>
        <p:spPr>
          <a:xfrm>
            <a:off x="457200" y="76200"/>
            <a:ext cx="8229600" cy="1295400"/>
          </a:xfrm>
          <a:noFill/>
        </p:spPr>
        <p:txBody>
          <a:bodyPr/>
          <a:lstStyle/>
          <a:p>
            <a:pPr eaLnBrk="1" hangingPunct="1"/>
            <a:r>
              <a:rPr lang="ja-JP" altLang="en-US" spc="-300" dirty="0">
                <a:solidFill>
                  <a:schemeClr val="bg1"/>
                </a:solidFill>
                <a:ea typeface="ＭＳ Ｐゴシック" pitchFamily="50" charset="-128"/>
              </a:rPr>
              <a:t>ビアンコートＢ超疎水タイプ　外壁用</a:t>
            </a:r>
            <a:r>
              <a:rPr lang="en-US" altLang="ja-JP" spc="-300" dirty="0">
                <a:solidFill>
                  <a:schemeClr val="bg1"/>
                </a:solidFill>
                <a:ea typeface="ＭＳ Ｐゴシック" pitchFamily="50" charset="-128"/>
              </a:rPr>
              <a:t/>
            </a:r>
            <a:br>
              <a:rPr lang="en-US" altLang="ja-JP" spc="-300" dirty="0">
                <a:solidFill>
                  <a:schemeClr val="bg1"/>
                </a:solidFill>
                <a:ea typeface="ＭＳ Ｐゴシック" pitchFamily="50" charset="-128"/>
              </a:rPr>
            </a:br>
            <a:r>
              <a:rPr lang="en-US" altLang="ja-JP" dirty="0">
                <a:solidFill>
                  <a:schemeClr val="bg1"/>
                </a:solidFill>
                <a:ea typeface="ＭＳ Ｐゴシック" pitchFamily="50" charset="-128"/>
              </a:rPr>
              <a:t>(BC-101SH)</a:t>
            </a:r>
            <a:endParaRPr lang="ja-JP" altLang="en-US" dirty="0">
              <a:solidFill>
                <a:schemeClr val="bg1"/>
              </a:solidFill>
              <a:ea typeface="ＭＳ Ｐゴシック" pitchFamily="50" charset="-128"/>
            </a:endParaRPr>
          </a:p>
        </p:txBody>
      </p:sp>
      <p:pic>
        <p:nvPicPr>
          <p:cNvPr id="8" name="図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19200" y="2468870"/>
            <a:ext cx="3243082" cy="3474730"/>
          </a:xfrm>
          <a:prstGeom prst="rect">
            <a:avLst/>
          </a:prstGeom>
        </p:spPr>
      </p:pic>
      <p:pic>
        <p:nvPicPr>
          <p:cNvPr id="10" name="図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24400" y="2468870"/>
            <a:ext cx="3243082" cy="3474730"/>
          </a:xfrm>
          <a:prstGeom prst="rect">
            <a:avLst/>
          </a:prstGeom>
        </p:spPr>
      </p:pic>
      <p:sp>
        <p:nvSpPr>
          <p:cNvPr id="12" name="文字方塊 6"/>
          <p:cNvSpPr txBox="1"/>
          <p:nvPr/>
        </p:nvSpPr>
        <p:spPr>
          <a:xfrm>
            <a:off x="228600" y="1610380"/>
            <a:ext cx="8610600" cy="400110"/>
          </a:xfrm>
          <a:prstGeom prst="rect">
            <a:avLst/>
          </a:prstGeom>
          <a:noFill/>
          <a:ln>
            <a:noFill/>
          </a:ln>
        </p:spPr>
        <p:txBody>
          <a:bodyPr wrap="square" rtlCol="0">
            <a:spAutoFit/>
          </a:bodyPr>
          <a:lstStyle/>
          <a:p>
            <a:r>
              <a:rPr lang="ja-JP" altLang="en-US" sz="2000" dirty="0">
                <a:solidFill>
                  <a:srgbClr val="FFFF00"/>
                </a:solidFill>
                <a:latin typeface="ＭＳ Ｐゴシック" panose="020B0600070205080204" pitchFamily="50" charset="-128"/>
              </a:rPr>
              <a:t>ガラスコーティングは自動車では“常識”の時代</a:t>
            </a:r>
            <a:endParaRPr lang="en-US" altLang="zh-TW" sz="2000" dirty="0">
              <a:solidFill>
                <a:srgbClr val="FFFF00"/>
              </a:solidFill>
              <a:latin typeface="ＭＳ Ｐゴシック" panose="020B0600070205080204" pitchFamily="50" charset="-128"/>
            </a:endParaRPr>
          </a:p>
        </p:txBody>
      </p:sp>
      <p:sp>
        <p:nvSpPr>
          <p:cNvPr id="13" name="文字方塊 6"/>
          <p:cNvSpPr txBox="1"/>
          <p:nvPr/>
        </p:nvSpPr>
        <p:spPr>
          <a:xfrm>
            <a:off x="457200" y="1945650"/>
            <a:ext cx="8153400" cy="400110"/>
          </a:xfrm>
          <a:prstGeom prst="rect">
            <a:avLst/>
          </a:prstGeom>
          <a:noFill/>
          <a:ln>
            <a:noFill/>
          </a:ln>
        </p:spPr>
        <p:txBody>
          <a:bodyPr wrap="square" rtlCol="0">
            <a:spAutoFit/>
          </a:bodyPr>
          <a:lstStyle/>
          <a:p>
            <a:r>
              <a:rPr lang="ja-JP" altLang="en-US" sz="2000" dirty="0">
                <a:solidFill>
                  <a:srgbClr val="FFFF00"/>
                </a:solidFill>
                <a:latin typeface="ＭＳ Ｐゴシック" panose="020B0600070205080204" pitchFamily="50" charset="-128"/>
              </a:rPr>
              <a:t>さらに、室内から外壁まで“家まるごとガラスコート”へ</a:t>
            </a:r>
            <a:endParaRPr lang="en-US" altLang="zh-TW" sz="2000" dirty="0">
              <a:solidFill>
                <a:srgbClr val="FFFF00"/>
              </a:solidFill>
              <a:latin typeface="ＭＳ Ｐゴシック" panose="020B0600070205080204" pitchFamily="50" charset="-128"/>
            </a:endParaRPr>
          </a:p>
        </p:txBody>
      </p:sp>
      <p:pic>
        <p:nvPicPr>
          <p:cNvPr id="2" name="図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76036" y="2133600"/>
            <a:ext cx="5991927" cy="4278259"/>
          </a:xfrm>
          <a:prstGeom prst="rect">
            <a:avLst/>
          </a:prstGeom>
        </p:spPr>
      </p:pic>
    </p:spTree>
    <p:extLst>
      <p:ext uri="{BB962C8B-B14F-4D97-AF65-F5344CB8AC3E}">
        <p14:creationId xmlns:p14="http://schemas.microsoft.com/office/powerpoint/2010/main" val="3434294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1928"/>
                                        </p:tgtEl>
                                        <p:attrNameLst>
                                          <p:attrName>style.visibility</p:attrName>
                                        </p:attrNameLst>
                                      </p:cBhvr>
                                      <p:to>
                                        <p:strVal val="visible"/>
                                      </p:to>
                                    </p:set>
                                    <p:animEffect transition="in" filter="fade">
                                      <p:cBhvr>
                                        <p:cTn id="7" dur="500"/>
                                        <p:tgtEl>
                                          <p:spTgt spid="8192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par>
                                <p:cTn id="19" presetID="10" presetClass="exit" presetSubtype="0" fill="hold" nodeType="withEffect">
                                  <p:stCondLst>
                                    <p:cond delay="0"/>
                                  </p:stCondLst>
                                  <p:childTnLst>
                                    <p:animEffect transition="out" filter="fade">
                                      <p:cBhvr>
                                        <p:cTn id="20" dur="500"/>
                                        <p:tgtEl>
                                          <p:spTgt spid="2"/>
                                        </p:tgtEl>
                                      </p:cBhvr>
                                    </p:animEffect>
                                    <p:set>
                                      <p:cBhvr>
                                        <p:cTn id="21" dur="1" fill="hold">
                                          <p:stCondLst>
                                            <p:cond delay="499"/>
                                          </p:stCondLst>
                                        </p:cTn>
                                        <p:tgtEl>
                                          <p:spTgt spid="2"/>
                                        </p:tgtEl>
                                        <p:attrNameLst>
                                          <p:attrName>style.visibility</p:attrName>
                                        </p:attrNameLst>
                                      </p:cBhvr>
                                      <p:to>
                                        <p:strVal val="hidden"/>
                                      </p:to>
                                    </p:set>
                                  </p:childTnLst>
                                </p:cTn>
                              </p:par>
                              <p:par>
                                <p:cTn id="22" presetID="10" presetClass="entr" presetSubtype="0" fill="hold"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childTnLst>
                                </p:cTn>
                              </p:par>
                              <p:par>
                                <p:cTn id="25" presetID="10" presetClass="entr" presetSubtype="0"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28" grpId="0"/>
      <p:bldP spid="12" grpId="0"/>
      <p:bldP spid="13"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gradFill rotWithShape="0">
          <a:gsLst>
            <a:gs pos="0">
              <a:srgbClr val="3399FF"/>
            </a:gs>
            <a:gs pos="100000">
              <a:srgbClr val="0066FF"/>
            </a:gs>
          </a:gsLst>
          <a:lin ang="2700000" scaled="1"/>
        </a:gradFill>
        <a:effectLst/>
      </p:bgPr>
    </p:bg>
    <p:spTree>
      <p:nvGrpSpPr>
        <p:cNvPr id="1" name=""/>
        <p:cNvGrpSpPr/>
        <p:nvPr/>
      </p:nvGrpSpPr>
      <p:grpSpPr>
        <a:xfrm>
          <a:off x="0" y="0"/>
          <a:ext cx="0" cy="0"/>
          <a:chOff x="0" y="0"/>
          <a:chExt cx="0" cy="0"/>
        </a:xfrm>
      </p:grpSpPr>
      <p:sp>
        <p:nvSpPr>
          <p:cNvPr id="81928" name="Rectangle 10"/>
          <p:cNvSpPr>
            <a:spLocks noGrp="1" noChangeArrowheads="1"/>
          </p:cNvSpPr>
          <p:nvPr>
            <p:ph type="title"/>
          </p:nvPr>
        </p:nvSpPr>
        <p:spPr>
          <a:xfrm>
            <a:off x="457200" y="76200"/>
            <a:ext cx="8229600" cy="1295400"/>
          </a:xfrm>
          <a:noFill/>
        </p:spPr>
        <p:txBody>
          <a:bodyPr/>
          <a:lstStyle/>
          <a:p>
            <a:pPr eaLnBrk="1" hangingPunct="1"/>
            <a:r>
              <a:rPr lang="ja-JP" altLang="en-US" spc="-300" dirty="0">
                <a:solidFill>
                  <a:schemeClr val="bg1"/>
                </a:solidFill>
                <a:ea typeface="ＭＳ Ｐゴシック" pitchFamily="50" charset="-128"/>
              </a:rPr>
              <a:t>ビアンコートＢ超疎水タイプ　外壁用</a:t>
            </a:r>
            <a:r>
              <a:rPr lang="en-US" altLang="ja-JP" spc="-300" dirty="0">
                <a:solidFill>
                  <a:schemeClr val="bg1"/>
                </a:solidFill>
                <a:ea typeface="ＭＳ Ｐゴシック" pitchFamily="50" charset="-128"/>
              </a:rPr>
              <a:t/>
            </a:r>
            <a:br>
              <a:rPr lang="en-US" altLang="ja-JP" spc="-300" dirty="0">
                <a:solidFill>
                  <a:schemeClr val="bg1"/>
                </a:solidFill>
                <a:ea typeface="ＭＳ Ｐゴシック" pitchFamily="50" charset="-128"/>
              </a:rPr>
            </a:br>
            <a:r>
              <a:rPr lang="en-US" altLang="ja-JP" dirty="0">
                <a:solidFill>
                  <a:schemeClr val="bg1"/>
                </a:solidFill>
                <a:ea typeface="ＭＳ Ｐゴシック" pitchFamily="50" charset="-128"/>
              </a:rPr>
              <a:t>(BC-101SH)</a:t>
            </a:r>
            <a:endParaRPr lang="ja-JP" altLang="en-US" dirty="0">
              <a:solidFill>
                <a:schemeClr val="bg1"/>
              </a:solidFill>
              <a:ea typeface="ＭＳ Ｐゴシック" pitchFamily="50" charset="-128"/>
            </a:endParaRPr>
          </a:p>
        </p:txBody>
      </p:sp>
      <p:pic>
        <p:nvPicPr>
          <p:cNvPr id="3" name="図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32324" y="2077130"/>
            <a:ext cx="5052153" cy="3575073"/>
          </a:xfrm>
          <a:prstGeom prst="rect">
            <a:avLst/>
          </a:prstGeom>
        </p:spPr>
      </p:pic>
      <p:sp>
        <p:nvSpPr>
          <p:cNvPr id="5" name="二等辺三角形 4"/>
          <p:cNvSpPr/>
          <p:nvPr/>
        </p:nvSpPr>
        <p:spPr>
          <a:xfrm>
            <a:off x="5970924" y="5429559"/>
            <a:ext cx="460197" cy="742641"/>
          </a:xfrm>
          <a:prstGeom prst="triangle">
            <a:avLst/>
          </a:prstGeom>
          <a:solidFill>
            <a:srgbClr val="D717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a:p>
        </p:txBody>
      </p:sp>
      <p:sp>
        <p:nvSpPr>
          <p:cNvPr id="6" name="二等辺三角形 5"/>
          <p:cNvSpPr/>
          <p:nvPr/>
        </p:nvSpPr>
        <p:spPr>
          <a:xfrm>
            <a:off x="2720428" y="5429559"/>
            <a:ext cx="460197" cy="742641"/>
          </a:xfrm>
          <a:prstGeom prst="triangle">
            <a:avLst/>
          </a:prstGeom>
          <a:solidFill>
            <a:srgbClr val="D717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a:p>
        </p:txBody>
      </p:sp>
      <p:sp>
        <p:nvSpPr>
          <p:cNvPr id="7" name="文字方塊 6"/>
          <p:cNvSpPr txBox="1"/>
          <p:nvPr/>
        </p:nvSpPr>
        <p:spPr>
          <a:xfrm>
            <a:off x="6787267" y="5318857"/>
            <a:ext cx="1753360" cy="438582"/>
          </a:xfrm>
          <a:prstGeom prst="rect">
            <a:avLst/>
          </a:prstGeom>
          <a:noFill/>
          <a:ln>
            <a:noFill/>
          </a:ln>
        </p:spPr>
        <p:txBody>
          <a:bodyPr wrap="square" rtlCol="0">
            <a:spAutoFit/>
          </a:bodyPr>
          <a:lstStyle/>
          <a:p>
            <a:pPr algn="ctr"/>
            <a:r>
              <a:rPr lang="ja-JP" altLang="en-US" sz="2250" dirty="0">
                <a:latin typeface="ＭＳ Ｐゴシック" panose="020B0600070205080204" pitchFamily="50" charset="-128"/>
              </a:rPr>
              <a:t>未施工</a:t>
            </a:r>
            <a:endParaRPr lang="en-US" altLang="zh-TW" sz="2250" dirty="0">
              <a:latin typeface="ＭＳ Ｐゴシック" panose="020B0600070205080204" pitchFamily="50" charset="-128"/>
            </a:endParaRPr>
          </a:p>
        </p:txBody>
      </p:sp>
      <p:sp>
        <p:nvSpPr>
          <p:cNvPr id="8" name="文字方塊 6"/>
          <p:cNvSpPr txBox="1"/>
          <p:nvPr/>
        </p:nvSpPr>
        <p:spPr>
          <a:xfrm>
            <a:off x="609600" y="5318857"/>
            <a:ext cx="1431358" cy="438582"/>
          </a:xfrm>
          <a:prstGeom prst="rect">
            <a:avLst/>
          </a:prstGeom>
          <a:noFill/>
          <a:ln>
            <a:noFill/>
          </a:ln>
        </p:spPr>
        <p:txBody>
          <a:bodyPr wrap="square" rtlCol="0">
            <a:spAutoFit/>
          </a:bodyPr>
          <a:lstStyle/>
          <a:p>
            <a:pPr algn="ctr"/>
            <a:r>
              <a:rPr lang="ja-JP" altLang="en-US" sz="2250" dirty="0">
                <a:latin typeface="ＭＳ Ｐゴシック" panose="020B0600070205080204" pitchFamily="50" charset="-128"/>
              </a:rPr>
              <a:t>施工</a:t>
            </a:r>
            <a:endParaRPr lang="en-US" altLang="zh-TW" sz="2250" dirty="0">
              <a:latin typeface="ＭＳ Ｐゴシック" panose="020B0600070205080204" pitchFamily="50" charset="-128"/>
            </a:endParaRPr>
          </a:p>
        </p:txBody>
      </p:sp>
      <p:sp>
        <p:nvSpPr>
          <p:cNvPr id="9" name="文字方塊 6"/>
          <p:cNvSpPr txBox="1"/>
          <p:nvPr/>
        </p:nvSpPr>
        <p:spPr>
          <a:xfrm>
            <a:off x="1932324" y="1633916"/>
            <a:ext cx="5052153" cy="400110"/>
          </a:xfrm>
          <a:prstGeom prst="rect">
            <a:avLst/>
          </a:prstGeom>
          <a:noFill/>
          <a:ln>
            <a:noFill/>
          </a:ln>
        </p:spPr>
        <p:txBody>
          <a:bodyPr wrap="square" rtlCol="0">
            <a:spAutoFit/>
          </a:bodyPr>
          <a:lstStyle/>
          <a:p>
            <a:r>
              <a:rPr lang="ja-JP" altLang="en-US" sz="2000" dirty="0">
                <a:solidFill>
                  <a:srgbClr val="FFFF00"/>
                </a:solidFill>
                <a:latin typeface="ＭＳ Ｐゴシック" panose="020B0600070205080204" pitchFamily="50" charset="-128"/>
              </a:rPr>
              <a:t>施工部位には汚れが付着しません</a:t>
            </a:r>
            <a:endParaRPr lang="en-US" altLang="zh-TW" sz="2000" dirty="0">
              <a:solidFill>
                <a:srgbClr val="FFFF00"/>
              </a:solidFill>
              <a:latin typeface="ＭＳ Ｐゴシック" panose="020B0600070205080204" pitchFamily="50" charset="-128"/>
            </a:endParaRPr>
          </a:p>
        </p:txBody>
      </p:sp>
      <p:sp>
        <p:nvSpPr>
          <p:cNvPr id="10" name="文字方塊 6"/>
          <p:cNvSpPr txBox="1"/>
          <p:nvPr/>
        </p:nvSpPr>
        <p:spPr>
          <a:xfrm>
            <a:off x="2034427" y="1633916"/>
            <a:ext cx="5052153" cy="400110"/>
          </a:xfrm>
          <a:prstGeom prst="rect">
            <a:avLst/>
          </a:prstGeom>
          <a:noFill/>
          <a:ln>
            <a:noFill/>
          </a:ln>
        </p:spPr>
        <p:txBody>
          <a:bodyPr wrap="square" rtlCol="0">
            <a:spAutoFit/>
          </a:bodyPr>
          <a:lstStyle/>
          <a:p>
            <a:r>
              <a:rPr lang="ja-JP" altLang="en-US" sz="2000" dirty="0">
                <a:latin typeface="ＭＳ Ｐゴシック" panose="020B0600070205080204" pitchFamily="50" charset="-128"/>
              </a:rPr>
              <a:t>未施工部位には苔が生えていますが</a:t>
            </a:r>
            <a:r>
              <a:rPr lang="en-US" altLang="ja-JP" sz="2000" dirty="0">
                <a:latin typeface="ＭＳ Ｐゴシック" panose="020B0600070205080204" pitchFamily="50" charset="-128"/>
              </a:rPr>
              <a:t>…</a:t>
            </a:r>
            <a:endParaRPr lang="en-US" altLang="zh-TW" sz="2000" dirty="0">
              <a:latin typeface="ＭＳ Ｐゴシック" panose="020B0600070205080204" pitchFamily="50" charset="-128"/>
            </a:endParaRPr>
          </a:p>
        </p:txBody>
      </p:sp>
    </p:spTree>
    <p:extLst>
      <p:ext uri="{BB962C8B-B14F-4D97-AF65-F5344CB8AC3E}">
        <p14:creationId xmlns:p14="http://schemas.microsoft.com/office/powerpoint/2010/main" val="299564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par>
                                <p:cTn id="19" presetID="10" presetClass="exit" presetSubtype="0" fill="hold" grpId="0" nodeType="withEffect">
                                  <p:stCondLst>
                                    <p:cond delay="0"/>
                                  </p:stCondLst>
                                  <p:childTnLst>
                                    <p:animEffect transition="out" filter="fade">
                                      <p:cBhvr>
                                        <p:cTn id="20" dur="500"/>
                                        <p:tgtEl>
                                          <p:spTgt spid="10"/>
                                        </p:tgtEl>
                                      </p:cBhvr>
                                    </p:animEffect>
                                    <p:set>
                                      <p:cBhvr>
                                        <p:cTn id="21" dur="1" fill="hold">
                                          <p:stCondLst>
                                            <p:cond delay="499"/>
                                          </p:stCondLst>
                                        </p:cTn>
                                        <p:tgtEl>
                                          <p:spTgt spid="10"/>
                                        </p:tgtEl>
                                        <p:attrNameLst>
                                          <p:attrName>style.visibility</p:attrName>
                                        </p:attrNameLst>
                                      </p:cBhvr>
                                      <p:to>
                                        <p:strVal val="hidden"/>
                                      </p:to>
                                    </p:set>
                                  </p:childTnLst>
                                </p:cTn>
                              </p:par>
                              <p:par>
                                <p:cTn id="22" presetID="10" presetClass="entr" presetSubtype="0"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500"/>
                                        <p:tgtEl>
                                          <p:spTgt spid="6"/>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p:bldP spid="8" grpId="0"/>
      <p:bldP spid="9" grpId="0"/>
      <p:bldP spid="10"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gradFill rotWithShape="0">
          <a:gsLst>
            <a:gs pos="0">
              <a:srgbClr val="3399FF"/>
            </a:gs>
            <a:gs pos="100000">
              <a:srgbClr val="0066FF"/>
            </a:gs>
          </a:gsLst>
          <a:lin ang="2700000" scaled="1"/>
        </a:gradFill>
        <a:effectLst/>
      </p:bgPr>
    </p:bg>
    <p:spTree>
      <p:nvGrpSpPr>
        <p:cNvPr id="1" name=""/>
        <p:cNvGrpSpPr/>
        <p:nvPr/>
      </p:nvGrpSpPr>
      <p:grpSpPr>
        <a:xfrm>
          <a:off x="0" y="0"/>
          <a:ext cx="0" cy="0"/>
          <a:chOff x="0" y="0"/>
          <a:chExt cx="0" cy="0"/>
        </a:xfrm>
      </p:grpSpPr>
      <p:sp>
        <p:nvSpPr>
          <p:cNvPr id="81928" name="Rectangle 10"/>
          <p:cNvSpPr>
            <a:spLocks noGrp="1" noChangeArrowheads="1"/>
          </p:cNvSpPr>
          <p:nvPr>
            <p:ph type="title"/>
          </p:nvPr>
        </p:nvSpPr>
        <p:spPr>
          <a:xfrm>
            <a:off x="457200" y="76200"/>
            <a:ext cx="8229600" cy="1295400"/>
          </a:xfrm>
          <a:noFill/>
        </p:spPr>
        <p:txBody>
          <a:bodyPr/>
          <a:lstStyle/>
          <a:p>
            <a:pPr eaLnBrk="1" hangingPunct="1"/>
            <a:r>
              <a:rPr lang="ja-JP" altLang="en-US" spc="-300" dirty="0">
                <a:solidFill>
                  <a:schemeClr val="bg1"/>
                </a:solidFill>
                <a:ea typeface="ＭＳ Ｐゴシック" pitchFamily="50" charset="-128"/>
              </a:rPr>
              <a:t>ビアンコートＢ超疎水タイプ　外壁用</a:t>
            </a:r>
            <a:r>
              <a:rPr lang="en-US" altLang="ja-JP" spc="-300" dirty="0">
                <a:solidFill>
                  <a:schemeClr val="bg1"/>
                </a:solidFill>
                <a:ea typeface="ＭＳ Ｐゴシック" pitchFamily="50" charset="-128"/>
              </a:rPr>
              <a:t/>
            </a:r>
            <a:br>
              <a:rPr lang="en-US" altLang="ja-JP" spc="-300" dirty="0">
                <a:solidFill>
                  <a:schemeClr val="bg1"/>
                </a:solidFill>
                <a:ea typeface="ＭＳ Ｐゴシック" pitchFamily="50" charset="-128"/>
              </a:rPr>
            </a:br>
            <a:r>
              <a:rPr lang="en-US" altLang="ja-JP" dirty="0">
                <a:solidFill>
                  <a:schemeClr val="bg1"/>
                </a:solidFill>
                <a:ea typeface="ＭＳ Ｐゴシック" pitchFamily="50" charset="-128"/>
              </a:rPr>
              <a:t>(BC-101SH)</a:t>
            </a:r>
            <a:endParaRPr lang="ja-JP" altLang="en-US" dirty="0">
              <a:solidFill>
                <a:schemeClr val="bg1"/>
              </a:solidFill>
              <a:ea typeface="ＭＳ Ｐゴシック" pitchFamily="50" charset="-128"/>
            </a:endParaRPr>
          </a:p>
        </p:txBody>
      </p:sp>
      <p:sp>
        <p:nvSpPr>
          <p:cNvPr id="8" name="文字方塊 6"/>
          <p:cNvSpPr txBox="1"/>
          <p:nvPr/>
        </p:nvSpPr>
        <p:spPr>
          <a:xfrm>
            <a:off x="2465969" y="1581090"/>
            <a:ext cx="4212059" cy="400110"/>
          </a:xfrm>
          <a:prstGeom prst="rect">
            <a:avLst/>
          </a:prstGeom>
          <a:noFill/>
          <a:ln>
            <a:noFill/>
          </a:ln>
        </p:spPr>
        <p:txBody>
          <a:bodyPr wrap="square" rtlCol="0">
            <a:spAutoFit/>
          </a:bodyPr>
          <a:lstStyle/>
          <a:p>
            <a:r>
              <a:rPr lang="ja-JP" altLang="en-US" sz="2000" dirty="0">
                <a:solidFill>
                  <a:srgbClr val="FFFF00"/>
                </a:solidFill>
                <a:latin typeface="ＭＳ Ｐゴシック" panose="020B0600070205080204" pitchFamily="50" charset="-128"/>
              </a:rPr>
              <a:t>外壁に汚れを固着させません。</a:t>
            </a:r>
            <a:endParaRPr lang="en-US" altLang="zh-TW" sz="2000" dirty="0">
              <a:solidFill>
                <a:srgbClr val="FFFF00"/>
              </a:solidFill>
              <a:latin typeface="ＭＳ Ｐゴシック" panose="020B0600070205080204" pitchFamily="50" charset="-128"/>
            </a:endParaRPr>
          </a:p>
        </p:txBody>
      </p:sp>
      <p:pic>
        <p:nvPicPr>
          <p:cNvPr id="5" name="図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65969" y="2062388"/>
            <a:ext cx="4212059" cy="4109812"/>
          </a:xfrm>
          <a:prstGeom prst="rect">
            <a:avLst/>
          </a:prstGeom>
        </p:spPr>
      </p:pic>
      <p:sp>
        <p:nvSpPr>
          <p:cNvPr id="6" name="文字方塊 6"/>
          <p:cNvSpPr txBox="1"/>
          <p:nvPr/>
        </p:nvSpPr>
        <p:spPr>
          <a:xfrm>
            <a:off x="2475493" y="5486400"/>
            <a:ext cx="4212059" cy="707886"/>
          </a:xfrm>
          <a:prstGeom prst="rect">
            <a:avLst/>
          </a:prstGeom>
          <a:noFill/>
          <a:ln>
            <a:noFill/>
          </a:ln>
        </p:spPr>
        <p:txBody>
          <a:bodyPr wrap="square" rtlCol="0">
            <a:spAutoFit/>
          </a:bodyPr>
          <a:lstStyle/>
          <a:p>
            <a:r>
              <a:rPr lang="ja-JP" altLang="en-US" sz="2000" dirty="0">
                <a:latin typeface="ＭＳ Ｐゴシック" panose="020B0600070205080204" pitchFamily="50" charset="-128"/>
              </a:rPr>
              <a:t>遮熱塗料ガイア</a:t>
            </a:r>
            <a:r>
              <a:rPr lang="en-US" altLang="ja-JP" sz="2000" dirty="0">
                <a:latin typeface="ＭＳ Ｐゴシック" panose="020B0600070205080204" pitchFamily="50" charset="-128"/>
              </a:rPr>
              <a:t>+</a:t>
            </a:r>
            <a:r>
              <a:rPr lang="ja-JP" altLang="en-US" sz="2000" dirty="0">
                <a:latin typeface="ＭＳ Ｐゴシック" panose="020B0600070205080204" pitchFamily="50" charset="-128"/>
              </a:rPr>
              <a:t>超疎水</a:t>
            </a:r>
            <a:r>
              <a:rPr lang="en-US" altLang="ja-JP" sz="2000" dirty="0">
                <a:latin typeface="ＭＳ Ｐゴシック" panose="020B0600070205080204" pitchFamily="50" charset="-128"/>
              </a:rPr>
              <a:t/>
            </a:r>
            <a:br>
              <a:rPr lang="en-US" altLang="ja-JP" sz="2000" dirty="0">
                <a:latin typeface="ＭＳ Ｐゴシック" panose="020B0600070205080204" pitchFamily="50" charset="-128"/>
              </a:rPr>
            </a:br>
            <a:r>
              <a:rPr lang="ja-JP" altLang="en-US" sz="2000" dirty="0">
                <a:latin typeface="ＭＳ Ｐゴシック" panose="020B0600070205080204" pitchFamily="50" charset="-128"/>
              </a:rPr>
              <a:t>屋外暴露２年</a:t>
            </a:r>
            <a:endParaRPr lang="en-US" altLang="zh-TW" sz="2000" dirty="0">
              <a:latin typeface="ＭＳ Ｐゴシック" panose="020B0600070205080204" pitchFamily="50" charset="-128"/>
            </a:endParaRPr>
          </a:p>
        </p:txBody>
      </p:sp>
      <p:sp>
        <p:nvSpPr>
          <p:cNvPr id="7" name="文字方塊 6"/>
          <p:cNvSpPr txBox="1"/>
          <p:nvPr/>
        </p:nvSpPr>
        <p:spPr>
          <a:xfrm>
            <a:off x="2465969" y="2111514"/>
            <a:ext cx="4221583" cy="707886"/>
          </a:xfrm>
          <a:prstGeom prst="rect">
            <a:avLst/>
          </a:prstGeom>
          <a:noFill/>
          <a:ln>
            <a:noFill/>
          </a:ln>
        </p:spPr>
        <p:txBody>
          <a:bodyPr wrap="square" rtlCol="0">
            <a:spAutoFit/>
          </a:bodyPr>
          <a:lstStyle/>
          <a:p>
            <a:r>
              <a:rPr lang="ja-JP" altLang="en-US" sz="2000" dirty="0">
                <a:solidFill>
                  <a:schemeClr val="tx1">
                    <a:lumMod val="65000"/>
                    <a:lumOff val="35000"/>
                  </a:schemeClr>
                </a:solidFill>
                <a:latin typeface="ＭＳ Ｐゴシック" panose="020B0600070205080204" pitchFamily="50" charset="-128"/>
              </a:rPr>
              <a:t>ビアンコートＢ超疎水外壁用</a:t>
            </a:r>
            <a:r>
              <a:rPr lang="en-US" altLang="ja-JP" sz="2000" dirty="0">
                <a:solidFill>
                  <a:schemeClr val="tx1">
                    <a:lumMod val="65000"/>
                    <a:lumOff val="35000"/>
                  </a:schemeClr>
                </a:solidFill>
                <a:latin typeface="ＭＳ Ｐゴシック" panose="020B0600070205080204" pitchFamily="50" charset="-128"/>
              </a:rPr>
              <a:t/>
            </a:r>
            <a:br>
              <a:rPr lang="en-US" altLang="ja-JP" sz="2000" dirty="0">
                <a:solidFill>
                  <a:schemeClr val="tx1">
                    <a:lumMod val="65000"/>
                    <a:lumOff val="35000"/>
                  </a:schemeClr>
                </a:solidFill>
                <a:latin typeface="ＭＳ Ｐゴシック" panose="020B0600070205080204" pitchFamily="50" charset="-128"/>
              </a:rPr>
            </a:br>
            <a:r>
              <a:rPr lang="ja-JP" altLang="en-US" sz="2000" dirty="0">
                <a:solidFill>
                  <a:schemeClr val="tx1">
                    <a:lumMod val="65000"/>
                    <a:lumOff val="35000"/>
                  </a:schemeClr>
                </a:solidFill>
                <a:latin typeface="ＭＳ Ｐゴシック" panose="020B0600070205080204" pitchFamily="50" charset="-128"/>
              </a:rPr>
              <a:t>無塗布　　   塗布　   　無塗布</a:t>
            </a:r>
            <a:endParaRPr lang="en-US" altLang="zh-TW" sz="2000" dirty="0">
              <a:solidFill>
                <a:schemeClr val="tx1">
                  <a:lumMod val="65000"/>
                  <a:lumOff val="35000"/>
                </a:schemeClr>
              </a:solidFill>
              <a:latin typeface="ＭＳ Ｐゴシック" panose="020B0600070205080204" pitchFamily="50" charset="-128"/>
            </a:endParaRPr>
          </a:p>
        </p:txBody>
      </p:sp>
    </p:spTree>
    <p:extLst>
      <p:ext uri="{BB962C8B-B14F-4D97-AF65-F5344CB8AC3E}">
        <p14:creationId xmlns:p14="http://schemas.microsoft.com/office/powerpoint/2010/main" val="825057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6" grpId="0"/>
      <p:bldP spid="7"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gradFill rotWithShape="0">
          <a:gsLst>
            <a:gs pos="0">
              <a:srgbClr val="3399FF"/>
            </a:gs>
            <a:gs pos="100000">
              <a:srgbClr val="0066FF"/>
            </a:gs>
          </a:gsLst>
          <a:lin ang="2700000" scaled="1"/>
        </a:gradFill>
        <a:effectLst/>
      </p:bgPr>
    </p:bg>
    <p:spTree>
      <p:nvGrpSpPr>
        <p:cNvPr id="1" name=""/>
        <p:cNvGrpSpPr/>
        <p:nvPr/>
      </p:nvGrpSpPr>
      <p:grpSpPr>
        <a:xfrm>
          <a:off x="0" y="0"/>
          <a:ext cx="0" cy="0"/>
          <a:chOff x="0" y="0"/>
          <a:chExt cx="0" cy="0"/>
        </a:xfrm>
      </p:grpSpPr>
      <p:pic>
        <p:nvPicPr>
          <p:cNvPr id="21" name="図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6196" y="2554582"/>
            <a:ext cx="3829604" cy="3079395"/>
          </a:xfrm>
          <a:prstGeom prst="rect">
            <a:avLst/>
          </a:prstGeom>
        </p:spPr>
      </p:pic>
      <p:pic>
        <p:nvPicPr>
          <p:cNvPr id="22" name="図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04796" y="2559405"/>
            <a:ext cx="3829604" cy="3079395"/>
          </a:xfrm>
          <a:prstGeom prst="rect">
            <a:avLst/>
          </a:prstGeom>
        </p:spPr>
      </p:pic>
      <p:sp>
        <p:nvSpPr>
          <p:cNvPr id="81928" name="Rectangle 10"/>
          <p:cNvSpPr>
            <a:spLocks noGrp="1" noChangeArrowheads="1"/>
          </p:cNvSpPr>
          <p:nvPr>
            <p:ph type="title"/>
          </p:nvPr>
        </p:nvSpPr>
        <p:spPr>
          <a:xfrm>
            <a:off x="457200" y="76200"/>
            <a:ext cx="8229600" cy="1295400"/>
          </a:xfrm>
          <a:noFill/>
        </p:spPr>
        <p:txBody>
          <a:bodyPr/>
          <a:lstStyle/>
          <a:p>
            <a:pPr eaLnBrk="1" hangingPunct="1"/>
            <a:r>
              <a:rPr lang="ja-JP" altLang="en-US" spc="-300" dirty="0">
                <a:solidFill>
                  <a:schemeClr val="bg1"/>
                </a:solidFill>
                <a:ea typeface="ＭＳ Ｐゴシック" pitchFamily="50" charset="-128"/>
              </a:rPr>
              <a:t>ビアンコートＢ超疎水タイプ　外壁用</a:t>
            </a:r>
            <a:r>
              <a:rPr lang="en-US" altLang="ja-JP" spc="-300" dirty="0">
                <a:solidFill>
                  <a:schemeClr val="bg1"/>
                </a:solidFill>
                <a:ea typeface="ＭＳ Ｐゴシック" pitchFamily="50" charset="-128"/>
              </a:rPr>
              <a:t/>
            </a:r>
            <a:br>
              <a:rPr lang="en-US" altLang="ja-JP" spc="-300" dirty="0">
                <a:solidFill>
                  <a:schemeClr val="bg1"/>
                </a:solidFill>
                <a:ea typeface="ＭＳ Ｐゴシック" pitchFamily="50" charset="-128"/>
              </a:rPr>
            </a:br>
            <a:r>
              <a:rPr lang="en-US" altLang="ja-JP" dirty="0">
                <a:solidFill>
                  <a:schemeClr val="bg1"/>
                </a:solidFill>
                <a:ea typeface="ＭＳ Ｐゴシック" pitchFamily="50" charset="-128"/>
              </a:rPr>
              <a:t>(BC-101SH)</a:t>
            </a:r>
            <a:endParaRPr lang="ja-JP" altLang="en-US" dirty="0">
              <a:solidFill>
                <a:schemeClr val="bg1"/>
              </a:solidFill>
              <a:ea typeface="ＭＳ Ｐゴシック" pitchFamily="50" charset="-128"/>
            </a:endParaRPr>
          </a:p>
        </p:txBody>
      </p:sp>
      <p:sp>
        <p:nvSpPr>
          <p:cNvPr id="8" name="文字方塊 6"/>
          <p:cNvSpPr txBox="1"/>
          <p:nvPr/>
        </p:nvSpPr>
        <p:spPr>
          <a:xfrm>
            <a:off x="1752600" y="1600200"/>
            <a:ext cx="5784307" cy="707886"/>
          </a:xfrm>
          <a:prstGeom prst="rect">
            <a:avLst/>
          </a:prstGeom>
          <a:noFill/>
          <a:ln>
            <a:noFill/>
          </a:ln>
        </p:spPr>
        <p:txBody>
          <a:bodyPr wrap="square" rtlCol="0">
            <a:spAutoFit/>
          </a:bodyPr>
          <a:lstStyle/>
          <a:p>
            <a:pPr algn="l"/>
            <a:r>
              <a:rPr lang="ja-JP" altLang="en-US" sz="2000" dirty="0" smtClean="0">
                <a:solidFill>
                  <a:srgbClr val="FFFF00"/>
                </a:solidFill>
                <a:latin typeface="ＭＳ Ｐゴシック" panose="020B0600070205080204" pitchFamily="50" charset="-128"/>
              </a:rPr>
              <a:t>　　超疎水タイプは、水接触角</a:t>
            </a:r>
            <a:r>
              <a:rPr lang="en-US" altLang="ja-JP" sz="2000" dirty="0" smtClean="0">
                <a:solidFill>
                  <a:srgbClr val="FFFF00"/>
                </a:solidFill>
                <a:latin typeface="ＭＳ Ｐゴシック" panose="020B0600070205080204" pitchFamily="50" charset="-128"/>
              </a:rPr>
              <a:t>100</a:t>
            </a:r>
            <a:r>
              <a:rPr lang="ja-JP" altLang="en-US" sz="2000" dirty="0" err="1" smtClean="0">
                <a:solidFill>
                  <a:srgbClr val="FFFF00"/>
                </a:solidFill>
                <a:latin typeface="ＭＳ Ｐゴシック" panose="020B0600070205080204" pitchFamily="50" charset="-128"/>
              </a:rPr>
              <a:t>゜</a:t>
            </a:r>
            <a:r>
              <a:rPr lang="ja-JP" altLang="en-US" sz="2000" dirty="0" smtClean="0">
                <a:solidFill>
                  <a:srgbClr val="FFFF00"/>
                </a:solidFill>
                <a:latin typeface="ＭＳ Ｐゴシック" panose="020B0600070205080204" pitchFamily="50" charset="-128"/>
              </a:rPr>
              <a:t>、転落角</a:t>
            </a:r>
            <a:r>
              <a:rPr lang="en-US" altLang="ja-JP" sz="2000" dirty="0" smtClean="0">
                <a:solidFill>
                  <a:srgbClr val="FFFF00"/>
                </a:solidFill>
                <a:latin typeface="ＭＳ Ｐゴシック" panose="020B0600070205080204" pitchFamily="50" charset="-128"/>
              </a:rPr>
              <a:t>10</a:t>
            </a:r>
            <a:r>
              <a:rPr lang="ja-JP" altLang="en-US" sz="2000" dirty="0" err="1" smtClean="0">
                <a:solidFill>
                  <a:srgbClr val="FFFF00"/>
                </a:solidFill>
                <a:latin typeface="ＭＳ Ｐゴシック" panose="020B0600070205080204" pitchFamily="50" charset="-128"/>
              </a:rPr>
              <a:t>゜</a:t>
            </a:r>
            <a:r>
              <a:rPr lang="ja-JP" altLang="en-US" sz="2000" dirty="0" smtClean="0">
                <a:solidFill>
                  <a:srgbClr val="FFFF00"/>
                </a:solidFill>
                <a:latin typeface="ＭＳ Ｐゴシック" panose="020B0600070205080204" pitchFamily="50" charset="-128"/>
              </a:rPr>
              <a:t> の</a:t>
            </a:r>
            <a:r>
              <a:rPr lang="en-US" altLang="ja-JP" sz="2000" dirty="0" smtClean="0">
                <a:solidFill>
                  <a:srgbClr val="FFFF00"/>
                </a:solidFill>
                <a:latin typeface="ＭＳ Ｐゴシック" panose="020B0600070205080204" pitchFamily="50" charset="-128"/>
              </a:rPr>
              <a:t/>
            </a:r>
            <a:br>
              <a:rPr lang="en-US" altLang="ja-JP" sz="2000" dirty="0" smtClean="0">
                <a:solidFill>
                  <a:srgbClr val="FFFF00"/>
                </a:solidFill>
                <a:latin typeface="ＭＳ Ｐゴシック" panose="020B0600070205080204" pitchFamily="50" charset="-128"/>
              </a:rPr>
            </a:br>
            <a:r>
              <a:rPr lang="ja-JP" altLang="en-US" sz="2000" dirty="0" smtClean="0">
                <a:solidFill>
                  <a:srgbClr val="FFFF00"/>
                </a:solidFill>
                <a:latin typeface="ＭＳ Ｐゴシック" panose="020B0600070205080204" pitchFamily="50" charset="-128"/>
              </a:rPr>
              <a:t>　　優れた疎水性を発揮します。</a:t>
            </a:r>
            <a:endParaRPr lang="en-US" altLang="zh-TW" sz="2000" dirty="0">
              <a:solidFill>
                <a:srgbClr val="FFFF00"/>
              </a:solidFill>
              <a:latin typeface="ＭＳ Ｐゴシック" panose="020B0600070205080204" pitchFamily="50" charset="-128"/>
            </a:endParaRPr>
          </a:p>
        </p:txBody>
      </p:sp>
      <p:sp>
        <p:nvSpPr>
          <p:cNvPr id="23" name="文字方塊 6"/>
          <p:cNvSpPr txBox="1"/>
          <p:nvPr/>
        </p:nvSpPr>
        <p:spPr>
          <a:xfrm>
            <a:off x="838200" y="5073721"/>
            <a:ext cx="3448604" cy="400110"/>
          </a:xfrm>
          <a:prstGeom prst="rect">
            <a:avLst/>
          </a:prstGeom>
          <a:noFill/>
          <a:ln>
            <a:noFill/>
          </a:ln>
        </p:spPr>
        <p:txBody>
          <a:bodyPr wrap="square" rtlCol="0">
            <a:spAutoFit/>
          </a:bodyPr>
          <a:lstStyle/>
          <a:p>
            <a:r>
              <a:rPr lang="ja-JP" altLang="en-US" sz="2000" dirty="0" smtClean="0">
                <a:solidFill>
                  <a:srgbClr val="FFFFFF"/>
                </a:solidFill>
                <a:latin typeface="ＭＳ Ｐゴシック" panose="020B0600070205080204" pitchFamily="50" charset="-128"/>
              </a:rPr>
              <a:t>従来品の水接触角 </a:t>
            </a:r>
            <a:r>
              <a:rPr lang="en-US" altLang="ja-JP" sz="2000" dirty="0">
                <a:solidFill>
                  <a:srgbClr val="FFFFFF"/>
                </a:solidFill>
                <a:latin typeface="ＭＳ Ｐゴシック" panose="020B0600070205080204" pitchFamily="50" charset="-128"/>
              </a:rPr>
              <a:t>78</a:t>
            </a:r>
            <a:r>
              <a:rPr lang="ja-JP" altLang="en-US" sz="2000" dirty="0" err="1" smtClean="0">
                <a:solidFill>
                  <a:srgbClr val="FFFFFF"/>
                </a:solidFill>
                <a:latin typeface="ＭＳ Ｐゴシック" panose="020B0600070205080204" pitchFamily="50" charset="-128"/>
              </a:rPr>
              <a:t>゜</a:t>
            </a:r>
            <a:endParaRPr lang="en-US" altLang="zh-TW" sz="2000" dirty="0">
              <a:solidFill>
                <a:srgbClr val="FFFFFF"/>
              </a:solidFill>
              <a:latin typeface="ＭＳ Ｐゴシック" panose="020B0600070205080204" pitchFamily="50" charset="-128"/>
            </a:endParaRPr>
          </a:p>
        </p:txBody>
      </p:sp>
      <p:sp>
        <p:nvSpPr>
          <p:cNvPr id="24" name="文字方塊 6"/>
          <p:cNvSpPr txBox="1"/>
          <p:nvPr/>
        </p:nvSpPr>
        <p:spPr>
          <a:xfrm>
            <a:off x="4876800" y="5070745"/>
            <a:ext cx="3448604" cy="400110"/>
          </a:xfrm>
          <a:prstGeom prst="rect">
            <a:avLst/>
          </a:prstGeom>
          <a:noFill/>
          <a:ln>
            <a:noFill/>
          </a:ln>
        </p:spPr>
        <p:txBody>
          <a:bodyPr wrap="square" rtlCol="0">
            <a:spAutoFit/>
          </a:bodyPr>
          <a:lstStyle/>
          <a:p>
            <a:r>
              <a:rPr lang="ja-JP" altLang="en-US" sz="2000" dirty="0" smtClean="0">
                <a:solidFill>
                  <a:srgbClr val="FFFF00"/>
                </a:solidFill>
                <a:latin typeface="ＭＳ Ｐゴシック" panose="020B0600070205080204" pitchFamily="50" charset="-128"/>
              </a:rPr>
              <a:t>超疎水タイプの水接触角</a:t>
            </a:r>
            <a:r>
              <a:rPr lang="en-US" altLang="ja-JP" sz="2000" dirty="0" smtClean="0">
                <a:solidFill>
                  <a:srgbClr val="FFFF00"/>
                </a:solidFill>
                <a:latin typeface="ＭＳ Ｐゴシック" panose="020B0600070205080204" pitchFamily="50" charset="-128"/>
              </a:rPr>
              <a:t>102</a:t>
            </a:r>
            <a:r>
              <a:rPr lang="ja-JP" altLang="en-US" sz="2000" dirty="0" err="1" smtClean="0">
                <a:solidFill>
                  <a:srgbClr val="FFFF00"/>
                </a:solidFill>
                <a:latin typeface="ＭＳ Ｐゴシック" panose="020B0600070205080204" pitchFamily="50" charset="-128"/>
              </a:rPr>
              <a:t>゜</a:t>
            </a:r>
            <a:endParaRPr lang="en-US" altLang="zh-TW" sz="2000" dirty="0">
              <a:solidFill>
                <a:srgbClr val="FFFF00"/>
              </a:solidFill>
              <a:latin typeface="ＭＳ Ｐゴシック" panose="020B0600070205080204" pitchFamily="50" charset="-128"/>
            </a:endParaRPr>
          </a:p>
        </p:txBody>
      </p:sp>
    </p:spTree>
    <p:extLst>
      <p:ext uri="{BB962C8B-B14F-4D97-AF65-F5344CB8AC3E}">
        <p14:creationId xmlns:p14="http://schemas.microsoft.com/office/powerpoint/2010/main" val="3710954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par>
                                <p:cTn id="11" presetID="10" presetClass="entr" presetSubtype="0" fill="hold"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500"/>
                                        <p:tgtEl>
                                          <p:spTgt spid="2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500"/>
                                        <p:tgtEl>
                                          <p:spTgt spid="2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fade">
                                      <p:cBhvr>
                                        <p:cTn id="1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3" grpId="0"/>
      <p:bldP spid="24"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gradFill rotWithShape="0">
          <a:gsLst>
            <a:gs pos="0">
              <a:srgbClr val="3399FF"/>
            </a:gs>
            <a:gs pos="100000">
              <a:srgbClr val="0066FF"/>
            </a:gs>
          </a:gsLst>
          <a:lin ang="2700000" scaled="1"/>
        </a:gradFill>
        <a:effectLst/>
      </p:bgPr>
    </p:bg>
    <p:spTree>
      <p:nvGrpSpPr>
        <p:cNvPr id="1" name=""/>
        <p:cNvGrpSpPr/>
        <p:nvPr/>
      </p:nvGrpSpPr>
      <p:grpSpPr>
        <a:xfrm>
          <a:off x="0" y="0"/>
          <a:ext cx="0" cy="0"/>
          <a:chOff x="0" y="0"/>
          <a:chExt cx="0" cy="0"/>
        </a:xfrm>
      </p:grpSpPr>
      <p:sp>
        <p:nvSpPr>
          <p:cNvPr id="81928" name="Rectangle 10"/>
          <p:cNvSpPr>
            <a:spLocks noGrp="1" noChangeArrowheads="1"/>
          </p:cNvSpPr>
          <p:nvPr>
            <p:ph type="title"/>
          </p:nvPr>
        </p:nvSpPr>
        <p:spPr>
          <a:xfrm>
            <a:off x="457200" y="76200"/>
            <a:ext cx="8229600" cy="1295400"/>
          </a:xfrm>
          <a:noFill/>
        </p:spPr>
        <p:txBody>
          <a:bodyPr/>
          <a:lstStyle/>
          <a:p>
            <a:pPr eaLnBrk="1" hangingPunct="1"/>
            <a:r>
              <a:rPr lang="ja-JP" altLang="en-US" spc="-300" dirty="0">
                <a:solidFill>
                  <a:schemeClr val="bg1"/>
                </a:solidFill>
                <a:ea typeface="ＭＳ Ｐゴシック" pitchFamily="50" charset="-128"/>
              </a:rPr>
              <a:t>ビアンコートＢ超疎水タイプ　外壁用</a:t>
            </a:r>
            <a:r>
              <a:rPr lang="en-US" altLang="ja-JP" spc="-300" dirty="0">
                <a:solidFill>
                  <a:schemeClr val="bg1"/>
                </a:solidFill>
                <a:ea typeface="ＭＳ Ｐゴシック" pitchFamily="50" charset="-128"/>
              </a:rPr>
              <a:t/>
            </a:r>
            <a:br>
              <a:rPr lang="en-US" altLang="ja-JP" spc="-300" dirty="0">
                <a:solidFill>
                  <a:schemeClr val="bg1"/>
                </a:solidFill>
                <a:ea typeface="ＭＳ Ｐゴシック" pitchFamily="50" charset="-128"/>
              </a:rPr>
            </a:br>
            <a:r>
              <a:rPr lang="en-US" altLang="ja-JP" dirty="0">
                <a:solidFill>
                  <a:schemeClr val="bg1"/>
                </a:solidFill>
                <a:ea typeface="ＭＳ Ｐゴシック" pitchFamily="50" charset="-128"/>
              </a:rPr>
              <a:t>(BC-101SH)</a:t>
            </a:r>
            <a:endParaRPr lang="ja-JP" altLang="en-US" dirty="0">
              <a:solidFill>
                <a:schemeClr val="bg1"/>
              </a:solidFill>
              <a:ea typeface="ＭＳ Ｐゴシック" pitchFamily="50" charset="-128"/>
            </a:endParaRPr>
          </a:p>
        </p:txBody>
      </p:sp>
      <p:sp>
        <p:nvSpPr>
          <p:cNvPr id="8" name="文字方塊 6"/>
          <p:cNvSpPr txBox="1"/>
          <p:nvPr/>
        </p:nvSpPr>
        <p:spPr>
          <a:xfrm>
            <a:off x="914400" y="1637512"/>
            <a:ext cx="7239000" cy="400110"/>
          </a:xfrm>
          <a:prstGeom prst="rect">
            <a:avLst/>
          </a:prstGeom>
          <a:noFill/>
          <a:ln>
            <a:noFill/>
          </a:ln>
        </p:spPr>
        <p:txBody>
          <a:bodyPr wrap="square" rtlCol="0">
            <a:spAutoFit/>
          </a:bodyPr>
          <a:lstStyle/>
          <a:p>
            <a:r>
              <a:rPr lang="ja-JP" altLang="en-US" sz="2000" dirty="0" smtClean="0">
                <a:solidFill>
                  <a:srgbClr val="FFFF00"/>
                </a:solidFill>
                <a:latin typeface="ＭＳ Ｐゴシック" panose="020B0600070205080204" pitchFamily="50" charset="-128"/>
              </a:rPr>
              <a:t>超疎水タイプの表面では、水が速やかに流れ落ちます。</a:t>
            </a:r>
            <a:endParaRPr lang="en-US" altLang="zh-TW" sz="2000" dirty="0">
              <a:solidFill>
                <a:srgbClr val="FFFF00"/>
              </a:solidFill>
              <a:latin typeface="ＭＳ Ｐゴシック" panose="020B0600070205080204" pitchFamily="50" charset="-128"/>
            </a:endParaRPr>
          </a:p>
        </p:txBody>
      </p:sp>
      <p:sp>
        <p:nvSpPr>
          <p:cNvPr id="59" name="文字方塊 6"/>
          <p:cNvSpPr txBox="1"/>
          <p:nvPr/>
        </p:nvSpPr>
        <p:spPr>
          <a:xfrm>
            <a:off x="565900" y="4809012"/>
            <a:ext cx="4038601" cy="707886"/>
          </a:xfrm>
          <a:prstGeom prst="rect">
            <a:avLst/>
          </a:prstGeom>
          <a:noFill/>
          <a:ln>
            <a:noFill/>
          </a:ln>
        </p:spPr>
        <p:txBody>
          <a:bodyPr wrap="square" rtlCol="0">
            <a:spAutoFit/>
          </a:bodyPr>
          <a:lstStyle/>
          <a:p>
            <a:pPr algn="l"/>
            <a:r>
              <a:rPr lang="ja-JP" altLang="en-US" sz="2000" dirty="0" smtClean="0">
                <a:solidFill>
                  <a:srgbClr val="FFFFFF"/>
                </a:solidFill>
                <a:latin typeface="ＭＳ Ｐゴシック" panose="020B0600070205080204" pitchFamily="50" charset="-128"/>
              </a:rPr>
              <a:t>   従来品は </a:t>
            </a:r>
            <a:r>
              <a:rPr lang="en-US" altLang="ja-JP" sz="2000" dirty="0" smtClean="0">
                <a:solidFill>
                  <a:srgbClr val="FFFFFF"/>
                </a:solidFill>
                <a:latin typeface="ＭＳ Ｐゴシック" panose="020B0600070205080204" pitchFamily="50" charset="-128"/>
              </a:rPr>
              <a:t>51</a:t>
            </a:r>
            <a:r>
              <a:rPr lang="ja-JP" altLang="en-US" sz="2000" dirty="0" smtClean="0">
                <a:solidFill>
                  <a:srgbClr val="FFFFFF"/>
                </a:solidFill>
                <a:latin typeface="ＭＳ Ｐゴシック" panose="020B0600070205080204" pitchFamily="50" charset="-128"/>
              </a:rPr>
              <a:t>゜の角度を付けて</a:t>
            </a:r>
            <a:r>
              <a:rPr lang="en-US" altLang="ja-JP" sz="2000" dirty="0" smtClean="0">
                <a:solidFill>
                  <a:srgbClr val="FFFFFF"/>
                </a:solidFill>
                <a:latin typeface="ＭＳ Ｐゴシック" panose="020B0600070205080204" pitchFamily="50" charset="-128"/>
              </a:rPr>
              <a:t/>
            </a:r>
            <a:br>
              <a:rPr lang="en-US" altLang="ja-JP" sz="2000" dirty="0" smtClean="0">
                <a:solidFill>
                  <a:srgbClr val="FFFFFF"/>
                </a:solidFill>
                <a:latin typeface="ＭＳ Ｐゴシック" panose="020B0600070205080204" pitchFamily="50" charset="-128"/>
              </a:rPr>
            </a:br>
            <a:r>
              <a:rPr lang="ja-JP" altLang="en-US" sz="2000" dirty="0" smtClean="0">
                <a:solidFill>
                  <a:srgbClr val="FFFFFF"/>
                </a:solidFill>
                <a:latin typeface="ＭＳ Ｐゴシック" panose="020B0600070205080204" pitchFamily="50" charset="-128"/>
              </a:rPr>
              <a:t>   ようやく水が流れますが</a:t>
            </a:r>
            <a:r>
              <a:rPr lang="en-US" altLang="ja-JP" sz="2000" dirty="0" smtClean="0">
                <a:solidFill>
                  <a:srgbClr val="FFFFFF"/>
                </a:solidFill>
                <a:latin typeface="ＭＳ Ｐゴシック" panose="020B0600070205080204" pitchFamily="50" charset="-128"/>
              </a:rPr>
              <a:t>……</a:t>
            </a:r>
            <a:endParaRPr lang="en-US" altLang="zh-TW" sz="2000" dirty="0">
              <a:solidFill>
                <a:srgbClr val="FFFFFF"/>
              </a:solidFill>
              <a:latin typeface="ＭＳ Ｐゴシック" panose="020B0600070205080204" pitchFamily="50" charset="-128"/>
            </a:endParaRPr>
          </a:p>
        </p:txBody>
      </p:sp>
      <p:sp>
        <p:nvSpPr>
          <p:cNvPr id="60" name="文字方塊 6"/>
          <p:cNvSpPr txBox="1"/>
          <p:nvPr/>
        </p:nvSpPr>
        <p:spPr>
          <a:xfrm>
            <a:off x="4517917" y="4809012"/>
            <a:ext cx="4302478" cy="707886"/>
          </a:xfrm>
          <a:prstGeom prst="rect">
            <a:avLst/>
          </a:prstGeom>
          <a:noFill/>
          <a:ln>
            <a:noFill/>
          </a:ln>
        </p:spPr>
        <p:txBody>
          <a:bodyPr wrap="square" rtlCol="0">
            <a:spAutoFit/>
          </a:bodyPr>
          <a:lstStyle/>
          <a:p>
            <a:pPr algn="l"/>
            <a:r>
              <a:rPr lang="ja-JP" altLang="en-US" sz="2000" dirty="0" smtClean="0">
                <a:solidFill>
                  <a:srgbClr val="FFFF00"/>
                </a:solidFill>
                <a:latin typeface="ＭＳ Ｐゴシック" panose="020B0600070205080204" pitchFamily="50" charset="-128"/>
              </a:rPr>
              <a:t>    超疎水タイプは、わずか </a:t>
            </a:r>
            <a:r>
              <a:rPr lang="en-US" altLang="ja-JP" sz="2000" dirty="0" smtClean="0">
                <a:solidFill>
                  <a:srgbClr val="FFFF00"/>
                </a:solidFill>
                <a:latin typeface="ＭＳ Ｐゴシック" panose="020B0600070205080204" pitchFamily="50" charset="-128"/>
              </a:rPr>
              <a:t>9</a:t>
            </a:r>
            <a:r>
              <a:rPr lang="ja-JP" altLang="en-US" sz="2000" dirty="0" smtClean="0">
                <a:solidFill>
                  <a:srgbClr val="FFFF00"/>
                </a:solidFill>
                <a:latin typeface="ＭＳ Ｐゴシック" panose="020B0600070205080204" pitchFamily="50" charset="-128"/>
              </a:rPr>
              <a:t>゜の角</a:t>
            </a:r>
            <a:r>
              <a:rPr lang="en-US" altLang="ja-JP" sz="2000" dirty="0" smtClean="0">
                <a:solidFill>
                  <a:srgbClr val="FFFF00"/>
                </a:solidFill>
                <a:latin typeface="ＭＳ Ｐゴシック" panose="020B0600070205080204" pitchFamily="50" charset="-128"/>
              </a:rPr>
              <a:t/>
            </a:r>
            <a:br>
              <a:rPr lang="en-US" altLang="ja-JP" sz="2000" dirty="0" smtClean="0">
                <a:solidFill>
                  <a:srgbClr val="FFFF00"/>
                </a:solidFill>
                <a:latin typeface="ＭＳ Ｐゴシック" panose="020B0600070205080204" pitchFamily="50" charset="-128"/>
              </a:rPr>
            </a:br>
            <a:r>
              <a:rPr lang="ja-JP" altLang="en-US" sz="2000" dirty="0">
                <a:solidFill>
                  <a:srgbClr val="FFFF00"/>
                </a:solidFill>
                <a:latin typeface="ＭＳ Ｐゴシック" panose="020B0600070205080204" pitchFamily="50" charset="-128"/>
              </a:rPr>
              <a:t> </a:t>
            </a:r>
            <a:r>
              <a:rPr lang="ja-JP" altLang="en-US" sz="2000" dirty="0" smtClean="0">
                <a:solidFill>
                  <a:srgbClr val="FFFF00"/>
                </a:solidFill>
                <a:latin typeface="ＭＳ Ｐゴシック" panose="020B0600070205080204" pitchFamily="50" charset="-128"/>
              </a:rPr>
              <a:t>   度で水が流れ落ちます。　　　　</a:t>
            </a:r>
            <a:endParaRPr lang="en-US" altLang="zh-TW" sz="2000" dirty="0">
              <a:solidFill>
                <a:srgbClr val="FFFF00"/>
              </a:solidFill>
              <a:latin typeface="ＭＳ Ｐゴシック" panose="020B0600070205080204" pitchFamily="50" charset="-128"/>
            </a:endParaRPr>
          </a:p>
        </p:txBody>
      </p:sp>
      <p:grpSp>
        <p:nvGrpSpPr>
          <p:cNvPr id="80" name="グループ化 79"/>
          <p:cNvGrpSpPr>
            <a:grpSpLocks noChangeAspect="1"/>
          </p:cNvGrpSpPr>
          <p:nvPr/>
        </p:nvGrpSpPr>
        <p:grpSpPr>
          <a:xfrm>
            <a:off x="709180" y="2362200"/>
            <a:ext cx="3362327" cy="3285472"/>
            <a:chOff x="0" y="0"/>
            <a:chExt cx="2241550" cy="2190314"/>
          </a:xfrm>
        </p:grpSpPr>
        <p:sp>
          <p:nvSpPr>
            <p:cNvPr id="88" name="テキスト ボックス 17"/>
            <p:cNvSpPr txBox="1"/>
            <p:nvPr/>
          </p:nvSpPr>
          <p:spPr>
            <a:xfrm>
              <a:off x="861381" y="990600"/>
              <a:ext cx="900215" cy="791931"/>
            </a:xfrm>
            <a:prstGeom prst="rect">
              <a:avLst/>
            </a:prstGeom>
            <a:noFill/>
            <a:ln w="9525" cmpd="sng">
              <a:noFill/>
            </a:ln>
            <a:effectLst/>
          </p:spPr>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1" lang="en-US" altLang="ja-JP" sz="2400" b="0" i="0" u="none" strike="noStrike" kern="0" cap="none" spc="0" normalizeH="0" baseline="0" noProof="0" dirty="0">
                  <a:ln>
                    <a:noFill/>
                  </a:ln>
                  <a:solidFill>
                    <a:sysClr val="window" lastClr="FFFFFF"/>
                  </a:solidFill>
                  <a:effectLst/>
                  <a:uLnTx/>
                  <a:uFillTx/>
                  <a:latin typeface="Calibri" panose="020F0502020204030204"/>
                  <a:ea typeface="ＭＳ Ｐゴシック" panose="020B0600070205080204" pitchFamily="50" charset="-128"/>
                  <a:cs typeface="+mn-cs"/>
                </a:rPr>
                <a:t>51°</a:t>
              </a:r>
              <a:endParaRPr kumimoji="1" lang="ja-JP" altLang="en-US" sz="2400" b="0" i="0" u="none" strike="noStrike" kern="0" cap="none" spc="0" normalizeH="0" baseline="0" noProof="0" dirty="0">
                <a:ln>
                  <a:noFill/>
                </a:ln>
                <a:solidFill>
                  <a:sysClr val="window" lastClr="FFFFFF"/>
                </a:solidFill>
                <a:effectLst/>
                <a:uLnTx/>
                <a:uFillTx/>
                <a:latin typeface="Calibri" panose="020F0502020204030204"/>
                <a:ea typeface="ＭＳ Ｐゴシック" panose="020B0600070205080204" pitchFamily="50" charset="-128"/>
                <a:cs typeface="+mn-cs"/>
              </a:endParaRPr>
            </a:p>
          </p:txBody>
        </p:sp>
        <p:sp>
          <p:nvSpPr>
            <p:cNvPr id="89" name="フリーフォーム 88"/>
            <p:cNvSpPr/>
            <p:nvPr/>
          </p:nvSpPr>
          <p:spPr>
            <a:xfrm>
              <a:off x="186898" y="152400"/>
              <a:ext cx="1121202" cy="844334"/>
            </a:xfrm>
            <a:custGeom>
              <a:avLst/>
              <a:gdLst>
                <a:gd name="connsiteX0" fmla="*/ 441752 w 1121202"/>
                <a:gd name="connsiteY0" fmla="*/ 844334 h 844334"/>
                <a:gd name="connsiteX1" fmla="*/ 352852 w 1121202"/>
                <a:gd name="connsiteY1" fmla="*/ 469684 h 844334"/>
                <a:gd name="connsiteX2" fmla="*/ 3602 w 1121202"/>
                <a:gd name="connsiteY2" fmla="*/ 431584 h 844334"/>
                <a:gd name="connsiteX3" fmla="*/ 232202 w 1121202"/>
                <a:gd name="connsiteY3" fmla="*/ 37884 h 844334"/>
                <a:gd name="connsiteX4" fmla="*/ 1121202 w 1121202"/>
                <a:gd name="connsiteY4" fmla="*/ 37884 h 8443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1202" h="844334">
                  <a:moveTo>
                    <a:pt x="441752" y="844334"/>
                  </a:moveTo>
                  <a:cubicBezTo>
                    <a:pt x="433814" y="691405"/>
                    <a:pt x="425877" y="538476"/>
                    <a:pt x="352852" y="469684"/>
                  </a:cubicBezTo>
                  <a:cubicBezTo>
                    <a:pt x="279827" y="400892"/>
                    <a:pt x="23710" y="503551"/>
                    <a:pt x="3602" y="431584"/>
                  </a:cubicBezTo>
                  <a:cubicBezTo>
                    <a:pt x="-16506" y="359617"/>
                    <a:pt x="45935" y="103501"/>
                    <a:pt x="232202" y="37884"/>
                  </a:cubicBezTo>
                  <a:cubicBezTo>
                    <a:pt x="418469" y="-27733"/>
                    <a:pt x="769835" y="5075"/>
                    <a:pt x="1121202" y="37884"/>
                  </a:cubicBezTo>
                </a:path>
              </a:pathLst>
            </a:custGeom>
            <a:solidFill>
              <a:srgbClr val="CCFFFF"/>
            </a:solidFill>
            <a:ln w="12700" cap="flat" cmpd="sng" algn="ctr">
              <a:noFill/>
              <a:prstDash val="solid"/>
              <a:miter lim="800000"/>
            </a:ln>
            <a:effectLst/>
          </p:spPr>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1" lang="ja-JP" altLang="en-US" sz="1100" b="0" i="0" u="none" strike="noStrike" kern="0" cap="none" spc="0" normalizeH="0" baseline="0" noProof="0">
                <a:ln>
                  <a:noFill/>
                </a:ln>
                <a:solidFill>
                  <a:sysClr val="window" lastClr="FFFFFF"/>
                </a:solidFill>
                <a:effectLst/>
                <a:uLnTx/>
                <a:uFillTx/>
                <a:latin typeface="Calibri" panose="020F0502020204030204"/>
                <a:ea typeface="ＭＳ Ｐゴシック" panose="020B0600070205080204" pitchFamily="50" charset="-128"/>
                <a:cs typeface="+mn-cs"/>
              </a:endParaRPr>
            </a:p>
          </p:txBody>
        </p:sp>
        <p:sp>
          <p:nvSpPr>
            <p:cNvPr id="90" name="フリーフォーム 89"/>
            <p:cNvSpPr/>
            <p:nvPr/>
          </p:nvSpPr>
          <p:spPr>
            <a:xfrm>
              <a:off x="146050" y="0"/>
              <a:ext cx="2095500" cy="1593850"/>
            </a:xfrm>
            <a:custGeom>
              <a:avLst/>
              <a:gdLst>
                <a:gd name="connsiteX0" fmla="*/ 1295400 w 4019550"/>
                <a:gd name="connsiteY0" fmla="*/ 0 h 1593850"/>
                <a:gd name="connsiteX1" fmla="*/ 0 w 4019550"/>
                <a:gd name="connsiteY1" fmla="*/ 1593850 h 1593850"/>
                <a:gd name="connsiteX2" fmla="*/ 4019550 w 4019550"/>
                <a:gd name="connsiteY2" fmla="*/ 1581150 h 1593850"/>
                <a:gd name="connsiteX0" fmla="*/ 1295400 w 4038600"/>
                <a:gd name="connsiteY0" fmla="*/ 0 h 1593850"/>
                <a:gd name="connsiteX1" fmla="*/ 0 w 4038600"/>
                <a:gd name="connsiteY1" fmla="*/ 1593850 h 1593850"/>
                <a:gd name="connsiteX2" fmla="*/ 4038600 w 4038600"/>
                <a:gd name="connsiteY2" fmla="*/ 1587500 h 1593850"/>
                <a:gd name="connsiteX0" fmla="*/ 1295400 w 2095500"/>
                <a:gd name="connsiteY0" fmla="*/ 0 h 1593850"/>
                <a:gd name="connsiteX1" fmla="*/ 0 w 2095500"/>
                <a:gd name="connsiteY1" fmla="*/ 1593850 h 1593850"/>
                <a:gd name="connsiteX2" fmla="*/ 2095500 w 2095500"/>
                <a:gd name="connsiteY2" fmla="*/ 1593850 h 1593850"/>
              </a:gdLst>
              <a:ahLst/>
              <a:cxnLst>
                <a:cxn ang="0">
                  <a:pos x="connsiteX0" y="connsiteY0"/>
                </a:cxn>
                <a:cxn ang="0">
                  <a:pos x="connsiteX1" y="connsiteY1"/>
                </a:cxn>
                <a:cxn ang="0">
                  <a:pos x="connsiteX2" y="connsiteY2"/>
                </a:cxn>
              </a:cxnLst>
              <a:rect l="l" t="t" r="r" b="b"/>
              <a:pathLst>
                <a:path w="2095500" h="1593850">
                  <a:moveTo>
                    <a:pt x="1295400" y="0"/>
                  </a:moveTo>
                  <a:lnTo>
                    <a:pt x="0" y="1593850"/>
                  </a:lnTo>
                  <a:lnTo>
                    <a:pt x="2095500" y="1593850"/>
                  </a:lnTo>
                </a:path>
              </a:pathLst>
            </a:custGeom>
            <a:noFill/>
            <a:ln w="22225" cap="flat" cmpd="sng" algn="ctr">
              <a:solidFill>
                <a:sysClr val="window" lastClr="FFFFFF"/>
              </a:solidFill>
              <a:prstDash val="solid"/>
              <a:miter lim="800000"/>
            </a:ln>
            <a:effectLst/>
          </p:spPr>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1" lang="ja-JP" altLang="en-US" sz="1100" b="0" i="0" u="none" strike="noStrike" kern="0" cap="none" spc="0" normalizeH="0" baseline="0" noProof="0">
                <a:ln>
                  <a:noFill/>
                </a:ln>
                <a:solidFill>
                  <a:sysClr val="window" lastClr="FFFFFF">
                    <a:lumMod val="85000"/>
                  </a:sysClr>
                </a:solidFill>
                <a:effectLst/>
                <a:uLnTx/>
                <a:uFillTx/>
                <a:latin typeface="Calibri" panose="020F0502020204030204"/>
                <a:ea typeface="ＭＳ Ｐゴシック" panose="020B0600070205080204" pitchFamily="50" charset="-128"/>
                <a:cs typeface="+mn-cs"/>
              </a:endParaRPr>
            </a:p>
          </p:txBody>
        </p:sp>
        <p:sp>
          <p:nvSpPr>
            <p:cNvPr id="91" name="円弧 90"/>
            <p:cNvSpPr/>
            <p:nvPr/>
          </p:nvSpPr>
          <p:spPr>
            <a:xfrm>
              <a:off x="165100" y="990600"/>
              <a:ext cx="961797" cy="1199714"/>
            </a:xfrm>
            <a:prstGeom prst="arc">
              <a:avLst/>
            </a:prstGeom>
            <a:noFill/>
            <a:ln w="22225" cap="flat" cmpd="sng" algn="ctr">
              <a:solidFill>
                <a:sysClr val="window" lastClr="FFFFFF"/>
              </a:solidFill>
              <a:prstDash val="solid"/>
              <a:miter lim="800000"/>
            </a:ln>
            <a:effectLst/>
          </p:spPr>
          <p:txBody>
            <a:bodyPr rtlCol="0" anchor="t"/>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1" lang="ja-JP" altLang="en-US" sz="1100" b="0" i="0" u="none" strike="noStrike" kern="0" cap="none" spc="0" normalizeH="0" baseline="0" noProof="0">
                <a:ln>
                  <a:noFill/>
                </a:ln>
                <a:solidFill>
                  <a:srgbClr val="A5A5A5">
                    <a:lumMod val="20000"/>
                    <a:lumOff val="80000"/>
                  </a:srgbClr>
                </a:solidFill>
                <a:effectLst/>
                <a:uLnTx/>
                <a:uFillTx/>
                <a:latin typeface="Calibri" panose="020F0502020204030204"/>
                <a:ea typeface="ＭＳ Ｐゴシック" panose="020B0600070205080204" pitchFamily="50" charset="-128"/>
                <a:cs typeface="+mn-cs"/>
              </a:endParaRPr>
            </a:p>
          </p:txBody>
        </p:sp>
        <p:sp>
          <p:nvSpPr>
            <p:cNvPr id="92" name="下矢印 91"/>
            <p:cNvSpPr/>
            <p:nvPr/>
          </p:nvSpPr>
          <p:spPr>
            <a:xfrm rot="2492901">
              <a:off x="0" y="933450"/>
              <a:ext cx="349250" cy="406400"/>
            </a:xfrm>
            <a:prstGeom prst="downArrow">
              <a:avLst/>
            </a:prstGeom>
            <a:solidFill>
              <a:sysClr val="window" lastClr="FFFFFF"/>
            </a:solidFill>
            <a:ln w="12700" cap="flat" cmpd="sng" algn="ctr">
              <a:solidFill>
                <a:srgbClr val="5B9BD5">
                  <a:shade val="50000"/>
                </a:srgbClr>
              </a:solidFill>
              <a:prstDash val="solid"/>
              <a:miter lim="800000"/>
            </a:ln>
            <a:effectLst/>
          </p:spPr>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1" lang="ja-JP" altLang="en-US" sz="1100" b="0" i="0" u="none" strike="noStrike" kern="0" cap="none" spc="0" normalizeH="0" baseline="0" noProof="0">
                <a:ln>
                  <a:noFill/>
                </a:ln>
                <a:solidFill>
                  <a:sysClr val="window" lastClr="FFFFFF"/>
                </a:solidFill>
                <a:effectLst/>
                <a:uLnTx/>
                <a:uFillTx/>
                <a:latin typeface="Calibri" panose="020F0502020204030204"/>
                <a:ea typeface="ＭＳ Ｐゴシック" panose="020B0600070205080204" pitchFamily="50" charset="-128"/>
                <a:cs typeface="+mn-cs"/>
              </a:endParaRPr>
            </a:p>
          </p:txBody>
        </p:sp>
      </p:grpSp>
      <p:grpSp>
        <p:nvGrpSpPr>
          <p:cNvPr id="81" name="グループ化 80"/>
          <p:cNvGrpSpPr>
            <a:grpSpLocks noChangeAspect="1"/>
          </p:cNvGrpSpPr>
          <p:nvPr/>
        </p:nvGrpSpPr>
        <p:grpSpPr>
          <a:xfrm>
            <a:off x="5014909" y="3833929"/>
            <a:ext cx="3565085" cy="1689592"/>
            <a:chOff x="3333749" y="441402"/>
            <a:chExt cx="2376722" cy="1126394"/>
          </a:xfrm>
        </p:grpSpPr>
        <p:sp>
          <p:nvSpPr>
            <p:cNvPr id="82" name="フリーフォーム 81"/>
            <p:cNvSpPr/>
            <p:nvPr/>
          </p:nvSpPr>
          <p:spPr>
            <a:xfrm rot="3411502">
              <a:off x="4266750" y="346984"/>
              <a:ext cx="607934" cy="796769"/>
            </a:xfrm>
            <a:custGeom>
              <a:avLst/>
              <a:gdLst>
                <a:gd name="connsiteX0" fmla="*/ 441752 w 1121202"/>
                <a:gd name="connsiteY0" fmla="*/ 844334 h 844334"/>
                <a:gd name="connsiteX1" fmla="*/ 352852 w 1121202"/>
                <a:gd name="connsiteY1" fmla="*/ 469684 h 844334"/>
                <a:gd name="connsiteX2" fmla="*/ 3602 w 1121202"/>
                <a:gd name="connsiteY2" fmla="*/ 431584 h 844334"/>
                <a:gd name="connsiteX3" fmla="*/ 232202 w 1121202"/>
                <a:gd name="connsiteY3" fmla="*/ 37884 h 844334"/>
                <a:gd name="connsiteX4" fmla="*/ 1121202 w 1121202"/>
                <a:gd name="connsiteY4" fmla="*/ 37884 h 844334"/>
                <a:gd name="connsiteX0" fmla="*/ 675476 w 1354926"/>
                <a:gd name="connsiteY0" fmla="*/ 844334 h 846263"/>
                <a:gd name="connsiteX1" fmla="*/ 586576 w 1354926"/>
                <a:gd name="connsiteY1" fmla="*/ 469684 h 846263"/>
                <a:gd name="connsiteX2" fmla="*/ 964 w 1354926"/>
                <a:gd name="connsiteY2" fmla="*/ 838334 h 846263"/>
                <a:gd name="connsiteX3" fmla="*/ 465926 w 1354926"/>
                <a:gd name="connsiteY3" fmla="*/ 37884 h 846263"/>
                <a:gd name="connsiteX4" fmla="*/ 1354926 w 1354926"/>
                <a:gd name="connsiteY4" fmla="*/ 37884 h 846263"/>
                <a:gd name="connsiteX0" fmla="*/ 674649 w 1354099"/>
                <a:gd name="connsiteY0" fmla="*/ 844334 h 870603"/>
                <a:gd name="connsiteX1" fmla="*/ 419101 w 1354099"/>
                <a:gd name="connsiteY1" fmla="*/ 726050 h 870603"/>
                <a:gd name="connsiteX2" fmla="*/ 137 w 1354099"/>
                <a:gd name="connsiteY2" fmla="*/ 838334 h 870603"/>
                <a:gd name="connsiteX3" fmla="*/ 465099 w 1354099"/>
                <a:gd name="connsiteY3" fmla="*/ 37884 h 870603"/>
                <a:gd name="connsiteX4" fmla="*/ 1354099 w 1354099"/>
                <a:gd name="connsiteY4" fmla="*/ 37884 h 870603"/>
                <a:gd name="connsiteX0" fmla="*/ 679063 w 1358513"/>
                <a:gd name="connsiteY0" fmla="*/ 813395 h 831905"/>
                <a:gd name="connsiteX1" fmla="*/ 423515 w 1358513"/>
                <a:gd name="connsiteY1" fmla="*/ 695111 h 831905"/>
                <a:gd name="connsiteX2" fmla="*/ 4551 w 1358513"/>
                <a:gd name="connsiteY2" fmla="*/ 807395 h 831905"/>
                <a:gd name="connsiteX3" fmla="*/ 715542 w 1358513"/>
                <a:gd name="connsiteY3" fmla="*/ 130307 h 831905"/>
                <a:gd name="connsiteX4" fmla="*/ 1358513 w 1358513"/>
                <a:gd name="connsiteY4" fmla="*/ 6945 h 831905"/>
                <a:gd name="connsiteX0" fmla="*/ 683767 w 1363217"/>
                <a:gd name="connsiteY0" fmla="*/ 813393 h 980219"/>
                <a:gd name="connsiteX1" fmla="*/ 338833 w 1363217"/>
                <a:gd name="connsiteY1" fmla="*/ 980217 h 980219"/>
                <a:gd name="connsiteX2" fmla="*/ 9255 w 1363217"/>
                <a:gd name="connsiteY2" fmla="*/ 807393 h 980219"/>
                <a:gd name="connsiteX3" fmla="*/ 720246 w 1363217"/>
                <a:gd name="connsiteY3" fmla="*/ 130305 h 980219"/>
                <a:gd name="connsiteX4" fmla="*/ 1363217 w 1363217"/>
                <a:gd name="connsiteY4" fmla="*/ 6943 h 980219"/>
                <a:gd name="connsiteX0" fmla="*/ 681947 w 1361397"/>
                <a:gd name="connsiteY0" fmla="*/ 813393 h 1069412"/>
                <a:gd name="connsiteX1" fmla="*/ 366123 w 1361397"/>
                <a:gd name="connsiteY1" fmla="*/ 1069412 h 1069412"/>
                <a:gd name="connsiteX2" fmla="*/ 7435 w 1361397"/>
                <a:gd name="connsiteY2" fmla="*/ 807393 h 1069412"/>
                <a:gd name="connsiteX3" fmla="*/ 718426 w 1361397"/>
                <a:gd name="connsiteY3" fmla="*/ 130305 h 1069412"/>
                <a:gd name="connsiteX4" fmla="*/ 1361397 w 1361397"/>
                <a:gd name="connsiteY4" fmla="*/ 6943 h 1069412"/>
                <a:gd name="connsiteX0" fmla="*/ 732158 w 1361569"/>
                <a:gd name="connsiteY0" fmla="*/ 797726 h 1069429"/>
                <a:gd name="connsiteX1" fmla="*/ 366295 w 1361569"/>
                <a:gd name="connsiteY1" fmla="*/ 1069412 h 1069429"/>
                <a:gd name="connsiteX2" fmla="*/ 7607 w 1361569"/>
                <a:gd name="connsiteY2" fmla="*/ 807393 h 1069429"/>
                <a:gd name="connsiteX3" fmla="*/ 718598 w 1361569"/>
                <a:gd name="connsiteY3" fmla="*/ 130305 h 1069429"/>
                <a:gd name="connsiteX4" fmla="*/ 1361569 w 1361569"/>
                <a:gd name="connsiteY4" fmla="*/ 6943 h 1069429"/>
                <a:gd name="connsiteX0" fmla="*/ 732158 w 1361569"/>
                <a:gd name="connsiteY0" fmla="*/ 797726 h 1069429"/>
                <a:gd name="connsiteX1" fmla="*/ 366295 w 1361569"/>
                <a:gd name="connsiteY1" fmla="*/ 1069412 h 1069429"/>
                <a:gd name="connsiteX2" fmla="*/ 7607 w 1361569"/>
                <a:gd name="connsiteY2" fmla="*/ 807393 h 1069429"/>
                <a:gd name="connsiteX3" fmla="*/ 718598 w 1361569"/>
                <a:gd name="connsiteY3" fmla="*/ 130305 h 1069429"/>
                <a:gd name="connsiteX4" fmla="*/ 1361569 w 1361569"/>
                <a:gd name="connsiteY4" fmla="*/ 6943 h 1069429"/>
                <a:gd name="connsiteX0" fmla="*/ 735220 w 1364631"/>
                <a:gd name="connsiteY0" fmla="*/ 795436 h 1067138"/>
                <a:gd name="connsiteX1" fmla="*/ 369357 w 1364631"/>
                <a:gd name="connsiteY1" fmla="*/ 1067122 h 1067138"/>
                <a:gd name="connsiteX2" fmla="*/ 10669 w 1364631"/>
                <a:gd name="connsiteY2" fmla="*/ 805103 h 1067138"/>
                <a:gd name="connsiteX3" fmla="*/ 800183 w 1364631"/>
                <a:gd name="connsiteY3" fmla="*/ 186616 h 1067138"/>
                <a:gd name="connsiteX4" fmla="*/ 1364631 w 1364631"/>
                <a:gd name="connsiteY4" fmla="*/ 4653 h 1067138"/>
                <a:gd name="connsiteX0" fmla="*/ 844851 w 1474262"/>
                <a:gd name="connsiteY0" fmla="*/ 795436 h 1068144"/>
                <a:gd name="connsiteX1" fmla="*/ 478988 w 1474262"/>
                <a:gd name="connsiteY1" fmla="*/ 1067122 h 1068144"/>
                <a:gd name="connsiteX2" fmla="*/ 8498 w 1474262"/>
                <a:gd name="connsiteY2" fmla="*/ 859019 h 1068144"/>
                <a:gd name="connsiteX3" fmla="*/ 909814 w 1474262"/>
                <a:gd name="connsiteY3" fmla="*/ 186616 h 1068144"/>
                <a:gd name="connsiteX4" fmla="*/ 1474262 w 1474262"/>
                <a:gd name="connsiteY4" fmla="*/ 4653 h 1068144"/>
                <a:gd name="connsiteX0" fmla="*/ 846414 w 1475825"/>
                <a:gd name="connsiteY0" fmla="*/ 795436 h 1081543"/>
                <a:gd name="connsiteX1" fmla="*/ 480551 w 1475825"/>
                <a:gd name="connsiteY1" fmla="*/ 1067122 h 1081543"/>
                <a:gd name="connsiteX2" fmla="*/ 10061 w 1475825"/>
                <a:gd name="connsiteY2" fmla="*/ 859019 h 1081543"/>
                <a:gd name="connsiteX3" fmla="*/ 911377 w 1475825"/>
                <a:gd name="connsiteY3" fmla="*/ 186616 h 1081543"/>
                <a:gd name="connsiteX4" fmla="*/ 1475825 w 1475825"/>
                <a:gd name="connsiteY4" fmla="*/ 4653 h 1081543"/>
                <a:gd name="connsiteX0" fmla="*/ 846414 w 1475825"/>
                <a:gd name="connsiteY0" fmla="*/ 796307 h 1082413"/>
                <a:gd name="connsiteX1" fmla="*/ 480551 w 1475825"/>
                <a:gd name="connsiteY1" fmla="*/ 1067993 h 1082413"/>
                <a:gd name="connsiteX2" fmla="*/ 10061 w 1475825"/>
                <a:gd name="connsiteY2" fmla="*/ 859890 h 1082413"/>
                <a:gd name="connsiteX3" fmla="*/ 911377 w 1475825"/>
                <a:gd name="connsiteY3" fmla="*/ 187487 h 1082413"/>
                <a:gd name="connsiteX4" fmla="*/ 1475825 w 1475825"/>
                <a:gd name="connsiteY4" fmla="*/ 5524 h 1082413"/>
                <a:gd name="connsiteX0" fmla="*/ 846414 w 1475825"/>
                <a:gd name="connsiteY0" fmla="*/ 796309 h 1082415"/>
                <a:gd name="connsiteX1" fmla="*/ 480551 w 1475825"/>
                <a:gd name="connsiteY1" fmla="*/ 1067995 h 1082415"/>
                <a:gd name="connsiteX2" fmla="*/ 10061 w 1475825"/>
                <a:gd name="connsiteY2" fmla="*/ 859892 h 1082415"/>
                <a:gd name="connsiteX3" fmla="*/ 911377 w 1475825"/>
                <a:gd name="connsiteY3" fmla="*/ 187489 h 1082415"/>
                <a:gd name="connsiteX4" fmla="*/ 1475825 w 1475825"/>
                <a:gd name="connsiteY4" fmla="*/ 5526 h 1082415"/>
                <a:gd name="connsiteX0" fmla="*/ 846414 w 1475825"/>
                <a:gd name="connsiteY0" fmla="*/ 796309 h 1082415"/>
                <a:gd name="connsiteX1" fmla="*/ 480551 w 1475825"/>
                <a:gd name="connsiteY1" fmla="*/ 1067995 h 1082415"/>
                <a:gd name="connsiteX2" fmla="*/ 10061 w 1475825"/>
                <a:gd name="connsiteY2" fmla="*/ 859892 h 1082415"/>
                <a:gd name="connsiteX3" fmla="*/ 911377 w 1475825"/>
                <a:gd name="connsiteY3" fmla="*/ 187489 h 1082415"/>
                <a:gd name="connsiteX4" fmla="*/ 1475825 w 1475825"/>
                <a:gd name="connsiteY4" fmla="*/ 5526 h 10824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5825" h="1082415">
                  <a:moveTo>
                    <a:pt x="846414" y="796309"/>
                  </a:moveTo>
                  <a:cubicBezTo>
                    <a:pt x="723125" y="913934"/>
                    <a:pt x="694061" y="1011503"/>
                    <a:pt x="480551" y="1067995"/>
                  </a:cubicBezTo>
                  <a:cubicBezTo>
                    <a:pt x="267041" y="1124487"/>
                    <a:pt x="-61743" y="1006643"/>
                    <a:pt x="10061" y="859892"/>
                  </a:cubicBezTo>
                  <a:cubicBezTo>
                    <a:pt x="81865" y="713141"/>
                    <a:pt x="764055" y="274942"/>
                    <a:pt x="911377" y="187489"/>
                  </a:cubicBezTo>
                  <a:cubicBezTo>
                    <a:pt x="1045715" y="92758"/>
                    <a:pt x="1124458" y="-27283"/>
                    <a:pt x="1475825" y="5526"/>
                  </a:cubicBezTo>
                </a:path>
              </a:pathLst>
            </a:custGeom>
            <a:solidFill>
              <a:srgbClr val="CCFFFF"/>
            </a:solidFill>
            <a:ln w="12700" cap="flat" cmpd="sng" algn="ctr">
              <a:noFill/>
              <a:prstDash val="solid"/>
              <a:miter lim="800000"/>
            </a:ln>
            <a:effectLst/>
          </p:spPr>
          <p:txBody>
            <a:bodyPr rtlCol="0" anchor="t"/>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1" lang="ja-JP" altLang="en-US" sz="1100" b="0" i="0" u="none" strike="noStrike" kern="0" cap="none" spc="0" normalizeH="0" baseline="0" noProof="0">
                <a:ln>
                  <a:noFill/>
                </a:ln>
                <a:solidFill>
                  <a:sysClr val="window" lastClr="FFFFFF"/>
                </a:solidFill>
                <a:effectLst/>
                <a:uLnTx/>
                <a:uFillTx/>
                <a:latin typeface="Calibri" panose="020F0502020204030204"/>
                <a:ea typeface="ＭＳ Ｐゴシック" panose="020B0600070205080204" pitchFamily="50" charset="-128"/>
                <a:cs typeface="+mn-cs"/>
              </a:endParaRPr>
            </a:p>
          </p:txBody>
        </p:sp>
        <p:grpSp>
          <p:nvGrpSpPr>
            <p:cNvPr id="83" name="グループ化 82"/>
            <p:cNvGrpSpPr/>
            <p:nvPr/>
          </p:nvGrpSpPr>
          <p:grpSpPr>
            <a:xfrm>
              <a:off x="3333749" y="601241"/>
              <a:ext cx="2376722" cy="966555"/>
              <a:chOff x="3333749" y="601241"/>
              <a:chExt cx="2376722" cy="966555"/>
            </a:xfrm>
          </p:grpSpPr>
          <p:sp>
            <p:nvSpPr>
              <p:cNvPr id="84" name="テキスト ボックス 19"/>
              <p:cNvSpPr txBox="1"/>
              <p:nvPr/>
            </p:nvSpPr>
            <p:spPr>
              <a:xfrm>
                <a:off x="4810256" y="775865"/>
                <a:ext cx="900215" cy="791931"/>
              </a:xfrm>
              <a:prstGeom prst="rect">
                <a:avLst/>
              </a:prstGeom>
              <a:noFill/>
              <a:ln w="9525" cmpd="sng">
                <a:noFill/>
              </a:ln>
              <a:effectLst/>
            </p:spPr>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1" lang="en-US" altLang="ja-JP" sz="2400" b="0" i="0" u="none" strike="noStrike" kern="0" cap="none" spc="0" normalizeH="0" baseline="0" noProof="0" dirty="0">
                    <a:ln>
                      <a:noFill/>
                    </a:ln>
                    <a:solidFill>
                      <a:sysClr val="window" lastClr="FFFFFF"/>
                    </a:solidFill>
                    <a:effectLst/>
                    <a:uLnTx/>
                    <a:uFillTx/>
                    <a:latin typeface="Calibri" panose="020F0502020204030204"/>
                    <a:ea typeface="ＭＳ Ｐゴシック" panose="020B0600070205080204" pitchFamily="50" charset="-128"/>
                    <a:cs typeface="+mn-cs"/>
                  </a:rPr>
                  <a:t>9°</a:t>
                </a:r>
                <a:endParaRPr kumimoji="1" lang="ja-JP" altLang="en-US" sz="2400" b="0" i="0" u="none" strike="noStrike" kern="0" cap="none" spc="0" normalizeH="0" baseline="0" noProof="0" dirty="0">
                  <a:ln>
                    <a:noFill/>
                  </a:ln>
                  <a:solidFill>
                    <a:sysClr val="window" lastClr="FFFFFF"/>
                  </a:solidFill>
                  <a:effectLst/>
                  <a:uLnTx/>
                  <a:uFillTx/>
                  <a:latin typeface="Calibri" panose="020F0502020204030204"/>
                  <a:ea typeface="ＭＳ Ｐゴシック" panose="020B0600070205080204" pitchFamily="50" charset="-128"/>
                  <a:cs typeface="+mn-cs"/>
                </a:endParaRPr>
              </a:p>
            </p:txBody>
          </p:sp>
          <p:sp>
            <p:nvSpPr>
              <p:cNvPr id="85" name="円弧 84"/>
              <p:cNvSpPr/>
              <p:nvPr/>
            </p:nvSpPr>
            <p:spPr>
              <a:xfrm>
                <a:off x="4260848" y="901700"/>
                <a:ext cx="184151" cy="285750"/>
              </a:xfrm>
              <a:prstGeom prst="arc">
                <a:avLst/>
              </a:prstGeom>
              <a:noFill/>
              <a:ln w="22225" cap="flat" cmpd="sng" algn="ctr">
                <a:solidFill>
                  <a:sysClr val="window" lastClr="FFFFFF"/>
                </a:solidFill>
                <a:prstDash val="solid"/>
                <a:miter lim="800000"/>
              </a:ln>
              <a:effectLst/>
            </p:spPr>
            <p:txBody>
              <a:bodyPr rtlCol="0" anchor="t"/>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1" lang="ja-JP" altLang="en-US" sz="1100" b="0" i="0" u="none" strike="noStrike" kern="0" cap="none" spc="0" normalizeH="0" baseline="0" noProof="0">
                  <a:ln>
                    <a:noFill/>
                  </a:ln>
                  <a:solidFill>
                    <a:srgbClr val="A5A5A5">
                      <a:lumMod val="20000"/>
                      <a:lumOff val="80000"/>
                    </a:srgbClr>
                  </a:solidFill>
                  <a:effectLst/>
                  <a:uLnTx/>
                  <a:uFillTx/>
                  <a:latin typeface="Calibri" panose="020F0502020204030204"/>
                  <a:ea typeface="ＭＳ Ｐゴシック" panose="020B0600070205080204" pitchFamily="50" charset="-128"/>
                  <a:cs typeface="+mn-cs"/>
                </a:endParaRPr>
              </a:p>
            </p:txBody>
          </p:sp>
          <p:sp>
            <p:nvSpPr>
              <p:cNvPr id="86" name="フリーフォーム 85"/>
              <p:cNvSpPr/>
              <p:nvPr/>
            </p:nvSpPr>
            <p:spPr>
              <a:xfrm>
                <a:off x="3333749" y="730250"/>
                <a:ext cx="2032000" cy="330200"/>
              </a:xfrm>
              <a:custGeom>
                <a:avLst/>
                <a:gdLst>
                  <a:gd name="connsiteX0" fmla="*/ 2032000 w 2032000"/>
                  <a:gd name="connsiteY0" fmla="*/ 0 h 330200"/>
                  <a:gd name="connsiteX1" fmla="*/ 0 w 2032000"/>
                  <a:gd name="connsiteY1" fmla="*/ 323850 h 330200"/>
                  <a:gd name="connsiteX2" fmla="*/ 2032000 w 2032000"/>
                  <a:gd name="connsiteY2" fmla="*/ 330200 h 330200"/>
                  <a:gd name="connsiteX3" fmla="*/ 2032000 w 2032000"/>
                  <a:gd name="connsiteY3" fmla="*/ 330200 h 330200"/>
                </a:gdLst>
                <a:ahLst/>
                <a:cxnLst>
                  <a:cxn ang="0">
                    <a:pos x="connsiteX0" y="connsiteY0"/>
                  </a:cxn>
                  <a:cxn ang="0">
                    <a:pos x="connsiteX1" y="connsiteY1"/>
                  </a:cxn>
                  <a:cxn ang="0">
                    <a:pos x="connsiteX2" y="connsiteY2"/>
                  </a:cxn>
                  <a:cxn ang="0">
                    <a:pos x="connsiteX3" y="connsiteY3"/>
                  </a:cxn>
                </a:cxnLst>
                <a:rect l="l" t="t" r="r" b="b"/>
                <a:pathLst>
                  <a:path w="2032000" h="330200">
                    <a:moveTo>
                      <a:pt x="2032000" y="0"/>
                    </a:moveTo>
                    <a:lnTo>
                      <a:pt x="0" y="323850"/>
                    </a:lnTo>
                    <a:lnTo>
                      <a:pt x="2032000" y="330200"/>
                    </a:lnTo>
                    <a:lnTo>
                      <a:pt x="2032000" y="330200"/>
                    </a:lnTo>
                  </a:path>
                </a:pathLst>
              </a:custGeom>
              <a:noFill/>
              <a:ln w="22225" cap="flat" cmpd="sng" algn="ctr">
                <a:solidFill>
                  <a:sysClr val="window" lastClr="FFFFFF"/>
                </a:solidFill>
                <a:prstDash val="solid"/>
                <a:miter lim="800000"/>
              </a:ln>
              <a:effectLst/>
            </p:spPr>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1" lang="ja-JP" altLang="en-US" sz="1100" b="0" i="0" u="none" strike="noStrike" kern="0" cap="none" spc="0" normalizeH="0" baseline="0" noProof="0">
                  <a:ln>
                    <a:noFill/>
                  </a:ln>
                  <a:solidFill>
                    <a:sysClr val="window" lastClr="FFFFFF">
                      <a:lumMod val="85000"/>
                    </a:sysClr>
                  </a:solidFill>
                  <a:effectLst/>
                  <a:uLnTx/>
                  <a:uFillTx/>
                  <a:latin typeface="Calibri" panose="020F0502020204030204"/>
                  <a:ea typeface="ＭＳ Ｐゴシック" panose="020B0600070205080204" pitchFamily="50" charset="-128"/>
                  <a:cs typeface="+mn-cs"/>
                </a:endParaRPr>
              </a:p>
            </p:txBody>
          </p:sp>
          <p:sp>
            <p:nvSpPr>
              <p:cNvPr id="87" name="下矢印 86"/>
              <p:cNvSpPr/>
              <p:nvPr/>
            </p:nvSpPr>
            <p:spPr>
              <a:xfrm rot="4690535">
                <a:off x="3486295" y="572666"/>
                <a:ext cx="349250" cy="406400"/>
              </a:xfrm>
              <a:prstGeom prst="downArrow">
                <a:avLst/>
              </a:prstGeom>
              <a:solidFill>
                <a:srgbClr val="FFFF00"/>
              </a:solidFill>
              <a:ln w="12700" cap="flat" cmpd="sng" algn="ctr">
                <a:solidFill>
                  <a:srgbClr val="5B9BD5">
                    <a:shade val="50000"/>
                  </a:srgbClr>
                </a:solidFill>
                <a:prstDash val="solid"/>
                <a:miter lim="800000"/>
              </a:ln>
              <a:effectLst/>
            </p:spPr>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1" lang="ja-JP" altLang="en-US" sz="1100" b="0" i="0" u="none" strike="noStrike" kern="0" cap="none" spc="0" normalizeH="0" baseline="0" noProof="0">
                  <a:ln>
                    <a:noFill/>
                  </a:ln>
                  <a:solidFill>
                    <a:sysClr val="window" lastClr="FFFFFF"/>
                  </a:solidFill>
                  <a:effectLst/>
                  <a:uLnTx/>
                  <a:uFillTx/>
                  <a:latin typeface="Calibri" panose="020F0502020204030204"/>
                  <a:ea typeface="ＭＳ Ｐゴシック" panose="020B0600070205080204" pitchFamily="50" charset="-128"/>
                  <a:cs typeface="+mn-cs"/>
                </a:endParaRPr>
              </a:p>
            </p:txBody>
          </p:sp>
        </p:grpSp>
      </p:grpSp>
    </p:spTree>
    <p:extLst>
      <p:ext uri="{BB962C8B-B14F-4D97-AF65-F5344CB8AC3E}">
        <p14:creationId xmlns:p14="http://schemas.microsoft.com/office/powerpoint/2010/main" val="987285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80"/>
                                        </p:tgtEl>
                                        <p:attrNameLst>
                                          <p:attrName>style.visibility</p:attrName>
                                        </p:attrNameLst>
                                      </p:cBhvr>
                                      <p:to>
                                        <p:strVal val="visible"/>
                                      </p:to>
                                    </p:set>
                                    <p:animEffect transition="in" filter="fade">
                                      <p:cBhvr>
                                        <p:cTn id="10" dur="500"/>
                                        <p:tgtEl>
                                          <p:spTgt spid="80"/>
                                        </p:tgtEl>
                                      </p:cBhvr>
                                    </p:animEffect>
                                  </p:childTnLst>
                                </p:cTn>
                              </p:par>
                              <p:par>
                                <p:cTn id="11" presetID="10" presetClass="entr" presetSubtype="0" fill="hold" nodeType="withEffect">
                                  <p:stCondLst>
                                    <p:cond delay="0"/>
                                  </p:stCondLst>
                                  <p:childTnLst>
                                    <p:set>
                                      <p:cBhvr>
                                        <p:cTn id="12" dur="1" fill="hold">
                                          <p:stCondLst>
                                            <p:cond delay="0"/>
                                          </p:stCondLst>
                                        </p:cTn>
                                        <p:tgtEl>
                                          <p:spTgt spid="81"/>
                                        </p:tgtEl>
                                        <p:attrNameLst>
                                          <p:attrName>style.visibility</p:attrName>
                                        </p:attrNameLst>
                                      </p:cBhvr>
                                      <p:to>
                                        <p:strVal val="visible"/>
                                      </p:to>
                                    </p:set>
                                    <p:animEffect transition="in" filter="fade">
                                      <p:cBhvr>
                                        <p:cTn id="13" dur="500"/>
                                        <p:tgtEl>
                                          <p:spTgt spid="8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9"/>
                                        </p:tgtEl>
                                        <p:attrNameLst>
                                          <p:attrName>style.visibility</p:attrName>
                                        </p:attrNameLst>
                                      </p:cBhvr>
                                      <p:to>
                                        <p:strVal val="visible"/>
                                      </p:to>
                                    </p:set>
                                    <p:animEffect transition="in" filter="fade">
                                      <p:cBhvr>
                                        <p:cTn id="16" dur="500"/>
                                        <p:tgtEl>
                                          <p:spTgt spid="59"/>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60"/>
                                        </p:tgtEl>
                                        <p:attrNameLst>
                                          <p:attrName>style.visibility</p:attrName>
                                        </p:attrNameLst>
                                      </p:cBhvr>
                                      <p:to>
                                        <p:strVal val="visible"/>
                                      </p:to>
                                    </p:set>
                                    <p:animEffect transition="in" filter="fade">
                                      <p:cBhvr>
                                        <p:cTn id="19"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59" grpId="0"/>
      <p:bldP spid="6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7475" name="Rectangle 3"/>
          <p:cNvSpPr>
            <a:spLocks noGrp="1" noChangeArrowheads="1"/>
          </p:cNvSpPr>
          <p:nvPr>
            <p:ph type="body" sz="half" idx="1"/>
          </p:nvPr>
        </p:nvSpPr>
        <p:spPr>
          <a:xfrm>
            <a:off x="228600" y="1295400"/>
            <a:ext cx="5943600" cy="5083175"/>
          </a:xfrm>
        </p:spPr>
        <p:txBody>
          <a:bodyPr/>
          <a:lstStyle/>
          <a:p>
            <a:pPr eaLnBrk="1" hangingPunct="1">
              <a:lnSpc>
                <a:spcPct val="80000"/>
              </a:lnSpc>
            </a:pPr>
            <a:r>
              <a:rPr lang="ja-JP" altLang="en-US" sz="2400">
                <a:solidFill>
                  <a:schemeClr val="bg1"/>
                </a:solidFill>
                <a:ea typeface="ＭＳ Ｐゴシック" pitchFamily="50" charset="-128"/>
              </a:rPr>
              <a:t>対象</a:t>
            </a:r>
            <a:r>
              <a:rPr lang="en-US" altLang="ja-JP" sz="2400">
                <a:solidFill>
                  <a:schemeClr val="bg1"/>
                </a:solidFill>
                <a:ea typeface="ＭＳ Ｐゴシック" pitchFamily="50" charset="-128"/>
              </a:rPr>
              <a:t>:</a:t>
            </a:r>
          </a:p>
          <a:p>
            <a:pPr lvl="1" eaLnBrk="1" hangingPunct="1">
              <a:lnSpc>
                <a:spcPct val="80000"/>
              </a:lnSpc>
            </a:pPr>
            <a:r>
              <a:rPr lang="ja-JP" altLang="en-US" sz="2000">
                <a:solidFill>
                  <a:schemeClr val="bg1"/>
                </a:solidFill>
                <a:ea typeface="ＭＳ Ｐゴシック" pitchFamily="50" charset="-128"/>
              </a:rPr>
              <a:t>フローリング・Ｐタイル等の床材</a:t>
            </a:r>
          </a:p>
          <a:p>
            <a:pPr lvl="1" eaLnBrk="1" hangingPunct="1">
              <a:lnSpc>
                <a:spcPct val="80000"/>
              </a:lnSpc>
            </a:pPr>
            <a:r>
              <a:rPr lang="ja-JP" altLang="en-US" sz="2000">
                <a:solidFill>
                  <a:schemeClr val="bg1"/>
                </a:solidFill>
                <a:ea typeface="ＭＳ Ｐゴシック" pitchFamily="50" charset="-128"/>
              </a:rPr>
              <a:t>金属製品</a:t>
            </a:r>
          </a:p>
          <a:p>
            <a:pPr lvl="1" eaLnBrk="1" hangingPunct="1">
              <a:lnSpc>
                <a:spcPct val="80000"/>
              </a:lnSpc>
            </a:pPr>
            <a:r>
              <a:rPr lang="ja-JP" altLang="en-US" sz="2000">
                <a:solidFill>
                  <a:schemeClr val="bg1"/>
                </a:solidFill>
                <a:ea typeface="ＭＳ Ｐゴシック" pitchFamily="50" charset="-128"/>
              </a:rPr>
              <a:t>磁器タイル・陶器等</a:t>
            </a:r>
          </a:p>
          <a:p>
            <a:pPr lvl="1" eaLnBrk="1" hangingPunct="1">
              <a:lnSpc>
                <a:spcPct val="80000"/>
              </a:lnSpc>
            </a:pPr>
            <a:r>
              <a:rPr lang="ja-JP" altLang="en-US" sz="2000">
                <a:solidFill>
                  <a:schemeClr val="bg1"/>
                </a:solidFill>
                <a:ea typeface="ＭＳ Ｐゴシック" pitchFamily="50" charset="-128"/>
              </a:rPr>
              <a:t>その他</a:t>
            </a:r>
          </a:p>
          <a:p>
            <a:pPr lvl="1" eaLnBrk="1" hangingPunct="1">
              <a:lnSpc>
                <a:spcPct val="80000"/>
              </a:lnSpc>
              <a:buFontTx/>
              <a:buNone/>
            </a:pPr>
            <a:endParaRPr lang="ja-JP" altLang="en-US" sz="2000">
              <a:solidFill>
                <a:schemeClr val="bg1"/>
              </a:solidFill>
              <a:ea typeface="ＭＳ Ｐゴシック" pitchFamily="50" charset="-128"/>
            </a:endParaRPr>
          </a:p>
          <a:p>
            <a:pPr eaLnBrk="1" hangingPunct="1">
              <a:lnSpc>
                <a:spcPct val="80000"/>
              </a:lnSpc>
            </a:pPr>
            <a:r>
              <a:rPr lang="ja-JP" altLang="en-US" sz="2400">
                <a:solidFill>
                  <a:schemeClr val="bg1"/>
                </a:solidFill>
                <a:ea typeface="ＭＳ Ｐゴシック" pitchFamily="50" charset="-128"/>
              </a:rPr>
              <a:t>特長：</a:t>
            </a:r>
          </a:p>
          <a:p>
            <a:pPr lvl="1" eaLnBrk="1" hangingPunct="1">
              <a:lnSpc>
                <a:spcPct val="80000"/>
              </a:lnSpc>
            </a:pPr>
            <a:r>
              <a:rPr lang="ja-JP" altLang="en-US" sz="2000">
                <a:solidFill>
                  <a:schemeClr val="bg1"/>
                </a:solidFill>
                <a:ea typeface="ＭＳ Ｐゴシック" pitchFamily="50" charset="-128"/>
              </a:rPr>
              <a:t>ワックスメンテナンス不要</a:t>
            </a:r>
          </a:p>
          <a:p>
            <a:pPr lvl="1" eaLnBrk="1" hangingPunct="1">
              <a:lnSpc>
                <a:spcPct val="80000"/>
              </a:lnSpc>
            </a:pPr>
            <a:r>
              <a:rPr lang="ja-JP" altLang="en-US" sz="2000">
                <a:solidFill>
                  <a:schemeClr val="bg1"/>
                </a:solidFill>
                <a:ea typeface="ＭＳ Ｐゴシック" pitchFamily="50" charset="-128"/>
              </a:rPr>
              <a:t>ノンスリップ（防滑）機能の付与</a:t>
            </a:r>
          </a:p>
          <a:p>
            <a:pPr lvl="1" eaLnBrk="1" hangingPunct="1">
              <a:lnSpc>
                <a:spcPct val="80000"/>
              </a:lnSpc>
            </a:pPr>
            <a:r>
              <a:rPr lang="ja-JP" altLang="en-US" sz="2000">
                <a:solidFill>
                  <a:schemeClr val="bg1"/>
                </a:solidFill>
                <a:ea typeface="ＭＳ Ｐゴシック" pitchFamily="50" charset="-128"/>
              </a:rPr>
              <a:t>Ｈ９の高硬度コーティングで傷が付かない</a:t>
            </a:r>
          </a:p>
          <a:p>
            <a:pPr lvl="1" eaLnBrk="1" hangingPunct="1">
              <a:lnSpc>
                <a:spcPct val="80000"/>
              </a:lnSpc>
            </a:pPr>
            <a:r>
              <a:rPr lang="ja-JP" altLang="en-US" sz="2000">
                <a:solidFill>
                  <a:schemeClr val="bg1"/>
                </a:solidFill>
                <a:ea typeface="ＭＳ Ｐゴシック" pitchFamily="50" charset="-128"/>
              </a:rPr>
              <a:t>高い追随性で割れが出にくい</a:t>
            </a:r>
          </a:p>
          <a:p>
            <a:pPr lvl="1" eaLnBrk="1" hangingPunct="1">
              <a:lnSpc>
                <a:spcPct val="80000"/>
              </a:lnSpc>
            </a:pPr>
            <a:r>
              <a:rPr lang="ja-JP" altLang="en-US" sz="2000">
                <a:solidFill>
                  <a:schemeClr val="bg1"/>
                </a:solidFill>
                <a:ea typeface="ＭＳ Ｐゴシック" pitchFamily="50" charset="-128"/>
              </a:rPr>
              <a:t>水分・油分の浸透防止</a:t>
            </a:r>
          </a:p>
          <a:p>
            <a:pPr lvl="1" eaLnBrk="1" hangingPunct="1">
              <a:lnSpc>
                <a:spcPct val="80000"/>
              </a:lnSpc>
            </a:pPr>
            <a:r>
              <a:rPr lang="ja-JP" altLang="en-US" sz="2000">
                <a:solidFill>
                  <a:schemeClr val="bg1"/>
                </a:solidFill>
                <a:ea typeface="ＭＳ Ｐゴシック" pitchFamily="50" charset="-128"/>
              </a:rPr>
              <a:t>耐薬品性・耐溶剤性が高い</a:t>
            </a:r>
          </a:p>
          <a:p>
            <a:pPr lvl="1" eaLnBrk="1" hangingPunct="1">
              <a:lnSpc>
                <a:spcPct val="80000"/>
              </a:lnSpc>
            </a:pPr>
            <a:r>
              <a:rPr lang="ja-JP" altLang="en-US" sz="2000">
                <a:solidFill>
                  <a:schemeClr val="bg1"/>
                </a:solidFill>
                <a:ea typeface="ＭＳ Ｐゴシック" pitchFamily="50" charset="-128"/>
              </a:rPr>
              <a:t>耐熱性が高い</a:t>
            </a:r>
          </a:p>
          <a:p>
            <a:pPr lvl="1" eaLnBrk="1" hangingPunct="1">
              <a:lnSpc>
                <a:spcPct val="80000"/>
              </a:lnSpc>
            </a:pPr>
            <a:r>
              <a:rPr lang="ja-JP" altLang="en-US" sz="2000">
                <a:solidFill>
                  <a:schemeClr val="bg1"/>
                </a:solidFill>
                <a:ea typeface="ＭＳ Ｐゴシック" pitchFamily="50" charset="-128"/>
              </a:rPr>
              <a:t>ホルムアルデヒドフリー</a:t>
            </a:r>
          </a:p>
        </p:txBody>
      </p:sp>
      <p:pic>
        <p:nvPicPr>
          <p:cNvPr id="6150" name="Picture 6" descr="BC-101bPSH-500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76800" y="1371600"/>
            <a:ext cx="3429000" cy="2282825"/>
          </a:xfrm>
          <a:prstGeom prst="rect">
            <a:avLst/>
          </a:prstGeom>
          <a:noFill/>
          <a:ln w="28575">
            <a:solidFill>
              <a:srgbClr val="3366FF"/>
            </a:solidFill>
            <a:miter lim="800000"/>
            <a:headEnd/>
            <a:tailEnd/>
          </a:ln>
          <a:extLst>
            <a:ext uri="{909E8E84-426E-40DD-AFC4-6F175D3DCCD1}">
              <a14:hiddenFill xmlns:a14="http://schemas.microsoft.com/office/drawing/2010/main">
                <a:solidFill>
                  <a:srgbClr val="FFFFFF"/>
                </a:solidFill>
              </a14:hiddenFill>
            </a:ext>
          </a:extLst>
        </p:spPr>
      </p:pic>
      <p:pic>
        <p:nvPicPr>
          <p:cNvPr id="6153" name="Picture 9" descr="img_products_15_0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38800" y="3781425"/>
            <a:ext cx="3429000" cy="2373313"/>
          </a:xfrm>
          <a:prstGeom prst="rect">
            <a:avLst/>
          </a:prstGeom>
          <a:noFill/>
          <a:ln w="28575">
            <a:solidFill>
              <a:srgbClr val="3366FF"/>
            </a:solidFill>
            <a:miter lim="800000"/>
            <a:headEnd/>
            <a:tailEnd/>
          </a:ln>
          <a:extLst>
            <a:ext uri="{909E8E84-426E-40DD-AFC4-6F175D3DCCD1}">
              <a14:hiddenFill xmlns:a14="http://schemas.microsoft.com/office/drawing/2010/main">
                <a:solidFill>
                  <a:srgbClr val="FFFFFF"/>
                </a:solidFill>
              </a14:hiddenFill>
            </a:ext>
          </a:extLst>
        </p:spPr>
      </p:pic>
      <p:sp>
        <p:nvSpPr>
          <p:cNvPr id="7" name="Rectangle 2"/>
          <p:cNvSpPr>
            <a:spLocks noGrp="1" noChangeArrowheads="1"/>
          </p:cNvSpPr>
          <p:nvPr>
            <p:ph type="title"/>
          </p:nvPr>
        </p:nvSpPr>
        <p:spPr>
          <a:xfrm>
            <a:off x="457200" y="76200"/>
            <a:ext cx="8229600" cy="1143000"/>
          </a:xfrm>
          <a:noFill/>
        </p:spPr>
        <p:txBody>
          <a:bodyPr/>
          <a:lstStyle/>
          <a:p>
            <a:pPr eaLnBrk="1" hangingPunct="1"/>
            <a:r>
              <a:rPr lang="ja-JP" altLang="en-US" dirty="0">
                <a:solidFill>
                  <a:schemeClr val="bg1"/>
                </a:solidFill>
                <a:ea typeface="ＭＳ Ｐゴシック" pitchFamily="50" charset="-128"/>
              </a:rPr>
              <a:t>ビアンコートＢ（</a:t>
            </a:r>
            <a:r>
              <a:rPr lang="en-US" altLang="ja-JP" dirty="0">
                <a:solidFill>
                  <a:schemeClr val="bg1"/>
                </a:solidFill>
                <a:ea typeface="ＭＳ Ｐゴシック" pitchFamily="50" charset="-128"/>
              </a:rPr>
              <a:t> BC-101B </a:t>
            </a:r>
            <a:r>
              <a:rPr lang="ja-JP" altLang="en-US" dirty="0">
                <a:solidFill>
                  <a:schemeClr val="bg1"/>
                </a:solidFill>
                <a:ea typeface="ＭＳ Ｐゴシック" pitchFamily="50" charset="-128"/>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17475">
                                            <p:txEl>
                                              <p:pRg st="0" end="0"/>
                                            </p:txEl>
                                          </p:spTgt>
                                        </p:tgtEl>
                                        <p:attrNameLst>
                                          <p:attrName>style.visibility</p:attrName>
                                        </p:attrNameLst>
                                      </p:cBhvr>
                                      <p:to>
                                        <p:strVal val="visible"/>
                                      </p:to>
                                    </p:set>
                                    <p:animEffect transition="in" filter="fade">
                                      <p:cBhvr>
                                        <p:cTn id="7" dur="500"/>
                                        <p:tgtEl>
                                          <p:spTgt spid="617475">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17475">
                                            <p:txEl>
                                              <p:pRg st="1" end="1"/>
                                            </p:txEl>
                                          </p:spTgt>
                                        </p:tgtEl>
                                        <p:attrNameLst>
                                          <p:attrName>style.visibility</p:attrName>
                                        </p:attrNameLst>
                                      </p:cBhvr>
                                      <p:to>
                                        <p:strVal val="visible"/>
                                      </p:to>
                                    </p:set>
                                    <p:animEffect transition="in" filter="fade">
                                      <p:cBhvr>
                                        <p:cTn id="10" dur="500"/>
                                        <p:tgtEl>
                                          <p:spTgt spid="617475">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17475">
                                            <p:txEl>
                                              <p:pRg st="2" end="2"/>
                                            </p:txEl>
                                          </p:spTgt>
                                        </p:tgtEl>
                                        <p:attrNameLst>
                                          <p:attrName>style.visibility</p:attrName>
                                        </p:attrNameLst>
                                      </p:cBhvr>
                                      <p:to>
                                        <p:strVal val="visible"/>
                                      </p:to>
                                    </p:set>
                                    <p:animEffect transition="in" filter="fade">
                                      <p:cBhvr>
                                        <p:cTn id="13" dur="500"/>
                                        <p:tgtEl>
                                          <p:spTgt spid="617475">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17475">
                                            <p:txEl>
                                              <p:pRg st="3" end="3"/>
                                            </p:txEl>
                                          </p:spTgt>
                                        </p:tgtEl>
                                        <p:attrNameLst>
                                          <p:attrName>style.visibility</p:attrName>
                                        </p:attrNameLst>
                                      </p:cBhvr>
                                      <p:to>
                                        <p:strVal val="visible"/>
                                      </p:to>
                                    </p:set>
                                    <p:animEffect transition="in" filter="fade">
                                      <p:cBhvr>
                                        <p:cTn id="16" dur="500"/>
                                        <p:tgtEl>
                                          <p:spTgt spid="617475">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617475">
                                            <p:txEl>
                                              <p:pRg st="4" end="4"/>
                                            </p:txEl>
                                          </p:spTgt>
                                        </p:tgtEl>
                                        <p:attrNameLst>
                                          <p:attrName>style.visibility</p:attrName>
                                        </p:attrNameLst>
                                      </p:cBhvr>
                                      <p:to>
                                        <p:strVal val="visible"/>
                                      </p:to>
                                    </p:set>
                                    <p:animEffect transition="in" filter="fade">
                                      <p:cBhvr>
                                        <p:cTn id="19" dur="500"/>
                                        <p:tgtEl>
                                          <p:spTgt spid="617475">
                                            <p:txEl>
                                              <p:pRg st="4" end="4"/>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617475">
                                            <p:txEl>
                                              <p:pRg st="6" end="6"/>
                                            </p:txEl>
                                          </p:spTgt>
                                        </p:tgtEl>
                                        <p:attrNameLst>
                                          <p:attrName>style.visibility</p:attrName>
                                        </p:attrNameLst>
                                      </p:cBhvr>
                                      <p:to>
                                        <p:strVal val="visible"/>
                                      </p:to>
                                    </p:set>
                                    <p:animEffect transition="in" filter="fade">
                                      <p:cBhvr>
                                        <p:cTn id="22" dur="500"/>
                                        <p:tgtEl>
                                          <p:spTgt spid="617475">
                                            <p:txEl>
                                              <p:pRg st="6" end="6"/>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617475">
                                            <p:txEl>
                                              <p:pRg st="7" end="7"/>
                                            </p:txEl>
                                          </p:spTgt>
                                        </p:tgtEl>
                                        <p:attrNameLst>
                                          <p:attrName>style.visibility</p:attrName>
                                        </p:attrNameLst>
                                      </p:cBhvr>
                                      <p:to>
                                        <p:strVal val="visible"/>
                                      </p:to>
                                    </p:set>
                                    <p:animEffect transition="in" filter="fade">
                                      <p:cBhvr>
                                        <p:cTn id="25" dur="500"/>
                                        <p:tgtEl>
                                          <p:spTgt spid="617475">
                                            <p:txEl>
                                              <p:pRg st="7" end="7"/>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617475">
                                            <p:txEl>
                                              <p:pRg st="8" end="8"/>
                                            </p:txEl>
                                          </p:spTgt>
                                        </p:tgtEl>
                                        <p:attrNameLst>
                                          <p:attrName>style.visibility</p:attrName>
                                        </p:attrNameLst>
                                      </p:cBhvr>
                                      <p:to>
                                        <p:strVal val="visible"/>
                                      </p:to>
                                    </p:set>
                                    <p:animEffect transition="in" filter="fade">
                                      <p:cBhvr>
                                        <p:cTn id="28" dur="500"/>
                                        <p:tgtEl>
                                          <p:spTgt spid="617475">
                                            <p:txEl>
                                              <p:pRg st="8" end="8"/>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617475">
                                            <p:txEl>
                                              <p:pRg st="9" end="9"/>
                                            </p:txEl>
                                          </p:spTgt>
                                        </p:tgtEl>
                                        <p:attrNameLst>
                                          <p:attrName>style.visibility</p:attrName>
                                        </p:attrNameLst>
                                      </p:cBhvr>
                                      <p:to>
                                        <p:strVal val="visible"/>
                                      </p:to>
                                    </p:set>
                                    <p:animEffect transition="in" filter="fade">
                                      <p:cBhvr>
                                        <p:cTn id="31" dur="500"/>
                                        <p:tgtEl>
                                          <p:spTgt spid="617475">
                                            <p:txEl>
                                              <p:pRg st="9" end="9"/>
                                            </p:txEl>
                                          </p:spTgt>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617475">
                                            <p:txEl>
                                              <p:pRg st="10" end="10"/>
                                            </p:txEl>
                                          </p:spTgt>
                                        </p:tgtEl>
                                        <p:attrNameLst>
                                          <p:attrName>style.visibility</p:attrName>
                                        </p:attrNameLst>
                                      </p:cBhvr>
                                      <p:to>
                                        <p:strVal val="visible"/>
                                      </p:to>
                                    </p:set>
                                    <p:animEffect transition="in" filter="fade">
                                      <p:cBhvr>
                                        <p:cTn id="34" dur="500"/>
                                        <p:tgtEl>
                                          <p:spTgt spid="617475">
                                            <p:txEl>
                                              <p:pRg st="10" end="10"/>
                                            </p:txEl>
                                          </p:spTgt>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617475">
                                            <p:txEl>
                                              <p:pRg st="11" end="11"/>
                                            </p:txEl>
                                          </p:spTgt>
                                        </p:tgtEl>
                                        <p:attrNameLst>
                                          <p:attrName>style.visibility</p:attrName>
                                        </p:attrNameLst>
                                      </p:cBhvr>
                                      <p:to>
                                        <p:strVal val="visible"/>
                                      </p:to>
                                    </p:set>
                                    <p:animEffect transition="in" filter="fade">
                                      <p:cBhvr>
                                        <p:cTn id="37" dur="500"/>
                                        <p:tgtEl>
                                          <p:spTgt spid="617475">
                                            <p:txEl>
                                              <p:pRg st="11" end="11"/>
                                            </p:txEl>
                                          </p:spTgt>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617475">
                                            <p:txEl>
                                              <p:pRg st="12" end="12"/>
                                            </p:txEl>
                                          </p:spTgt>
                                        </p:tgtEl>
                                        <p:attrNameLst>
                                          <p:attrName>style.visibility</p:attrName>
                                        </p:attrNameLst>
                                      </p:cBhvr>
                                      <p:to>
                                        <p:strVal val="visible"/>
                                      </p:to>
                                    </p:set>
                                    <p:animEffect transition="in" filter="fade">
                                      <p:cBhvr>
                                        <p:cTn id="40" dur="500"/>
                                        <p:tgtEl>
                                          <p:spTgt spid="617475">
                                            <p:txEl>
                                              <p:pRg st="12" end="12"/>
                                            </p:txEl>
                                          </p:spTgt>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617475">
                                            <p:txEl>
                                              <p:pRg st="13" end="13"/>
                                            </p:txEl>
                                          </p:spTgt>
                                        </p:tgtEl>
                                        <p:attrNameLst>
                                          <p:attrName>style.visibility</p:attrName>
                                        </p:attrNameLst>
                                      </p:cBhvr>
                                      <p:to>
                                        <p:strVal val="visible"/>
                                      </p:to>
                                    </p:set>
                                    <p:animEffect transition="in" filter="fade">
                                      <p:cBhvr>
                                        <p:cTn id="43" dur="500"/>
                                        <p:tgtEl>
                                          <p:spTgt spid="617475">
                                            <p:txEl>
                                              <p:pRg st="13" end="13"/>
                                            </p:txEl>
                                          </p:spTgt>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617475">
                                            <p:txEl>
                                              <p:pRg st="14" end="14"/>
                                            </p:txEl>
                                          </p:spTgt>
                                        </p:tgtEl>
                                        <p:attrNameLst>
                                          <p:attrName>style.visibility</p:attrName>
                                        </p:attrNameLst>
                                      </p:cBhvr>
                                      <p:to>
                                        <p:strVal val="visible"/>
                                      </p:to>
                                    </p:set>
                                    <p:animEffect transition="in" filter="fade">
                                      <p:cBhvr>
                                        <p:cTn id="46" dur="500"/>
                                        <p:tgtEl>
                                          <p:spTgt spid="617475">
                                            <p:txEl>
                                              <p:pRg st="14" end="14"/>
                                            </p:txEl>
                                          </p:spTgt>
                                        </p:tgtEl>
                                      </p:cBhvr>
                                    </p:animEffect>
                                  </p:childTnLst>
                                </p:cTn>
                              </p:par>
                              <p:par>
                                <p:cTn id="47" presetID="10" presetClass="entr" presetSubtype="0" fill="hold" nodeType="withEffect">
                                  <p:stCondLst>
                                    <p:cond delay="0"/>
                                  </p:stCondLst>
                                  <p:childTnLst>
                                    <p:set>
                                      <p:cBhvr>
                                        <p:cTn id="48" dur="1" fill="hold">
                                          <p:stCondLst>
                                            <p:cond delay="0"/>
                                          </p:stCondLst>
                                        </p:cTn>
                                        <p:tgtEl>
                                          <p:spTgt spid="6150"/>
                                        </p:tgtEl>
                                        <p:attrNameLst>
                                          <p:attrName>style.visibility</p:attrName>
                                        </p:attrNameLst>
                                      </p:cBhvr>
                                      <p:to>
                                        <p:strVal val="visible"/>
                                      </p:to>
                                    </p:set>
                                    <p:animEffect transition="in" filter="fade">
                                      <p:cBhvr>
                                        <p:cTn id="49" dur="500"/>
                                        <p:tgtEl>
                                          <p:spTgt spid="6150"/>
                                        </p:tgtEl>
                                      </p:cBhvr>
                                    </p:animEffect>
                                  </p:childTnLst>
                                </p:cTn>
                              </p:par>
                              <p:par>
                                <p:cTn id="50" presetID="10" presetClass="entr" presetSubtype="0" fill="hold" nodeType="withEffect">
                                  <p:stCondLst>
                                    <p:cond delay="0"/>
                                  </p:stCondLst>
                                  <p:childTnLst>
                                    <p:set>
                                      <p:cBhvr>
                                        <p:cTn id="51" dur="1" fill="hold">
                                          <p:stCondLst>
                                            <p:cond delay="0"/>
                                          </p:stCondLst>
                                        </p:cTn>
                                        <p:tgtEl>
                                          <p:spTgt spid="6153"/>
                                        </p:tgtEl>
                                        <p:attrNameLst>
                                          <p:attrName>style.visibility</p:attrName>
                                        </p:attrNameLst>
                                      </p:cBhvr>
                                      <p:to>
                                        <p:strVal val="visible"/>
                                      </p:to>
                                    </p:set>
                                    <p:animEffect transition="in" filter="fade">
                                      <p:cBhvr>
                                        <p:cTn id="52" dur="500"/>
                                        <p:tgtEl>
                                          <p:spTgt spid="61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7475"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bg>
      <p:bgPr>
        <a:gradFill rotWithShape="0">
          <a:gsLst>
            <a:gs pos="0">
              <a:srgbClr val="3399FF"/>
            </a:gs>
            <a:gs pos="100000">
              <a:srgbClr val="0066FF"/>
            </a:gs>
          </a:gsLst>
          <a:lin ang="2700000" scaled="1"/>
        </a:gradFill>
        <a:effectLst/>
      </p:bgPr>
    </p:bg>
    <p:spTree>
      <p:nvGrpSpPr>
        <p:cNvPr id="1" name=""/>
        <p:cNvGrpSpPr/>
        <p:nvPr/>
      </p:nvGrpSpPr>
      <p:grpSpPr>
        <a:xfrm>
          <a:off x="0" y="0"/>
          <a:ext cx="0" cy="0"/>
          <a:chOff x="0" y="0"/>
          <a:chExt cx="0" cy="0"/>
        </a:xfrm>
      </p:grpSpPr>
      <p:pic>
        <p:nvPicPr>
          <p:cNvPr id="7" name="図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6674" y="1647855"/>
            <a:ext cx="7530651" cy="5122711"/>
          </a:xfrm>
          <a:prstGeom prst="rect">
            <a:avLst/>
          </a:prstGeom>
        </p:spPr>
      </p:pic>
      <p:sp>
        <p:nvSpPr>
          <p:cNvPr id="81928" name="Rectangle 10"/>
          <p:cNvSpPr>
            <a:spLocks noGrp="1" noChangeArrowheads="1"/>
          </p:cNvSpPr>
          <p:nvPr>
            <p:ph type="title"/>
          </p:nvPr>
        </p:nvSpPr>
        <p:spPr>
          <a:xfrm>
            <a:off x="457200" y="76200"/>
            <a:ext cx="8229600" cy="1295400"/>
          </a:xfrm>
          <a:noFill/>
        </p:spPr>
        <p:txBody>
          <a:bodyPr/>
          <a:lstStyle/>
          <a:p>
            <a:pPr eaLnBrk="1" hangingPunct="1"/>
            <a:r>
              <a:rPr lang="ja-JP" altLang="en-US" spc="-300" dirty="0">
                <a:solidFill>
                  <a:schemeClr val="bg1"/>
                </a:solidFill>
                <a:ea typeface="ＭＳ Ｐゴシック" pitchFamily="50" charset="-128"/>
              </a:rPr>
              <a:t>ビアンコートＢ超疎水タイプ　外壁用</a:t>
            </a:r>
            <a:r>
              <a:rPr lang="en-US" altLang="ja-JP" spc="-300" dirty="0">
                <a:solidFill>
                  <a:schemeClr val="bg1"/>
                </a:solidFill>
                <a:ea typeface="ＭＳ Ｐゴシック" pitchFamily="50" charset="-128"/>
              </a:rPr>
              <a:t/>
            </a:r>
            <a:br>
              <a:rPr lang="en-US" altLang="ja-JP" spc="-300" dirty="0">
                <a:solidFill>
                  <a:schemeClr val="bg1"/>
                </a:solidFill>
                <a:ea typeface="ＭＳ Ｐゴシック" pitchFamily="50" charset="-128"/>
              </a:rPr>
            </a:br>
            <a:r>
              <a:rPr lang="en-US" altLang="ja-JP" dirty="0">
                <a:solidFill>
                  <a:schemeClr val="bg1"/>
                </a:solidFill>
                <a:ea typeface="ＭＳ Ｐゴシック" pitchFamily="50" charset="-128"/>
              </a:rPr>
              <a:t>(BC-101SH)</a:t>
            </a:r>
            <a:endParaRPr lang="ja-JP" altLang="en-US" dirty="0">
              <a:solidFill>
                <a:schemeClr val="bg1"/>
              </a:solidFill>
              <a:ea typeface="ＭＳ Ｐゴシック" pitchFamily="50" charset="-128"/>
            </a:endParaRPr>
          </a:p>
        </p:txBody>
      </p:sp>
      <p:sp>
        <p:nvSpPr>
          <p:cNvPr id="24" name="文字方塊 6"/>
          <p:cNvSpPr txBox="1"/>
          <p:nvPr/>
        </p:nvSpPr>
        <p:spPr>
          <a:xfrm>
            <a:off x="3733800" y="1524000"/>
            <a:ext cx="4953000" cy="400110"/>
          </a:xfrm>
          <a:prstGeom prst="rect">
            <a:avLst/>
          </a:prstGeom>
          <a:noFill/>
          <a:ln>
            <a:noFill/>
          </a:ln>
        </p:spPr>
        <p:txBody>
          <a:bodyPr wrap="square" rtlCol="0">
            <a:spAutoFit/>
          </a:bodyPr>
          <a:lstStyle/>
          <a:p>
            <a:pPr algn="l"/>
            <a:r>
              <a:rPr lang="ja-JP" altLang="en-US" sz="2000" dirty="0" smtClean="0">
                <a:solidFill>
                  <a:srgbClr val="FFFF00"/>
                </a:solidFill>
                <a:latin typeface="ＭＳ Ｐゴシック" panose="020B0600070205080204" pitchFamily="50" charset="-128"/>
              </a:rPr>
              <a:t>施工後、速やかに超疎水性を発揮します。</a:t>
            </a:r>
            <a:endParaRPr lang="en-US" altLang="zh-TW" sz="2000" dirty="0">
              <a:solidFill>
                <a:srgbClr val="FFFF00"/>
              </a:solidFill>
              <a:latin typeface="ＭＳ Ｐゴシック" panose="020B0600070205080204" pitchFamily="50" charset="-128"/>
            </a:endParaRPr>
          </a:p>
        </p:txBody>
      </p:sp>
    </p:spTree>
    <p:extLst>
      <p:ext uri="{BB962C8B-B14F-4D97-AF65-F5344CB8AC3E}">
        <p14:creationId xmlns:p14="http://schemas.microsoft.com/office/powerpoint/2010/main" val="1093972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fade">
                                      <p:cBhvr>
                                        <p:cTn id="10"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gradFill rotWithShape="0">
          <a:gsLst>
            <a:gs pos="0">
              <a:srgbClr val="3399FF"/>
            </a:gs>
            <a:gs pos="100000">
              <a:srgbClr val="0066FF"/>
            </a:gs>
          </a:gsLst>
          <a:lin ang="2700000" scaled="1"/>
        </a:gradFill>
        <a:effectLst/>
      </p:bgPr>
    </p:bg>
    <p:spTree>
      <p:nvGrpSpPr>
        <p:cNvPr id="1" name=""/>
        <p:cNvGrpSpPr/>
        <p:nvPr/>
      </p:nvGrpSpPr>
      <p:grpSpPr>
        <a:xfrm>
          <a:off x="0" y="0"/>
          <a:ext cx="0" cy="0"/>
          <a:chOff x="0" y="0"/>
          <a:chExt cx="0" cy="0"/>
        </a:xfrm>
      </p:grpSpPr>
      <p:pic>
        <p:nvPicPr>
          <p:cNvPr id="9" name="図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6764" y="1752600"/>
            <a:ext cx="7190471" cy="4392587"/>
          </a:xfrm>
          <a:prstGeom prst="rect">
            <a:avLst/>
          </a:prstGeom>
        </p:spPr>
      </p:pic>
      <p:sp>
        <p:nvSpPr>
          <p:cNvPr id="81928" name="Rectangle 10"/>
          <p:cNvSpPr>
            <a:spLocks noGrp="1" noChangeArrowheads="1"/>
          </p:cNvSpPr>
          <p:nvPr>
            <p:ph type="title"/>
          </p:nvPr>
        </p:nvSpPr>
        <p:spPr>
          <a:xfrm>
            <a:off x="457200" y="76200"/>
            <a:ext cx="8229600" cy="1295400"/>
          </a:xfrm>
          <a:noFill/>
        </p:spPr>
        <p:txBody>
          <a:bodyPr/>
          <a:lstStyle/>
          <a:p>
            <a:pPr eaLnBrk="1" hangingPunct="1"/>
            <a:r>
              <a:rPr lang="ja-JP" altLang="en-US" spc="-300" dirty="0">
                <a:solidFill>
                  <a:schemeClr val="bg1"/>
                </a:solidFill>
                <a:ea typeface="ＭＳ Ｐゴシック" pitchFamily="50" charset="-128"/>
              </a:rPr>
              <a:t>ビアンコートＢ超疎水タイプ　外壁用</a:t>
            </a:r>
            <a:r>
              <a:rPr lang="en-US" altLang="ja-JP" spc="-300" dirty="0">
                <a:solidFill>
                  <a:schemeClr val="bg1"/>
                </a:solidFill>
                <a:ea typeface="ＭＳ Ｐゴシック" pitchFamily="50" charset="-128"/>
              </a:rPr>
              <a:t/>
            </a:r>
            <a:br>
              <a:rPr lang="en-US" altLang="ja-JP" spc="-300" dirty="0">
                <a:solidFill>
                  <a:schemeClr val="bg1"/>
                </a:solidFill>
                <a:ea typeface="ＭＳ Ｐゴシック" pitchFamily="50" charset="-128"/>
              </a:rPr>
            </a:br>
            <a:r>
              <a:rPr lang="en-US" altLang="ja-JP" dirty="0">
                <a:solidFill>
                  <a:schemeClr val="bg1"/>
                </a:solidFill>
                <a:ea typeface="ＭＳ Ｐゴシック" pitchFamily="50" charset="-128"/>
              </a:rPr>
              <a:t>(BC-101SH)</a:t>
            </a:r>
            <a:endParaRPr lang="ja-JP" altLang="en-US" dirty="0">
              <a:solidFill>
                <a:schemeClr val="bg1"/>
              </a:solidFill>
              <a:ea typeface="ＭＳ Ｐゴシック" pitchFamily="50" charset="-128"/>
            </a:endParaRPr>
          </a:p>
        </p:txBody>
      </p:sp>
    </p:spTree>
    <p:extLst>
      <p:ext uri="{BB962C8B-B14F-4D97-AF65-F5344CB8AC3E}">
        <p14:creationId xmlns:p14="http://schemas.microsoft.com/office/powerpoint/2010/main" val="420114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gradFill rotWithShape="0">
          <a:gsLst>
            <a:gs pos="0">
              <a:srgbClr val="3399FF"/>
            </a:gs>
            <a:gs pos="100000">
              <a:srgbClr val="0066FF"/>
            </a:gs>
          </a:gsLst>
          <a:lin ang="2700000" scaled="1"/>
        </a:gradFill>
        <a:effectLst/>
      </p:bgPr>
    </p:bg>
    <p:spTree>
      <p:nvGrpSpPr>
        <p:cNvPr id="1" name=""/>
        <p:cNvGrpSpPr/>
        <p:nvPr/>
      </p:nvGrpSpPr>
      <p:grpSpPr>
        <a:xfrm>
          <a:off x="0" y="0"/>
          <a:ext cx="0" cy="0"/>
          <a:chOff x="0" y="0"/>
          <a:chExt cx="0" cy="0"/>
        </a:xfrm>
      </p:grpSpPr>
      <p:sp>
        <p:nvSpPr>
          <p:cNvPr id="81928" name="Rectangle 10"/>
          <p:cNvSpPr>
            <a:spLocks noGrp="1" noChangeArrowheads="1"/>
          </p:cNvSpPr>
          <p:nvPr>
            <p:ph type="title"/>
          </p:nvPr>
        </p:nvSpPr>
        <p:spPr>
          <a:xfrm>
            <a:off x="457200" y="76200"/>
            <a:ext cx="8229600" cy="1295400"/>
          </a:xfrm>
          <a:noFill/>
        </p:spPr>
        <p:txBody>
          <a:bodyPr/>
          <a:lstStyle/>
          <a:p>
            <a:pPr eaLnBrk="1" hangingPunct="1"/>
            <a:r>
              <a:rPr lang="ja-JP" altLang="en-US" spc="-300" dirty="0">
                <a:solidFill>
                  <a:schemeClr val="bg1"/>
                </a:solidFill>
                <a:ea typeface="ＭＳ Ｐゴシック" pitchFamily="50" charset="-128"/>
              </a:rPr>
              <a:t>ビアンコートＢ超疎水タイプ　外壁用</a:t>
            </a:r>
            <a:r>
              <a:rPr lang="en-US" altLang="ja-JP" spc="-300" dirty="0">
                <a:solidFill>
                  <a:schemeClr val="bg1"/>
                </a:solidFill>
                <a:ea typeface="ＭＳ Ｐゴシック" pitchFamily="50" charset="-128"/>
              </a:rPr>
              <a:t/>
            </a:r>
            <a:br>
              <a:rPr lang="en-US" altLang="ja-JP" spc="-300" dirty="0">
                <a:solidFill>
                  <a:schemeClr val="bg1"/>
                </a:solidFill>
                <a:ea typeface="ＭＳ Ｐゴシック" pitchFamily="50" charset="-128"/>
              </a:rPr>
            </a:br>
            <a:r>
              <a:rPr lang="en-US" altLang="ja-JP" dirty="0">
                <a:solidFill>
                  <a:schemeClr val="bg1"/>
                </a:solidFill>
                <a:ea typeface="ＭＳ Ｐゴシック" pitchFamily="50" charset="-128"/>
              </a:rPr>
              <a:t>(BC-101SH)</a:t>
            </a:r>
            <a:endParaRPr lang="ja-JP" altLang="en-US" dirty="0">
              <a:solidFill>
                <a:schemeClr val="bg1"/>
              </a:solidFill>
              <a:ea typeface="ＭＳ Ｐゴシック" pitchFamily="50" charset="-128"/>
            </a:endParaRPr>
          </a:p>
        </p:txBody>
      </p:sp>
      <p:sp>
        <p:nvSpPr>
          <p:cNvPr id="13" name="文字方塊 6"/>
          <p:cNvSpPr txBox="1"/>
          <p:nvPr/>
        </p:nvSpPr>
        <p:spPr>
          <a:xfrm>
            <a:off x="914400" y="1525502"/>
            <a:ext cx="7655560" cy="400110"/>
          </a:xfrm>
          <a:prstGeom prst="rect">
            <a:avLst/>
          </a:prstGeom>
          <a:noFill/>
          <a:ln>
            <a:noFill/>
          </a:ln>
        </p:spPr>
        <p:txBody>
          <a:bodyPr wrap="square" rtlCol="0">
            <a:spAutoFit/>
          </a:bodyPr>
          <a:lstStyle/>
          <a:p>
            <a:pPr algn="l"/>
            <a:r>
              <a:rPr lang="ja-JP" altLang="en-US" sz="2000" dirty="0">
                <a:latin typeface="ＭＳ Ｐゴシック" panose="020B0600070205080204" pitchFamily="50" charset="-128"/>
              </a:rPr>
              <a:t>一般の塗料は塗った時が一番良い状態。</a:t>
            </a:r>
            <a:endParaRPr lang="en-US" altLang="ja-JP" sz="2000" dirty="0">
              <a:latin typeface="ＭＳ Ｐゴシック" panose="020B0600070205080204" pitchFamily="50" charset="-128"/>
            </a:endParaRPr>
          </a:p>
        </p:txBody>
      </p:sp>
      <p:pic>
        <p:nvPicPr>
          <p:cNvPr id="2" name="図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 y="2528975"/>
            <a:ext cx="4420217" cy="2667372"/>
          </a:xfrm>
          <a:prstGeom prst="rect">
            <a:avLst/>
          </a:prstGeom>
        </p:spPr>
      </p:pic>
      <p:pic>
        <p:nvPicPr>
          <p:cNvPr id="3" name="図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72211" y="3421319"/>
            <a:ext cx="4405928" cy="2657846"/>
          </a:xfrm>
          <a:prstGeom prst="rect">
            <a:avLst/>
          </a:prstGeom>
        </p:spPr>
      </p:pic>
      <p:sp>
        <p:nvSpPr>
          <p:cNvPr id="7" name="文字方塊 6"/>
          <p:cNvSpPr txBox="1"/>
          <p:nvPr/>
        </p:nvSpPr>
        <p:spPr>
          <a:xfrm>
            <a:off x="609600" y="5199174"/>
            <a:ext cx="1707694" cy="438582"/>
          </a:xfrm>
          <a:prstGeom prst="rect">
            <a:avLst/>
          </a:prstGeom>
          <a:noFill/>
          <a:ln>
            <a:noFill/>
          </a:ln>
        </p:spPr>
        <p:txBody>
          <a:bodyPr wrap="square" rtlCol="0">
            <a:spAutoFit/>
          </a:bodyPr>
          <a:lstStyle/>
          <a:p>
            <a:pPr algn="l"/>
            <a:r>
              <a:rPr lang="ja-JP" altLang="en-US" sz="2250" dirty="0">
                <a:latin typeface="ＭＳ Ｐゴシック" panose="020B0600070205080204" pitchFamily="50" charset="-128"/>
              </a:rPr>
              <a:t>施工前</a:t>
            </a:r>
            <a:endParaRPr lang="en-US" altLang="zh-TW" sz="2250" dirty="0">
              <a:latin typeface="ＭＳ Ｐゴシック" panose="020B0600070205080204" pitchFamily="50" charset="-128"/>
            </a:endParaRPr>
          </a:p>
        </p:txBody>
      </p:sp>
      <p:sp>
        <p:nvSpPr>
          <p:cNvPr id="8" name="文字方塊 6"/>
          <p:cNvSpPr txBox="1"/>
          <p:nvPr/>
        </p:nvSpPr>
        <p:spPr>
          <a:xfrm>
            <a:off x="6783949" y="2990418"/>
            <a:ext cx="1707694" cy="438582"/>
          </a:xfrm>
          <a:prstGeom prst="rect">
            <a:avLst/>
          </a:prstGeom>
          <a:noFill/>
          <a:ln>
            <a:noFill/>
          </a:ln>
        </p:spPr>
        <p:txBody>
          <a:bodyPr wrap="square" rtlCol="0">
            <a:spAutoFit/>
          </a:bodyPr>
          <a:lstStyle/>
          <a:p>
            <a:pPr algn="r"/>
            <a:r>
              <a:rPr lang="ja-JP" altLang="en-US" sz="2250" dirty="0">
                <a:latin typeface="ＭＳ Ｐゴシック" panose="020B0600070205080204" pitchFamily="50" charset="-128"/>
              </a:rPr>
              <a:t>施工後</a:t>
            </a:r>
            <a:endParaRPr lang="en-US" altLang="zh-TW" sz="2250" dirty="0">
              <a:latin typeface="ＭＳ Ｐゴシック" panose="020B0600070205080204" pitchFamily="50" charset="-128"/>
            </a:endParaRPr>
          </a:p>
        </p:txBody>
      </p:sp>
      <p:sp>
        <p:nvSpPr>
          <p:cNvPr id="9" name="文字方塊 6"/>
          <p:cNvSpPr txBox="1"/>
          <p:nvPr/>
        </p:nvSpPr>
        <p:spPr>
          <a:xfrm>
            <a:off x="914400" y="1833278"/>
            <a:ext cx="7655560" cy="400110"/>
          </a:xfrm>
          <a:prstGeom prst="rect">
            <a:avLst/>
          </a:prstGeom>
          <a:noFill/>
          <a:ln>
            <a:noFill/>
          </a:ln>
        </p:spPr>
        <p:txBody>
          <a:bodyPr wrap="square" rtlCol="0">
            <a:spAutoFit/>
          </a:bodyPr>
          <a:lstStyle/>
          <a:p>
            <a:pPr algn="l"/>
            <a:r>
              <a:rPr lang="ja-JP" altLang="en-US" sz="2000" dirty="0">
                <a:solidFill>
                  <a:srgbClr val="FFFF00"/>
                </a:solidFill>
                <a:latin typeface="ＭＳ Ｐゴシック" panose="020B0600070205080204" pitchFamily="50" charset="-128"/>
              </a:rPr>
              <a:t>ビアンコートＢ超疎水外壁用は塗った直後の美観を維持し続けます。</a:t>
            </a:r>
            <a:endParaRPr lang="en-US" altLang="ja-JP" sz="2000" dirty="0">
              <a:solidFill>
                <a:srgbClr val="FFFF00"/>
              </a:solidFill>
              <a:latin typeface="ＭＳ Ｐゴシック" panose="020B0600070205080204" pitchFamily="50" charset="-128"/>
            </a:endParaRPr>
          </a:p>
        </p:txBody>
      </p:sp>
    </p:spTree>
    <p:extLst>
      <p:ext uri="{BB962C8B-B14F-4D97-AF65-F5344CB8AC3E}">
        <p14:creationId xmlns:p14="http://schemas.microsoft.com/office/powerpoint/2010/main" val="4009328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par>
                                <p:cTn id="17" presetID="10" presetClass="entr" presetSubtype="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7" grpId="0"/>
      <p:bldP spid="8" grpId="0"/>
      <p:bldP spid="9"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gradFill rotWithShape="0">
          <a:gsLst>
            <a:gs pos="0">
              <a:srgbClr val="3399FF"/>
            </a:gs>
            <a:gs pos="100000">
              <a:srgbClr val="0066FF"/>
            </a:gs>
          </a:gsLst>
          <a:lin ang="2700000" scaled="1"/>
        </a:gradFill>
        <a:effectLst/>
      </p:bgPr>
    </p:bg>
    <p:spTree>
      <p:nvGrpSpPr>
        <p:cNvPr id="1" name=""/>
        <p:cNvGrpSpPr/>
        <p:nvPr/>
      </p:nvGrpSpPr>
      <p:grpSpPr>
        <a:xfrm>
          <a:off x="0" y="0"/>
          <a:ext cx="0" cy="0"/>
          <a:chOff x="0" y="0"/>
          <a:chExt cx="0" cy="0"/>
        </a:xfrm>
      </p:grpSpPr>
      <p:pic>
        <p:nvPicPr>
          <p:cNvPr id="11" name="図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3746" y="2536565"/>
            <a:ext cx="4415454" cy="2662609"/>
          </a:xfrm>
          <a:prstGeom prst="rect">
            <a:avLst/>
          </a:prstGeom>
        </p:spPr>
      </p:pic>
      <p:sp>
        <p:nvSpPr>
          <p:cNvPr id="12" name="文字方塊 6"/>
          <p:cNvSpPr txBox="1"/>
          <p:nvPr/>
        </p:nvSpPr>
        <p:spPr>
          <a:xfrm>
            <a:off x="6783949" y="2990418"/>
            <a:ext cx="1707694" cy="438582"/>
          </a:xfrm>
          <a:prstGeom prst="rect">
            <a:avLst/>
          </a:prstGeom>
          <a:noFill/>
          <a:ln>
            <a:noFill/>
          </a:ln>
        </p:spPr>
        <p:txBody>
          <a:bodyPr wrap="square" rtlCol="0">
            <a:spAutoFit/>
          </a:bodyPr>
          <a:lstStyle/>
          <a:p>
            <a:pPr algn="r"/>
            <a:r>
              <a:rPr lang="ja-JP" altLang="en-US" sz="2250" dirty="0">
                <a:latin typeface="ＭＳ Ｐゴシック" panose="020B0600070205080204" pitchFamily="50" charset="-128"/>
              </a:rPr>
              <a:t>９ヶ月後</a:t>
            </a:r>
            <a:endParaRPr lang="en-US" altLang="zh-TW" sz="2250" dirty="0">
              <a:latin typeface="ＭＳ Ｐゴシック" panose="020B0600070205080204" pitchFamily="50" charset="-128"/>
            </a:endParaRPr>
          </a:p>
        </p:txBody>
      </p:sp>
      <p:pic>
        <p:nvPicPr>
          <p:cNvPr id="14" name="図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77213" y="3429000"/>
            <a:ext cx="4420217" cy="2653083"/>
          </a:xfrm>
          <a:prstGeom prst="rect">
            <a:avLst/>
          </a:prstGeom>
        </p:spPr>
      </p:pic>
      <p:sp>
        <p:nvSpPr>
          <p:cNvPr id="10" name="文字方塊 6"/>
          <p:cNvSpPr txBox="1"/>
          <p:nvPr/>
        </p:nvSpPr>
        <p:spPr>
          <a:xfrm>
            <a:off x="580951" y="5199174"/>
            <a:ext cx="1707694" cy="438582"/>
          </a:xfrm>
          <a:prstGeom prst="rect">
            <a:avLst/>
          </a:prstGeom>
          <a:noFill/>
          <a:ln>
            <a:noFill/>
          </a:ln>
        </p:spPr>
        <p:txBody>
          <a:bodyPr wrap="square" rtlCol="0">
            <a:spAutoFit/>
          </a:bodyPr>
          <a:lstStyle/>
          <a:p>
            <a:pPr algn="l"/>
            <a:r>
              <a:rPr lang="ja-JP" altLang="en-US" sz="2250" dirty="0">
                <a:latin typeface="ＭＳ Ｐゴシック" panose="020B0600070205080204" pitchFamily="50" charset="-128"/>
              </a:rPr>
              <a:t>６ヶ月後</a:t>
            </a:r>
            <a:endParaRPr lang="en-US" altLang="zh-TW" sz="2250" dirty="0">
              <a:latin typeface="ＭＳ Ｐゴシック" panose="020B0600070205080204" pitchFamily="50" charset="-128"/>
            </a:endParaRPr>
          </a:p>
        </p:txBody>
      </p:sp>
      <p:sp>
        <p:nvSpPr>
          <p:cNvPr id="81928" name="Rectangle 10"/>
          <p:cNvSpPr>
            <a:spLocks noGrp="1" noChangeArrowheads="1"/>
          </p:cNvSpPr>
          <p:nvPr>
            <p:ph type="title"/>
          </p:nvPr>
        </p:nvSpPr>
        <p:spPr>
          <a:xfrm>
            <a:off x="457200" y="76200"/>
            <a:ext cx="8229600" cy="1295400"/>
          </a:xfrm>
          <a:noFill/>
        </p:spPr>
        <p:txBody>
          <a:bodyPr/>
          <a:lstStyle/>
          <a:p>
            <a:pPr eaLnBrk="1" hangingPunct="1"/>
            <a:r>
              <a:rPr lang="ja-JP" altLang="en-US" spc="-300" dirty="0">
                <a:solidFill>
                  <a:schemeClr val="bg1"/>
                </a:solidFill>
                <a:ea typeface="ＭＳ Ｐゴシック" pitchFamily="50" charset="-128"/>
              </a:rPr>
              <a:t>ビアンコートＢ超疎水タイプ　外壁用</a:t>
            </a:r>
            <a:r>
              <a:rPr lang="en-US" altLang="ja-JP" spc="-300" dirty="0">
                <a:solidFill>
                  <a:schemeClr val="bg1"/>
                </a:solidFill>
                <a:ea typeface="ＭＳ Ｐゴシック" pitchFamily="50" charset="-128"/>
              </a:rPr>
              <a:t/>
            </a:r>
            <a:br>
              <a:rPr lang="en-US" altLang="ja-JP" spc="-300" dirty="0">
                <a:solidFill>
                  <a:schemeClr val="bg1"/>
                </a:solidFill>
                <a:ea typeface="ＭＳ Ｐゴシック" pitchFamily="50" charset="-128"/>
              </a:rPr>
            </a:br>
            <a:r>
              <a:rPr lang="en-US" altLang="ja-JP" dirty="0">
                <a:solidFill>
                  <a:schemeClr val="bg1"/>
                </a:solidFill>
                <a:ea typeface="ＭＳ Ｐゴシック" pitchFamily="50" charset="-128"/>
              </a:rPr>
              <a:t>(BC-101SH)</a:t>
            </a:r>
            <a:endParaRPr lang="ja-JP" altLang="en-US" dirty="0">
              <a:solidFill>
                <a:schemeClr val="bg1"/>
              </a:solidFill>
              <a:ea typeface="ＭＳ Ｐゴシック" pitchFamily="50" charset="-128"/>
            </a:endParaRPr>
          </a:p>
        </p:txBody>
      </p:sp>
      <p:sp>
        <p:nvSpPr>
          <p:cNvPr id="13" name="文字方塊 6"/>
          <p:cNvSpPr txBox="1"/>
          <p:nvPr/>
        </p:nvSpPr>
        <p:spPr>
          <a:xfrm>
            <a:off x="914400" y="1525502"/>
            <a:ext cx="7655560" cy="400110"/>
          </a:xfrm>
          <a:prstGeom prst="rect">
            <a:avLst/>
          </a:prstGeom>
          <a:noFill/>
          <a:ln>
            <a:noFill/>
          </a:ln>
        </p:spPr>
        <p:txBody>
          <a:bodyPr wrap="square" rtlCol="0">
            <a:spAutoFit/>
          </a:bodyPr>
          <a:lstStyle/>
          <a:p>
            <a:pPr algn="l"/>
            <a:r>
              <a:rPr lang="ja-JP" altLang="en-US" sz="2000" dirty="0">
                <a:latin typeface="ＭＳ Ｐゴシック" panose="020B0600070205080204" pitchFamily="50" charset="-128"/>
              </a:rPr>
              <a:t>一般の塗料は塗った時が一番良い状態。</a:t>
            </a:r>
            <a:endParaRPr lang="en-US" altLang="ja-JP" sz="2000" dirty="0">
              <a:latin typeface="ＭＳ Ｐゴシック" panose="020B0600070205080204" pitchFamily="50" charset="-128"/>
            </a:endParaRPr>
          </a:p>
        </p:txBody>
      </p:sp>
      <p:sp>
        <p:nvSpPr>
          <p:cNvPr id="9" name="文字方塊 6"/>
          <p:cNvSpPr txBox="1"/>
          <p:nvPr/>
        </p:nvSpPr>
        <p:spPr>
          <a:xfrm>
            <a:off x="914400" y="1833278"/>
            <a:ext cx="7655560" cy="400110"/>
          </a:xfrm>
          <a:prstGeom prst="rect">
            <a:avLst/>
          </a:prstGeom>
          <a:noFill/>
          <a:ln>
            <a:noFill/>
          </a:ln>
        </p:spPr>
        <p:txBody>
          <a:bodyPr wrap="square" rtlCol="0">
            <a:spAutoFit/>
          </a:bodyPr>
          <a:lstStyle/>
          <a:p>
            <a:pPr algn="l"/>
            <a:r>
              <a:rPr lang="ja-JP" altLang="en-US" sz="2000" dirty="0">
                <a:solidFill>
                  <a:srgbClr val="FFFF00"/>
                </a:solidFill>
                <a:latin typeface="ＭＳ Ｐゴシック" panose="020B0600070205080204" pitchFamily="50" charset="-128"/>
              </a:rPr>
              <a:t>ビアンコートＢ超疎水外壁用は塗った直後の美観を維持し続けます。</a:t>
            </a:r>
            <a:endParaRPr lang="en-US" altLang="ja-JP" sz="2000" dirty="0">
              <a:solidFill>
                <a:srgbClr val="FFFF00"/>
              </a:solidFill>
              <a:latin typeface="ＭＳ Ｐゴシック" panose="020B0600070205080204" pitchFamily="50" charset="-128"/>
            </a:endParaRPr>
          </a:p>
        </p:txBody>
      </p:sp>
    </p:spTree>
    <p:extLst>
      <p:ext uri="{BB962C8B-B14F-4D97-AF65-F5344CB8AC3E}">
        <p14:creationId xmlns:p14="http://schemas.microsoft.com/office/powerpoint/2010/main" val="1866297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par>
                                <p:cTn id="16" presetID="10" presetClass="entr" presetSubtype="0"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0"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gradFill rotWithShape="0">
          <a:gsLst>
            <a:gs pos="65000">
              <a:schemeClr val="accent6">
                <a:lumMod val="50000"/>
              </a:schemeClr>
            </a:gs>
            <a:gs pos="100000">
              <a:schemeClr val="bg1"/>
            </a:gs>
          </a:gsLst>
          <a:lin ang="2700000" scaled="1"/>
        </a:gradFill>
        <a:effectLst/>
      </p:bgPr>
    </p:bg>
    <p:spTree>
      <p:nvGrpSpPr>
        <p:cNvPr id="1" name=""/>
        <p:cNvGrpSpPr/>
        <p:nvPr/>
      </p:nvGrpSpPr>
      <p:grpSpPr>
        <a:xfrm>
          <a:off x="0" y="0"/>
          <a:ext cx="0" cy="0"/>
          <a:chOff x="0" y="0"/>
          <a:chExt cx="0" cy="0"/>
        </a:xfrm>
      </p:grpSpPr>
      <p:pic>
        <p:nvPicPr>
          <p:cNvPr id="5122" name="Picture 2" descr="C:\Users\Suzuki S\Desktop\KC480018 (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6057" y="2427075"/>
            <a:ext cx="4876800" cy="3657600"/>
          </a:xfrm>
          <a:prstGeom prst="rect">
            <a:avLst/>
          </a:prstGeom>
          <a:noFill/>
          <a:ln w="38100">
            <a:solidFill>
              <a:schemeClr val="accent6">
                <a:lumMod val="75000"/>
              </a:schemeClr>
            </a:solidFill>
          </a:ln>
          <a:extLst>
            <a:ext uri="{909E8E84-426E-40DD-AFC4-6F175D3DCCD1}">
              <a14:hiddenFill xmlns:a14="http://schemas.microsoft.com/office/drawing/2010/main">
                <a:solidFill>
                  <a:srgbClr val="FFFFFF"/>
                </a:solidFill>
              </a14:hiddenFill>
            </a:ext>
          </a:extLst>
        </p:spPr>
      </p:pic>
      <p:grpSp>
        <p:nvGrpSpPr>
          <p:cNvPr id="3" name="グループ化 2"/>
          <p:cNvGrpSpPr/>
          <p:nvPr/>
        </p:nvGrpSpPr>
        <p:grpSpPr>
          <a:xfrm>
            <a:off x="6172200" y="2427075"/>
            <a:ext cx="2573690" cy="4126125"/>
            <a:chOff x="6172200" y="2427075"/>
            <a:chExt cx="2573690" cy="4126125"/>
          </a:xfrm>
        </p:grpSpPr>
        <p:grpSp>
          <p:nvGrpSpPr>
            <p:cNvPr id="7" name="グループ化 6"/>
            <p:cNvGrpSpPr/>
            <p:nvPr/>
          </p:nvGrpSpPr>
          <p:grpSpPr>
            <a:xfrm>
              <a:off x="6172200" y="2427075"/>
              <a:ext cx="2573690" cy="4126125"/>
              <a:chOff x="-1" y="-1"/>
              <a:chExt cx="2442006" cy="8164973"/>
            </a:xfrm>
          </p:grpSpPr>
          <p:pic>
            <p:nvPicPr>
              <p:cNvPr id="8" name="図 7"/>
              <p:cNvPicPr preferRelativeResize="0">
                <a:picLocks noChangeArrowheads="1"/>
              </p:cNvPicPr>
              <p:nvPr/>
            </p:nvPicPr>
            <p:blipFill>
              <a:blip r:embed="rId4" cstate="print">
                <a:extLst>
                  <a:ext uri="{BEBA8EAE-BF5A-486C-A8C5-ECC9F3942E4B}">
                    <a14:imgProps xmlns:a14="http://schemas.microsoft.com/office/drawing/2010/main">
                      <a14:imgLayer r:embed="rId5">
                        <a14:imgEffect>
                          <a14:brightnessContrast bright="-18000" contrast="15000"/>
                        </a14:imgEffect>
                      </a14:imgLayer>
                    </a14:imgProps>
                  </a:ext>
                  <a:ext uri="{28A0092B-C50C-407E-A947-70E740481C1C}">
                    <a14:useLocalDpi xmlns:a14="http://schemas.microsoft.com/office/drawing/2010/main" val="0"/>
                  </a:ext>
                </a:extLst>
              </a:blip>
              <a:srcRect/>
              <a:stretch>
                <a:fillRect/>
              </a:stretch>
            </p:blipFill>
            <p:spPr bwMode="auto">
              <a:xfrm>
                <a:off x="-1" y="-1"/>
                <a:ext cx="1548865" cy="1376054"/>
              </a:xfrm>
              <a:prstGeom prst="rect">
                <a:avLst/>
              </a:prstGeom>
              <a:noFill/>
              <a:extLst>
                <a:ext uri="{909E8E84-426E-40DD-AFC4-6F175D3DCCD1}">
                  <a14:hiddenFill xmlns:a14="http://schemas.microsoft.com/office/drawing/2010/main">
                    <a:solidFill>
                      <a:srgbClr val="FFFFFF"/>
                    </a:solidFill>
                  </a14:hiddenFill>
                </a:ext>
              </a:extLst>
            </p:spPr>
          </p:pic>
          <p:pic>
            <p:nvPicPr>
              <p:cNvPr id="10" name="図 9"/>
              <p:cNvPicPr preferRelativeResize="0">
                <a:picLocks noChangeArrowheads="1"/>
              </p:cNvPicPr>
              <p:nvPr/>
            </p:nvPicPr>
            <p:blipFill>
              <a:blip r:embed="rId6" cstate="print">
                <a:extLst>
                  <a:ext uri="{BEBA8EAE-BF5A-486C-A8C5-ECC9F3942E4B}">
                    <a14:imgProps xmlns:a14="http://schemas.microsoft.com/office/drawing/2010/main">
                      <a14:imgLayer r:embed="rId7">
                        <a14:imgEffect>
                          <a14:sharpenSoften amount="-1000"/>
                        </a14:imgEffect>
                        <a14:imgEffect>
                          <a14:brightnessContrast bright="-8000" contrast="12000"/>
                        </a14:imgEffect>
                      </a14:imgLayer>
                    </a14:imgProps>
                  </a:ext>
                  <a:ext uri="{28A0092B-C50C-407E-A947-70E740481C1C}">
                    <a14:useLocalDpi xmlns:a14="http://schemas.microsoft.com/office/drawing/2010/main" val="0"/>
                  </a:ext>
                </a:extLst>
              </a:blip>
              <a:srcRect/>
              <a:stretch>
                <a:fillRect/>
              </a:stretch>
            </p:blipFill>
            <p:spPr bwMode="auto">
              <a:xfrm>
                <a:off x="914399" y="738717"/>
                <a:ext cx="1527605" cy="1411817"/>
              </a:xfrm>
              <a:prstGeom prst="rect">
                <a:avLst/>
              </a:prstGeom>
              <a:noFill/>
              <a:extLst>
                <a:ext uri="{909E8E84-426E-40DD-AFC4-6F175D3DCCD1}">
                  <a14:hiddenFill xmlns:a14="http://schemas.microsoft.com/office/drawing/2010/main">
                    <a:solidFill>
                      <a:srgbClr val="FFFFFF"/>
                    </a:solidFill>
                  </a14:hiddenFill>
                </a:ext>
              </a:extLst>
            </p:spPr>
          </p:pic>
          <p:pic>
            <p:nvPicPr>
              <p:cNvPr id="11" name="図 10"/>
              <p:cNvPicPr preferRelativeResize="0">
                <a:picLocks noChangeArrowheads="1"/>
              </p:cNvPicPr>
              <p:nvPr/>
            </p:nvPicPr>
            <p:blipFill>
              <a:blip r:embed="rId8" cstate="print">
                <a:extLst>
                  <a:ext uri="{BEBA8EAE-BF5A-486C-A8C5-ECC9F3942E4B}">
                    <a14:imgProps xmlns:a14="http://schemas.microsoft.com/office/drawing/2010/main">
                      <a14:imgLayer r:embed="rId9">
                        <a14:imgEffect>
                          <a14:brightnessContrast bright="-7000"/>
                        </a14:imgEffect>
                      </a14:imgLayer>
                    </a14:imgProps>
                  </a:ext>
                  <a:ext uri="{28A0092B-C50C-407E-A947-70E740481C1C}">
                    <a14:useLocalDpi xmlns:a14="http://schemas.microsoft.com/office/drawing/2010/main" val="0"/>
                  </a:ext>
                </a:extLst>
              </a:blip>
              <a:srcRect/>
              <a:stretch>
                <a:fillRect/>
              </a:stretch>
            </p:blipFill>
            <p:spPr bwMode="auto">
              <a:xfrm>
                <a:off x="0" y="2228850"/>
                <a:ext cx="1548865" cy="1398471"/>
              </a:xfrm>
              <a:prstGeom prst="rect">
                <a:avLst/>
              </a:prstGeom>
              <a:noFill/>
              <a:extLst>
                <a:ext uri="{909E8E84-426E-40DD-AFC4-6F175D3DCCD1}">
                  <a14:hiddenFill xmlns:a14="http://schemas.microsoft.com/office/drawing/2010/main">
                    <a:solidFill>
                      <a:srgbClr val="FFFFFF"/>
                    </a:solidFill>
                  </a14:hiddenFill>
                </a:ext>
              </a:extLst>
            </p:spPr>
          </p:pic>
          <p:pic>
            <p:nvPicPr>
              <p:cNvPr id="12" name="図 11"/>
              <p:cNvPicPr preferRelativeResize="0">
                <a:picLocks noChangeArrowheads="1"/>
              </p:cNvPicPr>
              <p:nvPr/>
            </p:nvPicPr>
            <p:blipFill>
              <a:blip r:embed="rId10" cstate="print">
                <a:extLst>
                  <a:ext uri="{BEBA8EAE-BF5A-486C-A8C5-ECC9F3942E4B}">
                    <a14:imgProps xmlns:a14="http://schemas.microsoft.com/office/drawing/2010/main">
                      <a14:imgLayer r:embed="rId11">
                        <a14:imgEffect>
                          <a14:brightnessContrast contrast="12000"/>
                        </a14:imgEffect>
                      </a14:imgLayer>
                    </a14:imgProps>
                  </a:ext>
                  <a:ext uri="{28A0092B-C50C-407E-A947-70E740481C1C}">
                    <a14:useLocalDpi xmlns:a14="http://schemas.microsoft.com/office/drawing/2010/main" val="0"/>
                  </a:ext>
                </a:extLst>
              </a:blip>
              <a:srcRect/>
              <a:stretch>
                <a:fillRect/>
              </a:stretch>
            </p:blipFill>
            <p:spPr bwMode="auto">
              <a:xfrm>
                <a:off x="914400" y="2971800"/>
                <a:ext cx="1527605" cy="1402704"/>
              </a:xfrm>
              <a:prstGeom prst="rect">
                <a:avLst/>
              </a:prstGeom>
              <a:noFill/>
              <a:extLst>
                <a:ext uri="{909E8E84-426E-40DD-AFC4-6F175D3DCCD1}">
                  <a14:hiddenFill xmlns:a14="http://schemas.microsoft.com/office/drawing/2010/main">
                    <a:solidFill>
                      <a:srgbClr val="FFFFFF"/>
                    </a:solidFill>
                  </a14:hiddenFill>
                </a:ext>
              </a:extLst>
            </p:spPr>
          </p:pic>
          <p:pic>
            <p:nvPicPr>
              <p:cNvPr id="13" name="図 12"/>
              <p:cNvPicPr preferRelativeResize="0">
                <a:picLocks noChangeArrowheads="1"/>
              </p:cNvPicPr>
              <p:nvPr/>
            </p:nvPicPr>
            <p:blipFill>
              <a:blip r:embed="rId12" cstate="print">
                <a:extLst>
                  <a:ext uri="{BEBA8EAE-BF5A-486C-A8C5-ECC9F3942E4B}">
                    <a14:imgProps xmlns:a14="http://schemas.microsoft.com/office/drawing/2010/main">
                      <a14:imgLayer r:embed="rId13">
                        <a14:imgEffect>
                          <a14:brightnessContrast bright="16000" contrast="29000"/>
                        </a14:imgEffect>
                      </a14:imgLayer>
                    </a14:imgProps>
                  </a:ext>
                  <a:ext uri="{28A0092B-C50C-407E-A947-70E740481C1C}">
                    <a14:useLocalDpi xmlns:a14="http://schemas.microsoft.com/office/drawing/2010/main" val="0"/>
                  </a:ext>
                </a:extLst>
              </a:blip>
              <a:srcRect/>
              <a:stretch>
                <a:fillRect/>
              </a:stretch>
            </p:blipFill>
            <p:spPr bwMode="auto">
              <a:xfrm>
                <a:off x="0" y="4457700"/>
                <a:ext cx="1544632" cy="1408034"/>
              </a:xfrm>
              <a:prstGeom prst="rect">
                <a:avLst/>
              </a:prstGeom>
              <a:noFill/>
              <a:extLst>
                <a:ext uri="{909E8E84-426E-40DD-AFC4-6F175D3DCCD1}">
                  <a14:hiddenFill xmlns:a14="http://schemas.microsoft.com/office/drawing/2010/main">
                    <a:solidFill>
                      <a:srgbClr val="FFFFFF"/>
                    </a:solidFill>
                  </a14:hiddenFill>
                </a:ext>
              </a:extLst>
            </p:spPr>
          </p:pic>
          <p:pic>
            <p:nvPicPr>
              <p:cNvPr id="14" name="図 13"/>
              <p:cNvPicPr preferRelativeResize="0">
                <a:picLocks noChangeArrowheads="1"/>
              </p:cNvPicPr>
              <p:nvPr/>
            </p:nvPicPr>
            <p:blipFill>
              <a:blip r:embed="rId14" cstate="print">
                <a:extLst>
                  <a:ext uri="{BEBA8EAE-BF5A-486C-A8C5-ECC9F3942E4B}">
                    <a14:imgProps xmlns:a14="http://schemas.microsoft.com/office/drawing/2010/main">
                      <a14:imgLayer r:embed="rId15">
                        <a14:imgEffect>
                          <a14:brightnessContrast bright="-1000" contrast="10000"/>
                        </a14:imgEffect>
                      </a14:imgLayer>
                    </a14:imgProps>
                  </a:ext>
                  <a:ext uri="{28A0092B-C50C-407E-A947-70E740481C1C}">
                    <a14:useLocalDpi xmlns:a14="http://schemas.microsoft.com/office/drawing/2010/main" val="0"/>
                  </a:ext>
                </a:extLst>
              </a:blip>
              <a:srcRect/>
              <a:stretch>
                <a:fillRect/>
              </a:stretch>
            </p:blipFill>
            <p:spPr bwMode="auto">
              <a:xfrm>
                <a:off x="914400" y="5200650"/>
                <a:ext cx="1527605" cy="1408034"/>
              </a:xfrm>
              <a:prstGeom prst="rect">
                <a:avLst/>
              </a:prstGeom>
              <a:noFill/>
              <a:extLst>
                <a:ext uri="{909E8E84-426E-40DD-AFC4-6F175D3DCCD1}">
                  <a14:hiddenFill xmlns:a14="http://schemas.microsoft.com/office/drawing/2010/main">
                    <a:solidFill>
                      <a:srgbClr val="FFFFFF"/>
                    </a:solidFill>
                  </a14:hiddenFill>
                </a:ext>
              </a:extLst>
            </p:spPr>
          </p:pic>
          <p:pic>
            <p:nvPicPr>
              <p:cNvPr id="15" name="図 14"/>
              <p:cNvPicPr preferRelativeResize="0">
                <a:picLocks noChangeArrowheads="1"/>
              </p:cNvPicPr>
              <p:nvPr/>
            </p:nvPicPr>
            <p:blipFill>
              <a:blip r:embed="rId16" cstate="print">
                <a:extLst>
                  <a:ext uri="{BEBA8EAE-BF5A-486C-A8C5-ECC9F3942E4B}">
                    <a14:imgProps xmlns:a14="http://schemas.microsoft.com/office/drawing/2010/main">
                      <a14:imgLayer r:embed="rId17">
                        <a14:imgEffect>
                          <a14:brightnessContrast bright="-30000"/>
                        </a14:imgEffect>
                      </a14:imgLayer>
                    </a14:imgProps>
                  </a:ext>
                  <a:ext uri="{28A0092B-C50C-407E-A947-70E740481C1C}">
                    <a14:useLocalDpi xmlns:a14="http://schemas.microsoft.com/office/drawing/2010/main" val="0"/>
                  </a:ext>
                </a:extLst>
              </a:blip>
              <a:srcRect/>
              <a:stretch>
                <a:fillRect/>
              </a:stretch>
            </p:blipFill>
            <p:spPr bwMode="auto">
              <a:xfrm>
                <a:off x="0" y="6686550"/>
                <a:ext cx="1570127" cy="1478422"/>
              </a:xfrm>
              <a:prstGeom prst="rect">
                <a:avLst/>
              </a:prstGeom>
              <a:noFill/>
              <a:extLst>
                <a:ext uri="{909E8E84-426E-40DD-AFC4-6F175D3DCCD1}">
                  <a14:hiddenFill xmlns:a14="http://schemas.microsoft.com/office/drawing/2010/main">
                    <a:solidFill>
                      <a:srgbClr val="FFFFFF"/>
                    </a:solidFill>
                  </a14:hiddenFill>
                </a:ext>
              </a:extLst>
            </p:spPr>
          </p:pic>
        </p:grpSp>
        <p:sp>
          <p:nvSpPr>
            <p:cNvPr id="16" name="テキスト ボックス 15"/>
            <p:cNvSpPr txBox="1"/>
            <p:nvPr/>
          </p:nvSpPr>
          <p:spPr>
            <a:xfrm>
              <a:off x="6172200" y="2427075"/>
              <a:ext cx="1104900" cy="461665"/>
            </a:xfrm>
            <a:prstGeom prst="rect">
              <a:avLst/>
            </a:prstGeom>
            <a:noFill/>
          </p:spPr>
          <p:txBody>
            <a:bodyPr wrap="square" rtlCol="0">
              <a:spAutoFit/>
            </a:bodyPr>
            <a:lstStyle/>
            <a:p>
              <a:pPr algn="l"/>
              <a:r>
                <a:rPr lang="ja-JP" altLang="en-US" sz="1200" dirty="0">
                  <a:solidFill>
                    <a:srgbClr val="FFFFFF"/>
                  </a:solidFill>
                  <a:latin typeface="Arial"/>
                </a:rPr>
                <a:t>焦茶</a:t>
              </a:r>
              <a:r>
                <a:rPr lang="en-US" altLang="ja-JP" sz="1200" dirty="0">
                  <a:solidFill>
                    <a:srgbClr val="FFFFFF"/>
                  </a:solidFill>
                  <a:latin typeface="Arial"/>
                </a:rPr>
                <a:t/>
              </a:r>
              <a:br>
                <a:rPr lang="en-US" altLang="ja-JP" sz="1200" dirty="0">
                  <a:solidFill>
                    <a:srgbClr val="FFFFFF"/>
                  </a:solidFill>
                  <a:latin typeface="Arial"/>
                </a:rPr>
              </a:br>
              <a:r>
                <a:rPr lang="ja-JP" altLang="en-US" sz="1200" dirty="0">
                  <a:solidFill>
                    <a:srgbClr val="FFFFFF"/>
                  </a:solidFill>
                  <a:latin typeface="Arial"/>
                </a:rPr>
                <a:t>ＢＲ</a:t>
              </a:r>
              <a:r>
                <a:rPr lang="en-US" altLang="ja-JP" sz="1200" dirty="0">
                  <a:solidFill>
                    <a:srgbClr val="FFFFFF"/>
                  </a:solidFill>
                  <a:latin typeface="Arial"/>
                </a:rPr>
                <a:t>3410</a:t>
              </a:r>
            </a:p>
          </p:txBody>
        </p:sp>
        <p:sp>
          <p:nvSpPr>
            <p:cNvPr id="19" name="テキスト ボックス 18"/>
            <p:cNvSpPr txBox="1"/>
            <p:nvPr/>
          </p:nvSpPr>
          <p:spPr>
            <a:xfrm>
              <a:off x="7640990" y="2774765"/>
              <a:ext cx="1104900" cy="461665"/>
            </a:xfrm>
            <a:prstGeom prst="rect">
              <a:avLst/>
            </a:prstGeom>
            <a:noFill/>
          </p:spPr>
          <p:txBody>
            <a:bodyPr wrap="square" rtlCol="0">
              <a:spAutoFit/>
            </a:bodyPr>
            <a:lstStyle/>
            <a:p>
              <a:pPr algn="r"/>
              <a:r>
                <a:rPr lang="ja-JP" altLang="en-US" sz="1200" dirty="0">
                  <a:solidFill>
                    <a:srgbClr val="FFFFFF"/>
                  </a:solidFill>
                  <a:latin typeface="Arial"/>
                </a:rPr>
                <a:t>黒鳶</a:t>
              </a:r>
              <a:r>
                <a:rPr lang="en-US" altLang="ja-JP" sz="1200" dirty="0">
                  <a:solidFill>
                    <a:srgbClr val="FFFFFF"/>
                  </a:solidFill>
                  <a:latin typeface="Arial"/>
                </a:rPr>
                <a:t/>
              </a:r>
              <a:br>
                <a:rPr lang="en-US" altLang="ja-JP" sz="1200" dirty="0">
                  <a:solidFill>
                    <a:srgbClr val="FFFFFF"/>
                  </a:solidFill>
                  <a:latin typeface="Arial"/>
                </a:rPr>
              </a:br>
              <a:r>
                <a:rPr lang="ja-JP" altLang="en-US" sz="1200" dirty="0">
                  <a:solidFill>
                    <a:srgbClr val="FFFFFF"/>
                  </a:solidFill>
                  <a:latin typeface="Arial"/>
                </a:rPr>
                <a:t>ＢＲ</a:t>
              </a:r>
              <a:r>
                <a:rPr lang="en-US" altLang="ja-JP" sz="1200" dirty="0">
                  <a:solidFill>
                    <a:srgbClr val="FFFFFF"/>
                  </a:solidFill>
                  <a:latin typeface="Arial"/>
                </a:rPr>
                <a:t>3440</a:t>
              </a:r>
            </a:p>
          </p:txBody>
        </p:sp>
        <p:sp>
          <p:nvSpPr>
            <p:cNvPr id="28" name="テキスト ボックス 27"/>
            <p:cNvSpPr txBox="1"/>
            <p:nvPr/>
          </p:nvSpPr>
          <p:spPr>
            <a:xfrm>
              <a:off x="6172200" y="3576935"/>
              <a:ext cx="1104900" cy="461665"/>
            </a:xfrm>
            <a:prstGeom prst="rect">
              <a:avLst/>
            </a:prstGeom>
            <a:noFill/>
          </p:spPr>
          <p:txBody>
            <a:bodyPr wrap="square" rtlCol="0">
              <a:spAutoFit/>
            </a:bodyPr>
            <a:lstStyle/>
            <a:p>
              <a:pPr algn="l"/>
              <a:r>
                <a:rPr lang="ja-JP" altLang="en-US" sz="1200" dirty="0">
                  <a:solidFill>
                    <a:srgbClr val="FFFFFF"/>
                  </a:solidFill>
                  <a:latin typeface="Arial"/>
                </a:rPr>
                <a:t>紅檜皮</a:t>
              </a:r>
              <a:r>
                <a:rPr lang="en-US" altLang="ja-JP" sz="1200" dirty="0">
                  <a:solidFill>
                    <a:srgbClr val="FFFFFF"/>
                  </a:solidFill>
                  <a:latin typeface="Arial"/>
                </a:rPr>
                <a:t/>
              </a:r>
              <a:br>
                <a:rPr lang="en-US" altLang="ja-JP" sz="1200" dirty="0">
                  <a:solidFill>
                    <a:srgbClr val="FFFFFF"/>
                  </a:solidFill>
                  <a:latin typeface="Arial"/>
                </a:rPr>
              </a:br>
              <a:r>
                <a:rPr lang="ja-JP" altLang="en-US" sz="1200" dirty="0">
                  <a:solidFill>
                    <a:srgbClr val="FFFFFF"/>
                  </a:solidFill>
                  <a:latin typeface="Arial"/>
                </a:rPr>
                <a:t>ＢＲ</a:t>
              </a:r>
              <a:r>
                <a:rPr lang="en-US" altLang="ja-JP" sz="1200" dirty="0">
                  <a:solidFill>
                    <a:srgbClr val="FFFFFF"/>
                  </a:solidFill>
                  <a:latin typeface="Arial"/>
                </a:rPr>
                <a:t>2410</a:t>
              </a:r>
            </a:p>
          </p:txBody>
        </p:sp>
        <p:sp>
          <p:nvSpPr>
            <p:cNvPr id="29" name="テキスト ボックス 28"/>
            <p:cNvSpPr txBox="1"/>
            <p:nvPr/>
          </p:nvSpPr>
          <p:spPr>
            <a:xfrm>
              <a:off x="6172200" y="4648200"/>
              <a:ext cx="1104900" cy="461665"/>
            </a:xfrm>
            <a:prstGeom prst="rect">
              <a:avLst/>
            </a:prstGeom>
            <a:noFill/>
          </p:spPr>
          <p:txBody>
            <a:bodyPr wrap="square" rtlCol="0">
              <a:spAutoFit/>
            </a:bodyPr>
            <a:lstStyle/>
            <a:p>
              <a:pPr algn="l"/>
              <a:r>
                <a:rPr lang="ja-JP" altLang="en-US" sz="1200" dirty="0">
                  <a:solidFill>
                    <a:srgbClr val="FFFFFF"/>
                  </a:solidFill>
                  <a:latin typeface="Arial"/>
                </a:rPr>
                <a:t>黄金</a:t>
              </a:r>
              <a:r>
                <a:rPr lang="en-US" altLang="ja-JP" sz="1200" dirty="0">
                  <a:solidFill>
                    <a:srgbClr val="FFFFFF"/>
                  </a:solidFill>
                  <a:latin typeface="Arial"/>
                </a:rPr>
                <a:t/>
              </a:r>
              <a:br>
                <a:rPr lang="en-US" altLang="ja-JP" sz="1200" dirty="0">
                  <a:solidFill>
                    <a:srgbClr val="FFFFFF"/>
                  </a:solidFill>
                  <a:latin typeface="Arial"/>
                </a:rPr>
              </a:br>
              <a:r>
                <a:rPr lang="ja-JP" altLang="en-US" sz="1200" dirty="0">
                  <a:solidFill>
                    <a:srgbClr val="FFFFFF"/>
                  </a:solidFill>
                  <a:latin typeface="Arial"/>
                </a:rPr>
                <a:t>ＢＹ</a:t>
              </a:r>
              <a:r>
                <a:rPr lang="en-US" altLang="ja-JP" sz="1200" dirty="0">
                  <a:solidFill>
                    <a:srgbClr val="FFFFFF"/>
                  </a:solidFill>
                  <a:latin typeface="Arial"/>
                </a:rPr>
                <a:t>1722</a:t>
              </a:r>
            </a:p>
          </p:txBody>
        </p:sp>
        <p:sp>
          <p:nvSpPr>
            <p:cNvPr id="30" name="テキスト ボックス 29"/>
            <p:cNvSpPr txBox="1"/>
            <p:nvPr/>
          </p:nvSpPr>
          <p:spPr>
            <a:xfrm>
              <a:off x="6172200" y="5786735"/>
              <a:ext cx="1104900" cy="461665"/>
            </a:xfrm>
            <a:prstGeom prst="rect">
              <a:avLst/>
            </a:prstGeom>
            <a:noFill/>
          </p:spPr>
          <p:txBody>
            <a:bodyPr wrap="square" rtlCol="0">
              <a:spAutoFit/>
            </a:bodyPr>
            <a:lstStyle/>
            <a:p>
              <a:pPr algn="l"/>
              <a:r>
                <a:rPr lang="ja-JP" altLang="en-US" sz="1200" dirty="0">
                  <a:solidFill>
                    <a:srgbClr val="FFFFFF"/>
                  </a:solidFill>
                  <a:latin typeface="Arial"/>
                </a:rPr>
                <a:t>黒</a:t>
              </a:r>
              <a:r>
                <a:rPr lang="en-US" altLang="ja-JP" sz="1200" dirty="0">
                  <a:solidFill>
                    <a:srgbClr val="FFFFFF"/>
                  </a:solidFill>
                  <a:latin typeface="Arial"/>
                </a:rPr>
                <a:t/>
              </a:r>
              <a:br>
                <a:rPr lang="en-US" altLang="ja-JP" sz="1200" dirty="0">
                  <a:solidFill>
                    <a:srgbClr val="FFFFFF"/>
                  </a:solidFill>
                  <a:latin typeface="Arial"/>
                </a:rPr>
              </a:br>
              <a:r>
                <a:rPr lang="ja-JP" altLang="en-US" sz="1200" dirty="0">
                  <a:solidFill>
                    <a:srgbClr val="FFFFFF"/>
                  </a:solidFill>
                  <a:latin typeface="Arial"/>
                </a:rPr>
                <a:t>ＢＫ</a:t>
              </a:r>
              <a:r>
                <a:rPr lang="en-US" altLang="ja-JP" sz="1200" dirty="0">
                  <a:solidFill>
                    <a:srgbClr val="FFFFFF"/>
                  </a:solidFill>
                  <a:latin typeface="Arial"/>
                </a:rPr>
                <a:t>1040</a:t>
              </a:r>
            </a:p>
          </p:txBody>
        </p:sp>
        <p:sp>
          <p:nvSpPr>
            <p:cNvPr id="31" name="テキスト ボックス 30"/>
            <p:cNvSpPr txBox="1"/>
            <p:nvPr/>
          </p:nvSpPr>
          <p:spPr>
            <a:xfrm>
              <a:off x="7620000" y="3957935"/>
              <a:ext cx="1104900" cy="461665"/>
            </a:xfrm>
            <a:prstGeom prst="rect">
              <a:avLst/>
            </a:prstGeom>
            <a:noFill/>
          </p:spPr>
          <p:txBody>
            <a:bodyPr wrap="square" rtlCol="0">
              <a:spAutoFit/>
            </a:bodyPr>
            <a:lstStyle/>
            <a:p>
              <a:pPr algn="r"/>
              <a:r>
                <a:rPr lang="ja-JP" altLang="en-US" sz="1200" dirty="0">
                  <a:solidFill>
                    <a:srgbClr val="FFFFFF"/>
                  </a:solidFill>
                  <a:latin typeface="Arial"/>
                </a:rPr>
                <a:t>赤銅</a:t>
              </a:r>
              <a:r>
                <a:rPr lang="en-US" altLang="ja-JP" sz="1200" dirty="0">
                  <a:solidFill>
                    <a:srgbClr val="FFFFFF"/>
                  </a:solidFill>
                  <a:latin typeface="Arial"/>
                </a:rPr>
                <a:t/>
              </a:r>
              <a:br>
                <a:rPr lang="en-US" altLang="ja-JP" sz="1200" dirty="0">
                  <a:solidFill>
                    <a:srgbClr val="FFFFFF"/>
                  </a:solidFill>
                  <a:latin typeface="Arial"/>
                </a:rPr>
              </a:br>
              <a:r>
                <a:rPr lang="ja-JP" altLang="en-US" sz="1200" dirty="0">
                  <a:solidFill>
                    <a:srgbClr val="FFFFFF"/>
                  </a:solidFill>
                  <a:latin typeface="Arial"/>
                </a:rPr>
                <a:t>ＢＲ</a:t>
              </a:r>
              <a:r>
                <a:rPr lang="en-US" altLang="ja-JP" sz="1200" dirty="0">
                  <a:solidFill>
                    <a:srgbClr val="FFFFFF"/>
                  </a:solidFill>
                  <a:latin typeface="Arial"/>
                </a:rPr>
                <a:t>2420</a:t>
              </a:r>
            </a:p>
          </p:txBody>
        </p:sp>
        <p:sp>
          <p:nvSpPr>
            <p:cNvPr id="32" name="テキスト ボックス 31"/>
            <p:cNvSpPr txBox="1"/>
            <p:nvPr/>
          </p:nvSpPr>
          <p:spPr>
            <a:xfrm>
              <a:off x="7620000" y="5024735"/>
              <a:ext cx="1104900" cy="461665"/>
            </a:xfrm>
            <a:prstGeom prst="rect">
              <a:avLst/>
            </a:prstGeom>
            <a:noFill/>
          </p:spPr>
          <p:txBody>
            <a:bodyPr wrap="square" rtlCol="0">
              <a:spAutoFit/>
            </a:bodyPr>
            <a:lstStyle/>
            <a:p>
              <a:pPr algn="r"/>
              <a:r>
                <a:rPr lang="ja-JP" altLang="en-US" sz="1200" dirty="0">
                  <a:solidFill>
                    <a:srgbClr val="FFFFFF"/>
                  </a:solidFill>
                  <a:latin typeface="Arial"/>
                </a:rPr>
                <a:t>山吹茶</a:t>
              </a:r>
              <a:r>
                <a:rPr lang="en-US" altLang="ja-JP" sz="1200" dirty="0">
                  <a:solidFill>
                    <a:srgbClr val="FFFFFF"/>
                  </a:solidFill>
                  <a:latin typeface="Arial"/>
                </a:rPr>
                <a:t/>
              </a:r>
              <a:br>
                <a:rPr lang="en-US" altLang="ja-JP" sz="1200" dirty="0">
                  <a:solidFill>
                    <a:srgbClr val="FFFFFF"/>
                  </a:solidFill>
                  <a:latin typeface="Arial"/>
                </a:rPr>
              </a:br>
              <a:r>
                <a:rPr lang="ja-JP" altLang="en-US" sz="1200" dirty="0">
                  <a:solidFill>
                    <a:srgbClr val="FFFFFF"/>
                  </a:solidFill>
                  <a:latin typeface="Arial"/>
                </a:rPr>
                <a:t>ＢＹ</a:t>
              </a:r>
              <a:r>
                <a:rPr lang="en-US" altLang="ja-JP" sz="1200" dirty="0">
                  <a:solidFill>
                    <a:srgbClr val="FFFFFF"/>
                  </a:solidFill>
                  <a:latin typeface="Arial"/>
                </a:rPr>
                <a:t>1220</a:t>
              </a:r>
            </a:p>
          </p:txBody>
        </p:sp>
      </p:grpSp>
      <p:sp>
        <p:nvSpPr>
          <p:cNvPr id="22" name="Rectangle 2"/>
          <p:cNvSpPr txBox="1">
            <a:spLocks noChangeArrowheads="1"/>
          </p:cNvSpPr>
          <p:nvPr/>
        </p:nvSpPr>
        <p:spPr bwMode="auto">
          <a:xfrm>
            <a:off x="457200" y="762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kumimoji="0" lang="ja-JP" altLang="en-US" b="0" kern="0">
                <a:solidFill>
                  <a:srgbClr val="FFFFFF"/>
                </a:solidFill>
                <a:latin typeface="HGS明朝E" panose="02020900000000000000" pitchFamily="18" charset="-128"/>
                <a:ea typeface="HGS明朝E" panose="02020900000000000000" pitchFamily="18" charset="-128"/>
              </a:rPr>
              <a:t>ビアンコートＷ</a:t>
            </a:r>
            <a:r>
              <a:rPr kumimoji="0" lang="en-US" altLang="ja-JP" b="0" kern="0">
                <a:solidFill>
                  <a:srgbClr val="FFFFFF"/>
                </a:solidFill>
                <a:latin typeface="HGS明朝E" panose="02020900000000000000" pitchFamily="18" charset="-128"/>
                <a:ea typeface="HGS明朝E" panose="02020900000000000000" pitchFamily="18" charset="-128"/>
              </a:rPr>
              <a:t>(Wood)</a:t>
            </a:r>
            <a:endParaRPr kumimoji="0" lang="ja-JP" altLang="en-US" b="0" kern="0" dirty="0">
              <a:solidFill>
                <a:srgbClr val="FFFFFF"/>
              </a:solidFill>
              <a:latin typeface="HGS明朝E" panose="02020900000000000000" pitchFamily="18" charset="-128"/>
              <a:ea typeface="HGS明朝E" panose="02020900000000000000" pitchFamily="18" charset="-128"/>
            </a:endParaRPr>
          </a:p>
        </p:txBody>
      </p:sp>
      <p:sp>
        <p:nvSpPr>
          <p:cNvPr id="23" name="テキスト ボックス 22"/>
          <p:cNvSpPr txBox="1"/>
          <p:nvPr/>
        </p:nvSpPr>
        <p:spPr>
          <a:xfrm>
            <a:off x="0" y="1052736"/>
            <a:ext cx="9144000" cy="830997"/>
          </a:xfrm>
          <a:prstGeom prst="rect">
            <a:avLst/>
          </a:prstGeom>
          <a:noFill/>
        </p:spPr>
        <p:txBody>
          <a:bodyPr wrap="square" rtlCol="0">
            <a:spAutoFit/>
          </a:bodyPr>
          <a:lstStyle/>
          <a:p>
            <a:pPr fontAlgn="auto">
              <a:spcBef>
                <a:spcPts val="0"/>
              </a:spcBef>
              <a:spcAft>
                <a:spcPts val="0"/>
              </a:spcAft>
            </a:pPr>
            <a:r>
              <a:rPr lang="ja-JP" altLang="en-US" sz="2400" b="0" kern="0" dirty="0">
                <a:solidFill>
                  <a:srgbClr val="FFFFFF"/>
                </a:solidFill>
                <a:latin typeface="HGS明朝E" panose="02020900000000000000" pitchFamily="18" charset="-128"/>
                <a:ea typeface="HGS明朝E" panose="02020900000000000000" pitchFamily="18" charset="-128"/>
              </a:rPr>
              <a:t>ビアンコートＷは</a:t>
            </a:r>
            <a:r>
              <a:rPr lang="ja-JP" altLang="en-US" sz="2400" b="0" kern="0" dirty="0">
                <a:solidFill>
                  <a:srgbClr val="FFFF00"/>
                </a:solidFill>
                <a:latin typeface="HGS明朝E" panose="02020900000000000000" pitchFamily="18" charset="-128"/>
                <a:ea typeface="HGS明朝E" panose="02020900000000000000" pitchFamily="18" charset="-128"/>
              </a:rPr>
              <a:t>木部用の浸透型ガラス塗料</a:t>
            </a:r>
            <a:r>
              <a:rPr lang="ja-JP" altLang="en-US" sz="2400" b="0" kern="0" dirty="0">
                <a:solidFill>
                  <a:srgbClr val="FFFFFF"/>
                </a:solidFill>
                <a:latin typeface="HGS明朝E" panose="02020900000000000000" pitchFamily="18" charset="-128"/>
                <a:ea typeface="HGS明朝E" panose="02020900000000000000" pitchFamily="18" charset="-128"/>
              </a:rPr>
              <a:t>です。</a:t>
            </a:r>
            <a:r>
              <a:rPr lang="en-US" altLang="ja-JP" sz="2400" b="0" kern="0" dirty="0">
                <a:solidFill>
                  <a:srgbClr val="FFFFFF"/>
                </a:solidFill>
                <a:latin typeface="HGS明朝E" panose="02020900000000000000" pitchFamily="18" charset="-128"/>
                <a:ea typeface="HGS明朝E" panose="02020900000000000000" pitchFamily="18" charset="-128"/>
              </a:rPr>
              <a:t/>
            </a:r>
            <a:br>
              <a:rPr lang="en-US" altLang="ja-JP" sz="2400" b="0" kern="0" dirty="0">
                <a:solidFill>
                  <a:srgbClr val="FFFFFF"/>
                </a:solidFill>
                <a:latin typeface="HGS明朝E" panose="02020900000000000000" pitchFamily="18" charset="-128"/>
                <a:ea typeface="HGS明朝E" panose="02020900000000000000" pitchFamily="18" charset="-128"/>
              </a:rPr>
            </a:br>
            <a:r>
              <a:rPr lang="ja-JP" altLang="en-US" sz="2400" b="0" kern="0" dirty="0">
                <a:solidFill>
                  <a:srgbClr val="FFFFFF"/>
                </a:solidFill>
                <a:latin typeface="HGS明朝E" panose="02020900000000000000" pitchFamily="18" charset="-128"/>
                <a:ea typeface="HGS明朝E" panose="02020900000000000000" pitchFamily="18" charset="-128"/>
              </a:rPr>
              <a:t>ガラスの優れた性質で木部を保護します。</a:t>
            </a:r>
            <a:endParaRPr kumimoji="0" lang="en-US" altLang="ja-JP" sz="2400" b="0" kern="0" dirty="0">
              <a:solidFill>
                <a:srgbClr val="FFFFFF"/>
              </a:solidFill>
              <a:latin typeface="HGS明朝E" panose="02020900000000000000" pitchFamily="18" charset="-128"/>
              <a:ea typeface="HGS明朝E" panose="02020900000000000000" pitchFamily="18" charset="-128"/>
            </a:endParaRPr>
          </a:p>
        </p:txBody>
      </p:sp>
    </p:spTree>
    <p:extLst>
      <p:ext uri="{BB962C8B-B14F-4D97-AF65-F5344CB8AC3E}">
        <p14:creationId xmlns:p14="http://schemas.microsoft.com/office/powerpoint/2010/main" val="1742006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fade">
                                      <p:cBhvr>
                                        <p:cTn id="7" dur="500"/>
                                        <p:tgtEl>
                                          <p:spTgt spid="512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par>
                                <p:cTn id="11" presetID="10"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gradFill rotWithShape="0">
          <a:gsLst>
            <a:gs pos="65000">
              <a:schemeClr val="accent6">
                <a:lumMod val="50000"/>
              </a:schemeClr>
            </a:gs>
            <a:gs pos="100000">
              <a:schemeClr val="bg1"/>
            </a:gs>
          </a:gsLst>
          <a:lin ang="2700000" scaled="1"/>
        </a:gradFill>
        <a:effectLst/>
      </p:bgPr>
    </p:bg>
    <p:spTree>
      <p:nvGrpSpPr>
        <p:cNvPr id="1" name=""/>
        <p:cNvGrpSpPr/>
        <p:nvPr/>
      </p:nvGrpSpPr>
      <p:grpSpPr>
        <a:xfrm>
          <a:off x="0" y="0"/>
          <a:ext cx="0" cy="0"/>
          <a:chOff x="0" y="0"/>
          <a:chExt cx="0" cy="0"/>
        </a:xfrm>
      </p:grpSpPr>
      <p:sp>
        <p:nvSpPr>
          <p:cNvPr id="10" name="Rectangle 3"/>
          <p:cNvSpPr txBox="1">
            <a:spLocks noChangeArrowheads="1"/>
          </p:cNvSpPr>
          <p:nvPr/>
        </p:nvSpPr>
        <p:spPr>
          <a:xfrm>
            <a:off x="35496" y="1556792"/>
            <a:ext cx="5943600" cy="4495800"/>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eaLnBrk="1" hangingPunct="1">
              <a:lnSpc>
                <a:spcPct val="80000"/>
              </a:lnSpc>
            </a:pPr>
            <a:r>
              <a:rPr kumimoji="0" lang="ja-JP" altLang="en-US" sz="2200" b="0" kern="0" dirty="0">
                <a:solidFill>
                  <a:srgbClr val="FFFFFF"/>
                </a:solidFill>
                <a:latin typeface="HGS明朝E" panose="02020900000000000000" pitchFamily="18" charset="-128"/>
                <a:ea typeface="HGS明朝E" panose="02020900000000000000" pitchFamily="18" charset="-128"/>
              </a:rPr>
              <a:t>対象</a:t>
            </a:r>
            <a:r>
              <a:rPr kumimoji="0" lang="en-US" altLang="ja-JP" sz="2200" b="0" kern="0" dirty="0">
                <a:solidFill>
                  <a:srgbClr val="FFFFFF"/>
                </a:solidFill>
                <a:latin typeface="HGS明朝E" panose="02020900000000000000" pitchFamily="18" charset="-128"/>
                <a:ea typeface="HGS明朝E" panose="02020900000000000000" pitchFamily="18" charset="-128"/>
              </a:rPr>
              <a:t>:</a:t>
            </a:r>
          </a:p>
          <a:p>
            <a:pPr marL="457200" lvl="1" indent="0" eaLnBrk="1" hangingPunct="1">
              <a:lnSpc>
                <a:spcPct val="80000"/>
              </a:lnSpc>
              <a:buFontTx/>
              <a:buNone/>
            </a:pPr>
            <a:r>
              <a:rPr kumimoji="0" lang="ja-JP" altLang="en-US" sz="2200" b="0" kern="0" dirty="0">
                <a:solidFill>
                  <a:srgbClr val="FFFFFF"/>
                </a:solidFill>
                <a:latin typeface="HGS明朝E" panose="02020900000000000000" pitchFamily="18" charset="-128"/>
                <a:ea typeface="HGS明朝E" panose="02020900000000000000" pitchFamily="18" charset="-128"/>
              </a:rPr>
              <a:t>木製建築材</a:t>
            </a:r>
            <a:r>
              <a:rPr kumimoji="0" lang="en-US" altLang="ja-JP" sz="2200" b="0" kern="0" dirty="0">
                <a:solidFill>
                  <a:srgbClr val="FFFFFF"/>
                </a:solidFill>
                <a:latin typeface="HGS明朝E" panose="02020900000000000000" pitchFamily="18" charset="-128"/>
                <a:ea typeface="HGS明朝E" panose="02020900000000000000" pitchFamily="18" charset="-128"/>
              </a:rPr>
              <a:t>(</a:t>
            </a:r>
            <a:r>
              <a:rPr kumimoji="0" lang="ja-JP" altLang="en-US" sz="2200" b="0" kern="0" dirty="0">
                <a:solidFill>
                  <a:srgbClr val="FFFFFF"/>
                </a:solidFill>
                <a:latin typeface="HGS明朝E" panose="02020900000000000000" pitchFamily="18" charset="-128"/>
                <a:ea typeface="HGS明朝E" panose="02020900000000000000" pitchFamily="18" charset="-128"/>
              </a:rPr>
              <a:t>無垢材</a:t>
            </a:r>
            <a:r>
              <a:rPr kumimoji="0" lang="en-US" altLang="ja-JP" sz="2200" b="0" kern="0" dirty="0">
                <a:solidFill>
                  <a:srgbClr val="FFFFFF"/>
                </a:solidFill>
                <a:latin typeface="HGS明朝E" panose="02020900000000000000" pitchFamily="18" charset="-128"/>
                <a:ea typeface="HGS明朝E" panose="02020900000000000000" pitchFamily="18" charset="-128"/>
              </a:rPr>
              <a:t>)</a:t>
            </a:r>
            <a:r>
              <a:rPr kumimoji="0" lang="ja-JP" altLang="en-US" sz="2200" b="0" kern="0" dirty="0">
                <a:solidFill>
                  <a:srgbClr val="FFFFFF"/>
                </a:solidFill>
                <a:latin typeface="HGS明朝E" panose="02020900000000000000" pitchFamily="18" charset="-128"/>
                <a:ea typeface="HGS明朝E" panose="02020900000000000000" pitchFamily="18" charset="-128"/>
              </a:rPr>
              <a:t>の保護</a:t>
            </a:r>
          </a:p>
          <a:p>
            <a:pPr lvl="1" eaLnBrk="1" hangingPunct="1">
              <a:lnSpc>
                <a:spcPct val="80000"/>
              </a:lnSpc>
              <a:buFontTx/>
              <a:buNone/>
            </a:pPr>
            <a:endParaRPr kumimoji="0" lang="ja-JP" altLang="en-US" sz="2200" b="0" kern="0" dirty="0">
              <a:solidFill>
                <a:srgbClr val="FFFFFF"/>
              </a:solidFill>
              <a:latin typeface="HGS明朝E" panose="02020900000000000000" pitchFamily="18" charset="-128"/>
              <a:ea typeface="HGS明朝E" panose="02020900000000000000" pitchFamily="18" charset="-128"/>
            </a:endParaRPr>
          </a:p>
          <a:p>
            <a:pPr eaLnBrk="1" hangingPunct="1">
              <a:lnSpc>
                <a:spcPct val="80000"/>
              </a:lnSpc>
            </a:pPr>
            <a:r>
              <a:rPr kumimoji="0" lang="ja-JP" altLang="en-US" sz="2200" b="0" kern="0" dirty="0">
                <a:solidFill>
                  <a:srgbClr val="FFFFFF"/>
                </a:solidFill>
                <a:latin typeface="HGS明朝E" panose="02020900000000000000" pitchFamily="18" charset="-128"/>
                <a:ea typeface="HGS明朝E" panose="02020900000000000000" pitchFamily="18" charset="-128"/>
              </a:rPr>
              <a:t>特長：</a:t>
            </a:r>
          </a:p>
          <a:p>
            <a:pPr marL="457200" lvl="1" indent="0" eaLnBrk="1" hangingPunct="1">
              <a:lnSpc>
                <a:spcPct val="80000"/>
              </a:lnSpc>
              <a:buFontTx/>
              <a:buNone/>
            </a:pPr>
            <a:r>
              <a:rPr kumimoji="0" lang="ja-JP" altLang="en-US" sz="2200" b="0" kern="0" dirty="0">
                <a:solidFill>
                  <a:srgbClr val="FFFFFF"/>
                </a:solidFill>
                <a:latin typeface="HGS明朝E" panose="02020900000000000000" pitchFamily="18" charset="-128"/>
                <a:ea typeface="HGS明朝E" panose="02020900000000000000" pitchFamily="18" charset="-128"/>
              </a:rPr>
              <a:t>無機＝ガラス形成塗料だから、</a:t>
            </a:r>
            <a:r>
              <a:rPr kumimoji="0" lang="en-US" altLang="ja-JP" sz="2200" b="0" kern="0" dirty="0">
                <a:solidFill>
                  <a:srgbClr val="FFFFFF"/>
                </a:solidFill>
                <a:latin typeface="HGS明朝E" panose="02020900000000000000" pitchFamily="18" charset="-128"/>
                <a:ea typeface="HGS明朝E" panose="02020900000000000000" pitchFamily="18" charset="-128"/>
              </a:rPr>
              <a:t/>
            </a:r>
            <a:br>
              <a:rPr kumimoji="0" lang="en-US" altLang="ja-JP" sz="2200" b="0" kern="0" dirty="0">
                <a:solidFill>
                  <a:srgbClr val="FFFFFF"/>
                </a:solidFill>
                <a:latin typeface="HGS明朝E" panose="02020900000000000000" pitchFamily="18" charset="-128"/>
                <a:ea typeface="HGS明朝E" panose="02020900000000000000" pitchFamily="18" charset="-128"/>
              </a:rPr>
            </a:br>
            <a:r>
              <a:rPr kumimoji="0" lang="ja-JP" altLang="en-US" sz="2200" b="0" kern="0" dirty="0">
                <a:solidFill>
                  <a:srgbClr val="FFFFFF"/>
                </a:solidFill>
                <a:latin typeface="HGS明朝E" panose="02020900000000000000" pitchFamily="18" charset="-128"/>
                <a:ea typeface="HGS明朝E" panose="02020900000000000000" pitchFamily="18" charset="-128"/>
              </a:rPr>
              <a:t>　　　　　　     </a:t>
            </a:r>
            <a:r>
              <a:rPr kumimoji="0" lang="ja-JP" altLang="en-US" sz="2200" b="0" kern="0" dirty="0">
                <a:solidFill>
                  <a:srgbClr val="FFFF00"/>
                </a:solidFill>
                <a:latin typeface="HGS明朝E" panose="02020900000000000000" pitchFamily="18" charset="-128"/>
                <a:ea typeface="HGS明朝E" panose="02020900000000000000" pitchFamily="18" charset="-128"/>
              </a:rPr>
              <a:t>木目が綺麗に出る</a:t>
            </a:r>
          </a:p>
          <a:p>
            <a:pPr marL="457200" lvl="1" indent="0" eaLnBrk="1" hangingPunct="1">
              <a:lnSpc>
                <a:spcPct val="80000"/>
              </a:lnSpc>
              <a:buFontTx/>
              <a:buNone/>
            </a:pPr>
            <a:r>
              <a:rPr kumimoji="0" lang="ja-JP" altLang="en-US" sz="2200" b="0" kern="0" dirty="0">
                <a:solidFill>
                  <a:srgbClr val="FFFFFF"/>
                </a:solidFill>
                <a:latin typeface="HGS明朝E" panose="02020900000000000000" pitchFamily="18" charset="-128"/>
                <a:ea typeface="HGS明朝E" panose="02020900000000000000" pitchFamily="18" charset="-128"/>
              </a:rPr>
              <a:t>浸透性も高く効果が長期継続する</a:t>
            </a:r>
          </a:p>
          <a:p>
            <a:pPr marL="457200" lvl="1" indent="0" eaLnBrk="1" hangingPunct="1">
              <a:lnSpc>
                <a:spcPct val="80000"/>
              </a:lnSpc>
              <a:buFontTx/>
              <a:buNone/>
            </a:pPr>
            <a:r>
              <a:rPr kumimoji="0" lang="en-US" altLang="ja-JP" sz="2200" b="0" kern="0" dirty="0">
                <a:solidFill>
                  <a:srgbClr val="FFFFFF"/>
                </a:solidFill>
                <a:latin typeface="HGS明朝E" panose="02020900000000000000" pitchFamily="18" charset="-128"/>
                <a:ea typeface="HGS明朝E" panose="02020900000000000000" pitchFamily="18" charset="-128"/>
              </a:rPr>
              <a:t>UV</a:t>
            </a:r>
            <a:r>
              <a:rPr kumimoji="0" lang="ja-JP" altLang="en-US" sz="2200" b="0" kern="0" dirty="0">
                <a:solidFill>
                  <a:srgbClr val="FFFFFF"/>
                </a:solidFill>
                <a:latin typeface="HGS明朝E" panose="02020900000000000000" pitchFamily="18" charset="-128"/>
                <a:ea typeface="HGS明朝E" panose="02020900000000000000" pitchFamily="18" charset="-128"/>
              </a:rPr>
              <a:t>テスター</a:t>
            </a:r>
            <a:r>
              <a:rPr kumimoji="0" lang="en-US" altLang="ja-JP" sz="2200" b="0" kern="0" dirty="0">
                <a:solidFill>
                  <a:srgbClr val="FFFFFF"/>
                </a:solidFill>
                <a:latin typeface="HGS明朝E" panose="02020900000000000000" pitchFamily="18" charset="-128"/>
                <a:ea typeface="HGS明朝E" panose="02020900000000000000" pitchFamily="18" charset="-128"/>
              </a:rPr>
              <a:t>2500H</a:t>
            </a:r>
            <a:r>
              <a:rPr kumimoji="0" lang="ja-JP" altLang="en-US" sz="2200" b="0" kern="0" dirty="0">
                <a:solidFill>
                  <a:srgbClr val="FFFFFF"/>
                </a:solidFill>
                <a:latin typeface="HGS明朝E" panose="02020900000000000000" pitchFamily="18" charset="-128"/>
                <a:ea typeface="HGS明朝E" panose="02020900000000000000" pitchFamily="18" charset="-128"/>
              </a:rPr>
              <a:t>で変色・退色無し</a:t>
            </a:r>
            <a:endParaRPr kumimoji="0" lang="en-US" altLang="ja-JP" sz="2200" b="0" kern="0" dirty="0">
              <a:solidFill>
                <a:srgbClr val="FFFFFF"/>
              </a:solidFill>
              <a:latin typeface="HGS明朝E" panose="02020900000000000000" pitchFamily="18" charset="-128"/>
              <a:ea typeface="HGS明朝E" panose="02020900000000000000" pitchFamily="18" charset="-128"/>
            </a:endParaRPr>
          </a:p>
          <a:p>
            <a:pPr marL="457200" lvl="1" indent="0" eaLnBrk="1" hangingPunct="1">
              <a:lnSpc>
                <a:spcPct val="80000"/>
              </a:lnSpc>
              <a:buFontTx/>
              <a:buNone/>
            </a:pPr>
            <a:r>
              <a:rPr kumimoji="0" lang="ja-JP" altLang="en-US" sz="2200" b="0" kern="0" dirty="0">
                <a:solidFill>
                  <a:srgbClr val="FFFFFF"/>
                </a:solidFill>
                <a:latin typeface="HGS明朝E" panose="02020900000000000000" pitchFamily="18" charset="-128"/>
                <a:ea typeface="HGS明朝E" panose="02020900000000000000" pitchFamily="18" charset="-128"/>
              </a:rPr>
              <a:t>雨掛りでも色抜けしない</a:t>
            </a:r>
            <a:endParaRPr kumimoji="0" lang="en-US" altLang="ja-JP" sz="2200" b="0" kern="0" dirty="0">
              <a:solidFill>
                <a:srgbClr val="FFFFFF"/>
              </a:solidFill>
              <a:latin typeface="HGS明朝E" panose="02020900000000000000" pitchFamily="18" charset="-128"/>
              <a:ea typeface="HGS明朝E" panose="02020900000000000000" pitchFamily="18" charset="-128"/>
            </a:endParaRPr>
          </a:p>
          <a:p>
            <a:pPr marL="457200" lvl="1" indent="0" eaLnBrk="1" hangingPunct="1">
              <a:lnSpc>
                <a:spcPct val="80000"/>
              </a:lnSpc>
              <a:buFontTx/>
              <a:buNone/>
            </a:pPr>
            <a:r>
              <a:rPr kumimoji="0" lang="ja-JP" altLang="en-US" sz="2200" b="0" kern="0" dirty="0">
                <a:solidFill>
                  <a:srgbClr val="FFFFFF"/>
                </a:solidFill>
                <a:latin typeface="HGS明朝E" panose="02020900000000000000" pitchFamily="18" charset="-128"/>
                <a:ea typeface="HGS明朝E" panose="02020900000000000000" pitchFamily="18" charset="-128"/>
              </a:rPr>
              <a:t>カビや蟻を寄せ付けない</a:t>
            </a:r>
          </a:p>
          <a:p>
            <a:pPr marL="457200" lvl="1" indent="0" eaLnBrk="1" hangingPunct="1">
              <a:lnSpc>
                <a:spcPct val="80000"/>
              </a:lnSpc>
              <a:buFontTx/>
              <a:buNone/>
            </a:pPr>
            <a:r>
              <a:rPr kumimoji="0" lang="ja-JP" altLang="en-US" sz="2200" b="0" kern="0" dirty="0">
                <a:solidFill>
                  <a:srgbClr val="FFFFFF"/>
                </a:solidFill>
                <a:latin typeface="HGS明朝E" panose="02020900000000000000" pitchFamily="18" charset="-128"/>
                <a:ea typeface="HGS明朝E" panose="02020900000000000000" pitchFamily="18" charset="-128"/>
              </a:rPr>
              <a:t>汚れが浸透しない為、</a:t>
            </a:r>
            <a:r>
              <a:rPr kumimoji="0" lang="en-US" altLang="ja-JP" sz="2200" b="0" kern="0" dirty="0">
                <a:solidFill>
                  <a:srgbClr val="FFFFFF"/>
                </a:solidFill>
                <a:latin typeface="HGS明朝E" panose="02020900000000000000" pitchFamily="18" charset="-128"/>
                <a:ea typeface="HGS明朝E" panose="02020900000000000000" pitchFamily="18" charset="-128"/>
              </a:rPr>
              <a:t/>
            </a:r>
            <a:br>
              <a:rPr kumimoji="0" lang="en-US" altLang="ja-JP" sz="2200" b="0" kern="0" dirty="0">
                <a:solidFill>
                  <a:srgbClr val="FFFFFF"/>
                </a:solidFill>
                <a:latin typeface="HGS明朝E" panose="02020900000000000000" pitchFamily="18" charset="-128"/>
                <a:ea typeface="HGS明朝E" panose="02020900000000000000" pitchFamily="18" charset="-128"/>
              </a:rPr>
            </a:br>
            <a:r>
              <a:rPr kumimoji="0" lang="ja-JP" altLang="en-US" sz="2200" b="0" kern="0" dirty="0">
                <a:solidFill>
                  <a:srgbClr val="FFFFFF"/>
                </a:solidFill>
                <a:latin typeface="HGS明朝E" panose="02020900000000000000" pitchFamily="18" charset="-128"/>
                <a:ea typeface="HGS明朝E" panose="02020900000000000000" pitchFamily="18" charset="-128"/>
              </a:rPr>
              <a:t>　　　   後々のメンテナンスが容易</a:t>
            </a:r>
          </a:p>
          <a:p>
            <a:pPr marL="457200" lvl="1" indent="0" eaLnBrk="1" hangingPunct="1">
              <a:lnSpc>
                <a:spcPct val="80000"/>
              </a:lnSpc>
              <a:buFontTx/>
              <a:buNone/>
            </a:pPr>
            <a:r>
              <a:rPr kumimoji="0" lang="ja-JP" altLang="en-US" sz="2200" b="0" kern="0" dirty="0">
                <a:solidFill>
                  <a:srgbClr val="FFFFFF"/>
                </a:solidFill>
                <a:latin typeface="HGS明朝E" panose="02020900000000000000" pitchFamily="18" charset="-128"/>
                <a:ea typeface="HGS明朝E" panose="02020900000000000000" pitchFamily="18" charset="-128"/>
              </a:rPr>
              <a:t>古色（エイジング）塗装が可能</a:t>
            </a:r>
          </a:p>
        </p:txBody>
      </p:sp>
      <p:sp>
        <p:nvSpPr>
          <p:cNvPr id="17" name="Rectangle 2"/>
          <p:cNvSpPr txBox="1">
            <a:spLocks noChangeArrowheads="1"/>
          </p:cNvSpPr>
          <p:nvPr/>
        </p:nvSpPr>
        <p:spPr bwMode="auto">
          <a:xfrm>
            <a:off x="457200" y="762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kumimoji="0" lang="ja-JP" altLang="en-US" b="0" kern="0">
                <a:solidFill>
                  <a:srgbClr val="FFFFFF"/>
                </a:solidFill>
                <a:latin typeface="HGS明朝E" panose="02020900000000000000" pitchFamily="18" charset="-128"/>
                <a:ea typeface="HGS明朝E" panose="02020900000000000000" pitchFamily="18" charset="-128"/>
              </a:rPr>
              <a:t>ビアンコートＷ</a:t>
            </a:r>
            <a:r>
              <a:rPr kumimoji="0" lang="en-US" altLang="ja-JP" b="0" kern="0">
                <a:solidFill>
                  <a:srgbClr val="FFFFFF"/>
                </a:solidFill>
                <a:latin typeface="HGS明朝E" panose="02020900000000000000" pitchFamily="18" charset="-128"/>
                <a:ea typeface="HGS明朝E" panose="02020900000000000000" pitchFamily="18" charset="-128"/>
              </a:rPr>
              <a:t>(Wood)</a:t>
            </a:r>
            <a:endParaRPr kumimoji="0" lang="ja-JP" altLang="en-US" b="0" kern="0" dirty="0">
              <a:solidFill>
                <a:srgbClr val="FFFFFF"/>
              </a:solidFill>
              <a:latin typeface="HGS明朝E" panose="02020900000000000000" pitchFamily="18" charset="-128"/>
              <a:ea typeface="HGS明朝E" panose="02020900000000000000" pitchFamily="18" charset="-128"/>
            </a:endParaRPr>
          </a:p>
        </p:txBody>
      </p:sp>
      <p:grpSp>
        <p:nvGrpSpPr>
          <p:cNvPr id="16" name="グループ化 15"/>
          <p:cNvGrpSpPr/>
          <p:nvPr/>
        </p:nvGrpSpPr>
        <p:grpSpPr>
          <a:xfrm>
            <a:off x="5174704" y="1259701"/>
            <a:ext cx="3861792" cy="5328592"/>
            <a:chOff x="5252534" y="1340768"/>
            <a:chExt cx="3861792" cy="5328592"/>
          </a:xfrm>
        </p:grpSpPr>
        <p:pic>
          <p:nvPicPr>
            <p:cNvPr id="15" name="図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36096" y="2112623"/>
              <a:ext cx="2952328" cy="4139144"/>
            </a:xfrm>
            <a:prstGeom prst="rect">
              <a:avLst/>
            </a:prstGeom>
          </p:spPr>
        </p:pic>
        <p:grpSp>
          <p:nvGrpSpPr>
            <p:cNvPr id="13" name="グループ化 12"/>
            <p:cNvGrpSpPr/>
            <p:nvPr/>
          </p:nvGrpSpPr>
          <p:grpSpPr>
            <a:xfrm>
              <a:off x="5252534" y="1340768"/>
              <a:ext cx="3861792" cy="5328592"/>
              <a:chOff x="5318720" y="1340768"/>
              <a:chExt cx="3861792" cy="5328592"/>
            </a:xfrm>
          </p:grpSpPr>
          <p:sp>
            <p:nvSpPr>
              <p:cNvPr id="20" name="テキスト ボックス 19"/>
              <p:cNvSpPr txBox="1"/>
              <p:nvPr/>
            </p:nvSpPr>
            <p:spPr>
              <a:xfrm>
                <a:off x="7046912" y="1700808"/>
                <a:ext cx="2133600" cy="400110"/>
              </a:xfrm>
              <a:prstGeom prst="rect">
                <a:avLst/>
              </a:prstGeom>
              <a:noFill/>
            </p:spPr>
            <p:txBody>
              <a:bodyPr wrap="square" rtlCol="0">
                <a:spAutoFit/>
              </a:bodyPr>
              <a:lstStyle/>
              <a:p>
                <a:r>
                  <a:rPr lang="ja-JP" altLang="en-US" sz="2000" b="0" dirty="0">
                    <a:solidFill>
                      <a:srgbClr val="FFFF00"/>
                    </a:solidFill>
                    <a:latin typeface="HG明朝E" panose="02020909000000000000" pitchFamily="17" charset="-128"/>
                    <a:ea typeface="HG明朝E" panose="02020909000000000000" pitchFamily="17" charset="-128"/>
                  </a:rPr>
                  <a:t>ビアンコートＷ</a:t>
                </a:r>
              </a:p>
            </p:txBody>
          </p:sp>
          <p:sp>
            <p:nvSpPr>
              <p:cNvPr id="5" name="テキスト ボックス 4"/>
              <p:cNvSpPr txBox="1"/>
              <p:nvPr/>
            </p:nvSpPr>
            <p:spPr>
              <a:xfrm>
                <a:off x="5318720" y="1700808"/>
                <a:ext cx="2133600" cy="400110"/>
              </a:xfrm>
              <a:prstGeom prst="rect">
                <a:avLst/>
              </a:prstGeom>
              <a:noFill/>
            </p:spPr>
            <p:txBody>
              <a:bodyPr wrap="square" rtlCol="0">
                <a:spAutoFit/>
              </a:bodyPr>
              <a:lstStyle/>
              <a:p>
                <a:r>
                  <a:rPr lang="ja-JP" altLang="en-US" sz="2000" b="0" dirty="0">
                    <a:solidFill>
                      <a:srgbClr val="99CCFF"/>
                    </a:solidFill>
                    <a:latin typeface="HG明朝E" panose="02020909000000000000" pitchFamily="17" charset="-128"/>
                    <a:ea typeface="HG明朝E" panose="02020909000000000000" pitchFamily="17" charset="-128"/>
                  </a:rPr>
                  <a:t>有機塗料</a:t>
                </a:r>
              </a:p>
            </p:txBody>
          </p:sp>
          <p:cxnSp>
            <p:nvCxnSpPr>
              <p:cNvPr id="3" name="直線コネクタ 2"/>
              <p:cNvCxnSpPr/>
              <p:nvPr/>
            </p:nvCxnSpPr>
            <p:spPr bwMode="auto">
              <a:xfrm>
                <a:off x="7164288" y="1340768"/>
                <a:ext cx="0" cy="5328592"/>
              </a:xfrm>
              <a:prstGeom prst="line">
                <a:avLst/>
              </a:prstGeom>
              <a:noFill/>
              <a:ln w="34925" cap="flat" cmpd="sng" algn="ctr">
                <a:solidFill>
                  <a:schemeClr val="bg1"/>
                </a:solidFill>
                <a:prstDash val="dash"/>
                <a:round/>
                <a:headEnd type="none" w="med" len="med"/>
                <a:tailEnd type="none" w="med" len="med"/>
              </a:ln>
              <a:effectLst/>
            </p:spPr>
          </p:cxnSp>
        </p:grpSp>
      </p:grpSp>
    </p:spTree>
    <p:extLst>
      <p:ext uri="{BB962C8B-B14F-4D97-AF65-F5344CB8AC3E}">
        <p14:creationId xmlns:p14="http://schemas.microsoft.com/office/powerpoint/2010/main" val="684987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xEl>
                                              <p:pRg st="1" end="1"/>
                                            </p:txEl>
                                          </p:spTgt>
                                        </p:tgtEl>
                                        <p:attrNameLst>
                                          <p:attrName>style.visibility</p:attrName>
                                        </p:attrNameLst>
                                      </p:cBhvr>
                                      <p:to>
                                        <p:strVal val="visible"/>
                                      </p:to>
                                    </p:set>
                                    <p:animEffect transition="in" filter="fade">
                                      <p:cBhvr>
                                        <p:cTn id="10" dur="500"/>
                                        <p:tgtEl>
                                          <p:spTgt spid="10">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xEl>
                                              <p:pRg st="3" end="3"/>
                                            </p:txEl>
                                          </p:spTgt>
                                        </p:tgtEl>
                                        <p:attrNameLst>
                                          <p:attrName>style.visibility</p:attrName>
                                        </p:attrNameLst>
                                      </p:cBhvr>
                                      <p:to>
                                        <p:strVal val="visible"/>
                                      </p:to>
                                    </p:set>
                                    <p:animEffect transition="in" filter="fade">
                                      <p:cBhvr>
                                        <p:cTn id="13" dur="500"/>
                                        <p:tgtEl>
                                          <p:spTgt spid="10">
                                            <p:txEl>
                                              <p:pRg st="3" end="3"/>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0">
                                            <p:txEl>
                                              <p:pRg st="4" end="4"/>
                                            </p:txEl>
                                          </p:spTgt>
                                        </p:tgtEl>
                                        <p:attrNameLst>
                                          <p:attrName>style.visibility</p:attrName>
                                        </p:attrNameLst>
                                      </p:cBhvr>
                                      <p:to>
                                        <p:strVal val="visible"/>
                                      </p:to>
                                    </p:set>
                                    <p:animEffect transition="in" filter="fade">
                                      <p:cBhvr>
                                        <p:cTn id="16" dur="500"/>
                                        <p:tgtEl>
                                          <p:spTgt spid="10">
                                            <p:txEl>
                                              <p:pRg st="4" end="4"/>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0">
                                            <p:txEl>
                                              <p:pRg st="5" end="5"/>
                                            </p:txEl>
                                          </p:spTgt>
                                        </p:tgtEl>
                                        <p:attrNameLst>
                                          <p:attrName>style.visibility</p:attrName>
                                        </p:attrNameLst>
                                      </p:cBhvr>
                                      <p:to>
                                        <p:strVal val="visible"/>
                                      </p:to>
                                    </p:set>
                                    <p:animEffect transition="in" filter="fade">
                                      <p:cBhvr>
                                        <p:cTn id="19" dur="500"/>
                                        <p:tgtEl>
                                          <p:spTgt spid="10">
                                            <p:txEl>
                                              <p:pRg st="5" end="5"/>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0">
                                            <p:txEl>
                                              <p:pRg st="6" end="6"/>
                                            </p:txEl>
                                          </p:spTgt>
                                        </p:tgtEl>
                                        <p:attrNameLst>
                                          <p:attrName>style.visibility</p:attrName>
                                        </p:attrNameLst>
                                      </p:cBhvr>
                                      <p:to>
                                        <p:strVal val="visible"/>
                                      </p:to>
                                    </p:set>
                                    <p:animEffect transition="in" filter="fade">
                                      <p:cBhvr>
                                        <p:cTn id="22" dur="500"/>
                                        <p:tgtEl>
                                          <p:spTgt spid="10">
                                            <p:txEl>
                                              <p:pRg st="6" end="6"/>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0">
                                            <p:txEl>
                                              <p:pRg st="7" end="7"/>
                                            </p:txEl>
                                          </p:spTgt>
                                        </p:tgtEl>
                                        <p:attrNameLst>
                                          <p:attrName>style.visibility</p:attrName>
                                        </p:attrNameLst>
                                      </p:cBhvr>
                                      <p:to>
                                        <p:strVal val="visible"/>
                                      </p:to>
                                    </p:set>
                                    <p:animEffect transition="in" filter="fade">
                                      <p:cBhvr>
                                        <p:cTn id="25" dur="500"/>
                                        <p:tgtEl>
                                          <p:spTgt spid="10">
                                            <p:txEl>
                                              <p:pRg st="7" end="7"/>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0">
                                            <p:txEl>
                                              <p:pRg st="8" end="8"/>
                                            </p:txEl>
                                          </p:spTgt>
                                        </p:tgtEl>
                                        <p:attrNameLst>
                                          <p:attrName>style.visibility</p:attrName>
                                        </p:attrNameLst>
                                      </p:cBhvr>
                                      <p:to>
                                        <p:strVal val="visible"/>
                                      </p:to>
                                    </p:set>
                                    <p:animEffect transition="in" filter="fade">
                                      <p:cBhvr>
                                        <p:cTn id="28" dur="500"/>
                                        <p:tgtEl>
                                          <p:spTgt spid="10">
                                            <p:txEl>
                                              <p:pRg st="8" end="8"/>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0">
                                            <p:txEl>
                                              <p:pRg st="9" end="9"/>
                                            </p:txEl>
                                          </p:spTgt>
                                        </p:tgtEl>
                                        <p:attrNameLst>
                                          <p:attrName>style.visibility</p:attrName>
                                        </p:attrNameLst>
                                      </p:cBhvr>
                                      <p:to>
                                        <p:strVal val="visible"/>
                                      </p:to>
                                    </p:set>
                                    <p:animEffect transition="in" filter="fade">
                                      <p:cBhvr>
                                        <p:cTn id="31" dur="500"/>
                                        <p:tgtEl>
                                          <p:spTgt spid="10">
                                            <p:txEl>
                                              <p:pRg st="9" end="9"/>
                                            </p:txEl>
                                          </p:spTgt>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0">
                                            <p:txEl>
                                              <p:pRg st="10" end="10"/>
                                            </p:txEl>
                                          </p:spTgt>
                                        </p:tgtEl>
                                        <p:attrNameLst>
                                          <p:attrName>style.visibility</p:attrName>
                                        </p:attrNameLst>
                                      </p:cBhvr>
                                      <p:to>
                                        <p:strVal val="visible"/>
                                      </p:to>
                                    </p:set>
                                    <p:animEffect transition="in" filter="fade">
                                      <p:cBhvr>
                                        <p:cTn id="34" dur="500"/>
                                        <p:tgtEl>
                                          <p:spTgt spid="10">
                                            <p:txEl>
                                              <p:pRg st="10" end="10"/>
                                            </p:txEl>
                                          </p:spTgt>
                                        </p:tgtEl>
                                      </p:cBhvr>
                                    </p:animEffect>
                                  </p:childTnLst>
                                </p:cTn>
                              </p:par>
                              <p:par>
                                <p:cTn id="35" presetID="10" presetClass="entr" presetSubtype="0" fill="hold" nodeType="with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fade">
                                      <p:cBhvr>
                                        <p:cTn id="3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bg>
      <p:bgPr>
        <a:gradFill rotWithShape="0">
          <a:gsLst>
            <a:gs pos="65000">
              <a:schemeClr val="accent6">
                <a:lumMod val="50000"/>
              </a:schemeClr>
            </a:gs>
            <a:gs pos="100000">
              <a:schemeClr val="bg1"/>
            </a:gs>
          </a:gsLst>
          <a:lin ang="2700000" scaled="1"/>
        </a:gradFill>
        <a:effectLst/>
      </p:bgPr>
    </p:bg>
    <p:spTree>
      <p:nvGrpSpPr>
        <p:cNvPr id="1" name=""/>
        <p:cNvGrpSpPr/>
        <p:nvPr/>
      </p:nvGrpSpPr>
      <p:grpSpPr>
        <a:xfrm>
          <a:off x="0" y="0"/>
          <a:ext cx="0" cy="0"/>
          <a:chOff x="0" y="0"/>
          <a:chExt cx="0" cy="0"/>
        </a:xfrm>
      </p:grpSpPr>
      <p:sp>
        <p:nvSpPr>
          <p:cNvPr id="12" name="Rectangle 2"/>
          <p:cNvSpPr txBox="1">
            <a:spLocks noChangeArrowheads="1"/>
          </p:cNvSpPr>
          <p:nvPr/>
        </p:nvSpPr>
        <p:spPr bwMode="auto">
          <a:xfrm>
            <a:off x="457200" y="762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kumimoji="0" lang="ja-JP" altLang="en-US" b="0" kern="0">
                <a:solidFill>
                  <a:srgbClr val="FFFFFF"/>
                </a:solidFill>
                <a:latin typeface="HGS明朝E" panose="02020900000000000000" pitchFamily="18" charset="-128"/>
                <a:ea typeface="HGS明朝E" panose="02020900000000000000" pitchFamily="18" charset="-128"/>
              </a:rPr>
              <a:t>ビアンコートＷ</a:t>
            </a:r>
            <a:r>
              <a:rPr kumimoji="0" lang="en-US" altLang="ja-JP" b="0" kern="0">
                <a:solidFill>
                  <a:srgbClr val="FFFFFF"/>
                </a:solidFill>
                <a:latin typeface="HGS明朝E" panose="02020900000000000000" pitchFamily="18" charset="-128"/>
                <a:ea typeface="HGS明朝E" panose="02020900000000000000" pitchFamily="18" charset="-128"/>
              </a:rPr>
              <a:t>(Wood)</a:t>
            </a:r>
            <a:endParaRPr kumimoji="0" lang="ja-JP" altLang="en-US" b="0" kern="0" dirty="0">
              <a:solidFill>
                <a:srgbClr val="FFFFFF"/>
              </a:solidFill>
              <a:latin typeface="HGS明朝E" panose="02020900000000000000" pitchFamily="18" charset="-128"/>
              <a:ea typeface="HGS明朝E" panose="02020900000000000000" pitchFamily="18" charset="-128"/>
            </a:endParaRPr>
          </a:p>
        </p:txBody>
      </p:sp>
      <p:sp>
        <p:nvSpPr>
          <p:cNvPr id="20" name="テキスト ボックス 19"/>
          <p:cNvSpPr txBox="1"/>
          <p:nvPr/>
        </p:nvSpPr>
        <p:spPr>
          <a:xfrm>
            <a:off x="363379" y="1052736"/>
            <a:ext cx="8352928" cy="461665"/>
          </a:xfrm>
          <a:prstGeom prst="rect">
            <a:avLst/>
          </a:prstGeom>
          <a:noFill/>
        </p:spPr>
        <p:txBody>
          <a:bodyPr wrap="square" rtlCol="0">
            <a:spAutoFit/>
          </a:bodyPr>
          <a:lstStyle/>
          <a:p>
            <a:r>
              <a:rPr lang="ja-JP" altLang="en-US" sz="2400" b="0" dirty="0">
                <a:solidFill>
                  <a:srgbClr val="FFFF00"/>
                </a:solidFill>
                <a:latin typeface="HGS明朝E" panose="02020900000000000000" pitchFamily="18" charset="-128"/>
                <a:ea typeface="HGS明朝E" panose="02020900000000000000" pitchFamily="18" charset="-128"/>
              </a:rPr>
              <a:t>作業性</a:t>
            </a:r>
            <a:endParaRPr lang="en-US" altLang="ja-JP" sz="2400" b="0" dirty="0">
              <a:solidFill>
                <a:srgbClr val="FFFF00"/>
              </a:solidFill>
              <a:latin typeface="HGS明朝E" panose="02020900000000000000" pitchFamily="18" charset="-128"/>
              <a:ea typeface="HGS明朝E" panose="02020900000000000000" pitchFamily="18" charset="-128"/>
            </a:endParaRPr>
          </a:p>
        </p:txBody>
      </p:sp>
      <p:sp>
        <p:nvSpPr>
          <p:cNvPr id="21" name="テキスト ボックス 20"/>
          <p:cNvSpPr txBox="1"/>
          <p:nvPr/>
        </p:nvSpPr>
        <p:spPr>
          <a:xfrm>
            <a:off x="395536" y="1556792"/>
            <a:ext cx="8352928" cy="830997"/>
          </a:xfrm>
          <a:prstGeom prst="rect">
            <a:avLst/>
          </a:prstGeom>
          <a:noFill/>
        </p:spPr>
        <p:txBody>
          <a:bodyPr wrap="square" rtlCol="0">
            <a:spAutoFit/>
          </a:bodyPr>
          <a:lstStyle/>
          <a:p>
            <a:r>
              <a:rPr lang="ja-JP" altLang="en-US" sz="2400" b="0" dirty="0">
                <a:solidFill>
                  <a:srgbClr val="FFFFFF"/>
                </a:solidFill>
                <a:latin typeface="HGS明朝E" panose="02020900000000000000" pitchFamily="18" charset="-128"/>
                <a:ea typeface="HGS明朝E" panose="02020900000000000000" pitchFamily="18" charset="-128"/>
              </a:rPr>
              <a:t>ビアンコートＷは</a:t>
            </a:r>
            <a:r>
              <a:rPr lang="ja-JP" altLang="en-US" sz="2400" b="0" dirty="0">
                <a:solidFill>
                  <a:srgbClr val="FFFF00"/>
                </a:solidFill>
                <a:latin typeface="HGS明朝E" panose="02020900000000000000" pitchFamily="18" charset="-128"/>
                <a:ea typeface="HGS明朝E" panose="02020900000000000000" pitchFamily="18" charset="-128"/>
              </a:rPr>
              <a:t>塗布後</a:t>
            </a:r>
            <a:r>
              <a:rPr lang="en-US" altLang="ja-JP" sz="2400" b="0" dirty="0">
                <a:solidFill>
                  <a:srgbClr val="FFFF00"/>
                </a:solidFill>
                <a:latin typeface="HGS明朝E" panose="02020900000000000000" pitchFamily="18" charset="-128"/>
                <a:ea typeface="HGS明朝E" panose="02020900000000000000" pitchFamily="18" charset="-128"/>
              </a:rPr>
              <a:t>1</a:t>
            </a:r>
            <a:r>
              <a:rPr lang="ja-JP" altLang="en-US" sz="2400" b="0" dirty="0">
                <a:solidFill>
                  <a:srgbClr val="FFFF00"/>
                </a:solidFill>
                <a:latin typeface="HGS明朝E" panose="02020900000000000000" pitchFamily="18" charset="-128"/>
                <a:ea typeface="HGS明朝E" panose="02020900000000000000" pitchFamily="18" charset="-128"/>
              </a:rPr>
              <a:t>～</a:t>
            </a:r>
            <a:r>
              <a:rPr lang="en-US" altLang="ja-JP" sz="2400" b="0" dirty="0">
                <a:solidFill>
                  <a:srgbClr val="FFFF00"/>
                </a:solidFill>
                <a:latin typeface="HGS明朝E" panose="02020900000000000000" pitchFamily="18" charset="-128"/>
                <a:ea typeface="HGS明朝E" panose="02020900000000000000" pitchFamily="18" charset="-128"/>
              </a:rPr>
              <a:t>2</a:t>
            </a:r>
            <a:r>
              <a:rPr lang="ja-JP" altLang="en-US" sz="2400" b="0" dirty="0">
                <a:solidFill>
                  <a:srgbClr val="FFFF00"/>
                </a:solidFill>
                <a:latin typeface="HGS明朝E" panose="02020900000000000000" pitchFamily="18" charset="-128"/>
                <a:ea typeface="HGS明朝E" panose="02020900000000000000" pitchFamily="18" charset="-128"/>
              </a:rPr>
              <a:t>時間で重ね塗りが可能</a:t>
            </a:r>
            <a:r>
              <a:rPr lang="ja-JP" altLang="en-US" sz="2400" b="0" dirty="0">
                <a:solidFill>
                  <a:srgbClr val="FFFFFF"/>
                </a:solidFill>
                <a:latin typeface="HGS明朝E" panose="02020900000000000000" pitchFamily="18" charset="-128"/>
                <a:ea typeface="HGS明朝E" panose="02020900000000000000" pitchFamily="18" charset="-128"/>
              </a:rPr>
              <a:t>です。</a:t>
            </a:r>
            <a:r>
              <a:rPr lang="en-US" altLang="ja-JP" sz="2400" b="0" dirty="0">
                <a:solidFill>
                  <a:srgbClr val="FFFFFF"/>
                </a:solidFill>
                <a:latin typeface="HGS明朝E" panose="02020900000000000000" pitchFamily="18" charset="-128"/>
                <a:ea typeface="HGS明朝E" panose="02020900000000000000" pitchFamily="18" charset="-128"/>
              </a:rPr>
              <a:t/>
            </a:r>
            <a:br>
              <a:rPr lang="en-US" altLang="ja-JP" sz="2400" b="0" dirty="0">
                <a:solidFill>
                  <a:srgbClr val="FFFFFF"/>
                </a:solidFill>
                <a:latin typeface="HGS明朝E" panose="02020900000000000000" pitchFamily="18" charset="-128"/>
                <a:ea typeface="HGS明朝E" panose="02020900000000000000" pitchFamily="18" charset="-128"/>
              </a:rPr>
            </a:br>
            <a:r>
              <a:rPr lang="ja-JP" altLang="en-US" sz="2400" b="0" dirty="0">
                <a:solidFill>
                  <a:srgbClr val="FFFFFF"/>
                </a:solidFill>
                <a:latin typeface="HGS明朝E" panose="02020900000000000000" pitchFamily="18" charset="-128"/>
                <a:ea typeface="HGS明朝E" panose="02020900000000000000" pitchFamily="18" charset="-128"/>
              </a:rPr>
              <a:t>従って、</a:t>
            </a:r>
            <a:r>
              <a:rPr lang="ja-JP" altLang="en-US" sz="2400" b="0" dirty="0">
                <a:solidFill>
                  <a:srgbClr val="FFFF00"/>
                </a:solidFill>
                <a:latin typeface="HGS明朝E" panose="02020900000000000000" pitchFamily="18" charset="-128"/>
                <a:ea typeface="HGS明朝E" panose="02020900000000000000" pitchFamily="18" charset="-128"/>
              </a:rPr>
              <a:t>当日中に塗装作業が完了</a:t>
            </a:r>
            <a:r>
              <a:rPr lang="ja-JP" altLang="en-US" sz="2400" b="0" dirty="0">
                <a:solidFill>
                  <a:srgbClr val="FFFFFF"/>
                </a:solidFill>
                <a:latin typeface="HGS明朝E" panose="02020900000000000000" pitchFamily="18" charset="-128"/>
                <a:ea typeface="HGS明朝E" panose="02020900000000000000" pitchFamily="18" charset="-128"/>
              </a:rPr>
              <a:t>します。</a:t>
            </a:r>
            <a:endParaRPr lang="en-US" altLang="ja-JP" sz="2400" b="0" dirty="0">
              <a:solidFill>
                <a:srgbClr val="FFFF00"/>
              </a:solidFill>
              <a:latin typeface="HGS明朝E" panose="02020900000000000000" pitchFamily="18" charset="-128"/>
              <a:ea typeface="HGS明朝E" panose="02020900000000000000" pitchFamily="18" charset="-128"/>
            </a:endParaRPr>
          </a:p>
        </p:txBody>
      </p:sp>
      <p:pic>
        <p:nvPicPr>
          <p:cNvPr id="2" name="図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504" y="2564904"/>
            <a:ext cx="2880320" cy="2160240"/>
          </a:xfrm>
          <a:prstGeom prst="rect">
            <a:avLst/>
          </a:prstGeom>
          <a:ln w="34925">
            <a:solidFill>
              <a:schemeClr val="accent6">
                <a:lumMod val="75000"/>
              </a:schemeClr>
            </a:solidFill>
          </a:ln>
        </p:spPr>
      </p:pic>
      <p:pic>
        <p:nvPicPr>
          <p:cNvPr id="5" name="図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31840" y="3284984"/>
            <a:ext cx="2880320" cy="2160240"/>
          </a:xfrm>
          <a:prstGeom prst="rect">
            <a:avLst/>
          </a:prstGeom>
          <a:ln w="34925">
            <a:solidFill>
              <a:schemeClr val="accent6">
                <a:lumMod val="75000"/>
              </a:schemeClr>
            </a:solidFill>
          </a:ln>
        </p:spPr>
      </p:pic>
      <p:pic>
        <p:nvPicPr>
          <p:cNvPr id="6" name="図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56176" y="4049217"/>
            <a:ext cx="2880320" cy="2160240"/>
          </a:xfrm>
          <a:prstGeom prst="rect">
            <a:avLst/>
          </a:prstGeom>
          <a:ln w="34925">
            <a:solidFill>
              <a:schemeClr val="accent6">
                <a:lumMod val="75000"/>
              </a:schemeClr>
            </a:solidFill>
          </a:ln>
        </p:spPr>
      </p:pic>
      <p:sp>
        <p:nvSpPr>
          <p:cNvPr id="10" name="テキスト ボックス 9"/>
          <p:cNvSpPr txBox="1"/>
          <p:nvPr/>
        </p:nvSpPr>
        <p:spPr>
          <a:xfrm>
            <a:off x="6078851" y="3543399"/>
            <a:ext cx="3034970" cy="461665"/>
          </a:xfrm>
          <a:prstGeom prst="rect">
            <a:avLst/>
          </a:prstGeom>
          <a:noFill/>
        </p:spPr>
        <p:txBody>
          <a:bodyPr wrap="square" rtlCol="0">
            <a:spAutoFit/>
          </a:bodyPr>
          <a:lstStyle/>
          <a:p>
            <a:r>
              <a:rPr lang="ja-JP" altLang="en-US" sz="2400" b="0" dirty="0">
                <a:solidFill>
                  <a:srgbClr val="FFFFFF"/>
                </a:solidFill>
                <a:latin typeface="HGS明朝E" panose="02020900000000000000" pitchFamily="18" charset="-128"/>
                <a:ea typeface="HGS明朝E" panose="02020900000000000000" pitchFamily="18" charset="-128"/>
              </a:rPr>
              <a:t>当日中に塗布完了</a:t>
            </a:r>
            <a:endParaRPr lang="en-US" altLang="ja-JP" sz="2400" b="0" dirty="0">
              <a:solidFill>
                <a:srgbClr val="FFFFFF"/>
              </a:solidFill>
              <a:latin typeface="HGS明朝E" panose="02020900000000000000" pitchFamily="18" charset="-128"/>
              <a:ea typeface="HGS明朝E" panose="02020900000000000000" pitchFamily="18" charset="-128"/>
            </a:endParaRPr>
          </a:p>
        </p:txBody>
      </p:sp>
      <p:sp>
        <p:nvSpPr>
          <p:cNvPr id="11" name="テキスト ボックス 10"/>
          <p:cNvSpPr txBox="1"/>
          <p:nvPr/>
        </p:nvSpPr>
        <p:spPr>
          <a:xfrm>
            <a:off x="3054515" y="5445224"/>
            <a:ext cx="3034970" cy="461665"/>
          </a:xfrm>
          <a:prstGeom prst="rect">
            <a:avLst/>
          </a:prstGeom>
          <a:noFill/>
        </p:spPr>
        <p:txBody>
          <a:bodyPr wrap="square" rtlCol="0">
            <a:spAutoFit/>
          </a:bodyPr>
          <a:lstStyle/>
          <a:p>
            <a:r>
              <a:rPr lang="ja-JP" altLang="en-US" sz="2400" b="0" dirty="0">
                <a:solidFill>
                  <a:srgbClr val="FFFFFF"/>
                </a:solidFill>
                <a:latin typeface="HGS明朝E" panose="02020900000000000000" pitchFamily="18" charset="-128"/>
                <a:ea typeface="HGS明朝E" panose="02020900000000000000" pitchFamily="18" charset="-128"/>
              </a:rPr>
              <a:t>二回目塗布</a:t>
            </a:r>
            <a:endParaRPr lang="en-US" altLang="ja-JP" sz="2400" b="0" dirty="0">
              <a:solidFill>
                <a:srgbClr val="FFFF00"/>
              </a:solidFill>
              <a:latin typeface="HGS明朝E" panose="02020900000000000000" pitchFamily="18" charset="-128"/>
              <a:ea typeface="HGS明朝E" panose="02020900000000000000" pitchFamily="18" charset="-128"/>
            </a:endParaRPr>
          </a:p>
        </p:txBody>
      </p:sp>
      <p:sp>
        <p:nvSpPr>
          <p:cNvPr id="13" name="テキスト ボックス 12"/>
          <p:cNvSpPr txBox="1"/>
          <p:nvPr/>
        </p:nvSpPr>
        <p:spPr>
          <a:xfrm>
            <a:off x="24862" y="4669685"/>
            <a:ext cx="3034970" cy="461665"/>
          </a:xfrm>
          <a:prstGeom prst="rect">
            <a:avLst/>
          </a:prstGeom>
          <a:noFill/>
        </p:spPr>
        <p:txBody>
          <a:bodyPr wrap="square" rtlCol="0">
            <a:spAutoFit/>
          </a:bodyPr>
          <a:lstStyle/>
          <a:p>
            <a:r>
              <a:rPr lang="ja-JP" altLang="en-US" sz="2400" b="0" dirty="0">
                <a:solidFill>
                  <a:srgbClr val="FFFFFF"/>
                </a:solidFill>
                <a:latin typeface="HGS明朝E" panose="02020900000000000000" pitchFamily="18" charset="-128"/>
                <a:ea typeface="HGS明朝E" panose="02020900000000000000" pitchFamily="18" charset="-128"/>
              </a:rPr>
              <a:t>一回目塗布</a:t>
            </a:r>
            <a:endParaRPr lang="en-US" altLang="ja-JP" sz="2400" b="0" dirty="0">
              <a:solidFill>
                <a:srgbClr val="FFFF00"/>
              </a:solidFill>
              <a:latin typeface="HGS明朝E" panose="02020900000000000000" pitchFamily="18" charset="-128"/>
              <a:ea typeface="HGS明朝E" panose="02020900000000000000" pitchFamily="18" charset="-128"/>
            </a:endParaRPr>
          </a:p>
        </p:txBody>
      </p:sp>
      <p:sp>
        <p:nvSpPr>
          <p:cNvPr id="7" name="円/楕円 6"/>
          <p:cNvSpPr/>
          <p:nvPr/>
        </p:nvSpPr>
        <p:spPr bwMode="auto">
          <a:xfrm>
            <a:off x="7236296" y="4049217"/>
            <a:ext cx="1080120" cy="2238581"/>
          </a:xfrm>
          <a:prstGeom prst="ellipse">
            <a:avLst/>
          </a:prstGeom>
          <a:noFill/>
          <a:ln w="50800" cap="flat" cmpd="sng" algn="ctr">
            <a:solidFill>
              <a:schemeClr val="bg1"/>
            </a:solidFill>
            <a:prstDash val="solid"/>
            <a:round/>
            <a:headEnd type="none" w="med" len="med"/>
            <a:tailEnd type="stealth" w="med" len="med"/>
          </a:ln>
          <a:effectLst/>
        </p:spPr>
        <p:txBody>
          <a:bodyPr vert="horz" wrap="none" lIns="91440" tIns="45720" rIns="91440" bIns="45720" numCol="1" rtlCol="0" anchor="ctr" anchorCtr="0" compatLnSpc="1">
            <a:prstTxWarp prst="textNoShape">
              <a:avLst/>
            </a:prstTxWarp>
          </a:bodyPr>
          <a:lstStyle/>
          <a:p>
            <a:endParaRPr lang="ja-JP" altLang="en-US">
              <a:solidFill>
                <a:srgbClr val="FFFFFF"/>
              </a:solidFill>
              <a:latin typeface="Arial"/>
              <a:ea typeface="ＭＳ Ｐゴシック" charset="-128"/>
            </a:endParaRPr>
          </a:p>
        </p:txBody>
      </p:sp>
    </p:spTree>
    <p:extLst>
      <p:ext uri="{BB962C8B-B14F-4D97-AF65-F5344CB8AC3E}">
        <p14:creationId xmlns:p14="http://schemas.microsoft.com/office/powerpoint/2010/main" val="3394041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500"/>
                                        <p:tgtEl>
                                          <p:spTgt spid="10"/>
                                        </p:tgtEl>
                                      </p:cBhvr>
                                    </p:animEffect>
                                  </p:childTnLst>
                                </p:cTn>
                              </p:par>
                              <p:par>
                                <p:cTn id="27" presetID="10" presetClass="entr" presetSubtype="0" fill="hold" nodeType="with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500"/>
                                        <p:tgtEl>
                                          <p:spTgt spid="6"/>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10" grpId="0"/>
      <p:bldP spid="11" grpId="0"/>
      <p:bldP spid="13" grpId="0"/>
      <p:bldP spid="7"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gradFill rotWithShape="0">
          <a:gsLst>
            <a:gs pos="65000">
              <a:schemeClr val="accent6">
                <a:lumMod val="50000"/>
              </a:schemeClr>
            </a:gs>
            <a:gs pos="100000">
              <a:schemeClr val="bg1"/>
            </a:gs>
          </a:gsLst>
          <a:lin ang="2700000" scaled="1"/>
        </a:gradFill>
        <a:effectLst/>
      </p:bgPr>
    </p:bg>
    <p:spTree>
      <p:nvGrpSpPr>
        <p:cNvPr id="1" name=""/>
        <p:cNvGrpSpPr/>
        <p:nvPr/>
      </p:nvGrpSpPr>
      <p:grpSpPr>
        <a:xfrm>
          <a:off x="0" y="0"/>
          <a:ext cx="0" cy="0"/>
          <a:chOff x="0" y="0"/>
          <a:chExt cx="0" cy="0"/>
        </a:xfrm>
      </p:grpSpPr>
      <p:sp>
        <p:nvSpPr>
          <p:cNvPr id="6" name="テキスト ボックス 5"/>
          <p:cNvSpPr txBox="1"/>
          <p:nvPr/>
        </p:nvSpPr>
        <p:spPr>
          <a:xfrm>
            <a:off x="4795058" y="2438400"/>
            <a:ext cx="4267200" cy="276999"/>
          </a:xfrm>
          <a:prstGeom prst="rect">
            <a:avLst/>
          </a:prstGeom>
          <a:noFill/>
        </p:spPr>
        <p:txBody>
          <a:bodyPr wrap="square" rtlCol="0">
            <a:spAutoFit/>
          </a:bodyPr>
          <a:lstStyle/>
          <a:p>
            <a:r>
              <a:rPr lang="ja-JP" altLang="en-US" sz="1200" dirty="0">
                <a:solidFill>
                  <a:srgbClr val="FFFFFF"/>
                </a:solidFill>
                <a:latin typeface="Arial"/>
              </a:rPr>
              <a:t>ご要望により、下左側のようなツヤ有りタイプも調合致します。</a:t>
            </a:r>
            <a:endParaRPr lang="en-US" altLang="ja-JP" sz="1200" dirty="0">
              <a:solidFill>
                <a:srgbClr val="FFFF00"/>
              </a:solidFill>
              <a:latin typeface="Arial"/>
            </a:endParaRPr>
          </a:p>
        </p:txBody>
      </p:sp>
      <p:pic>
        <p:nvPicPr>
          <p:cNvPr id="10" name="図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4938" y="1628800"/>
            <a:ext cx="4020324" cy="4970582"/>
          </a:xfrm>
          <a:prstGeom prst="rect">
            <a:avLst/>
          </a:prstGeom>
          <a:ln w="28575">
            <a:solidFill>
              <a:schemeClr val="accent6">
                <a:lumMod val="75000"/>
              </a:schemeClr>
            </a:solidFill>
          </a:ln>
        </p:spPr>
      </p:pic>
      <p:sp>
        <p:nvSpPr>
          <p:cNvPr id="9" name="テキスト ボックス 8"/>
          <p:cNvSpPr txBox="1"/>
          <p:nvPr/>
        </p:nvSpPr>
        <p:spPr>
          <a:xfrm>
            <a:off x="533400" y="1066800"/>
            <a:ext cx="8077200" cy="461665"/>
          </a:xfrm>
          <a:prstGeom prst="rect">
            <a:avLst/>
          </a:prstGeom>
          <a:noFill/>
        </p:spPr>
        <p:txBody>
          <a:bodyPr wrap="square" rtlCol="0">
            <a:spAutoFit/>
          </a:bodyPr>
          <a:lstStyle/>
          <a:p>
            <a:r>
              <a:rPr lang="ja-JP" altLang="en-US" sz="2400" b="0" dirty="0">
                <a:solidFill>
                  <a:srgbClr val="FFFFFF"/>
                </a:solidFill>
                <a:latin typeface="HGS明朝E" panose="02020900000000000000" pitchFamily="18" charset="-128"/>
                <a:ea typeface="HGS明朝E" panose="02020900000000000000" pitchFamily="18" charset="-128"/>
              </a:rPr>
              <a:t>ビアンコートＷは、ツヤ消しタイプが標準仕様です。</a:t>
            </a:r>
            <a:endParaRPr lang="en-US" altLang="ja-JP" sz="2400" b="0" dirty="0">
              <a:solidFill>
                <a:srgbClr val="FFFF00"/>
              </a:solidFill>
              <a:latin typeface="HGS明朝E" panose="02020900000000000000" pitchFamily="18" charset="-128"/>
              <a:ea typeface="HGS明朝E" panose="02020900000000000000" pitchFamily="18" charset="-128"/>
            </a:endParaRPr>
          </a:p>
        </p:txBody>
      </p:sp>
      <p:sp>
        <p:nvSpPr>
          <p:cNvPr id="7" name="Rectangle 2"/>
          <p:cNvSpPr txBox="1">
            <a:spLocks noChangeArrowheads="1"/>
          </p:cNvSpPr>
          <p:nvPr/>
        </p:nvSpPr>
        <p:spPr bwMode="auto">
          <a:xfrm>
            <a:off x="457200" y="762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kumimoji="0" lang="ja-JP" altLang="en-US" b="0" kern="0">
                <a:solidFill>
                  <a:srgbClr val="FFFFFF"/>
                </a:solidFill>
                <a:latin typeface="HGS明朝E" panose="02020900000000000000" pitchFamily="18" charset="-128"/>
                <a:ea typeface="HGS明朝E" panose="02020900000000000000" pitchFamily="18" charset="-128"/>
              </a:rPr>
              <a:t>ビアンコートＷ</a:t>
            </a:r>
            <a:r>
              <a:rPr kumimoji="0" lang="en-US" altLang="ja-JP" b="0" kern="0">
                <a:solidFill>
                  <a:srgbClr val="FFFFFF"/>
                </a:solidFill>
                <a:latin typeface="HGS明朝E" panose="02020900000000000000" pitchFamily="18" charset="-128"/>
                <a:ea typeface="HGS明朝E" panose="02020900000000000000" pitchFamily="18" charset="-128"/>
              </a:rPr>
              <a:t>(Wood)</a:t>
            </a:r>
            <a:endParaRPr kumimoji="0" lang="ja-JP" altLang="en-US" b="0" kern="0" dirty="0">
              <a:solidFill>
                <a:srgbClr val="FFFFFF"/>
              </a:solidFill>
              <a:latin typeface="HGS明朝E" panose="02020900000000000000" pitchFamily="18" charset="-128"/>
              <a:ea typeface="HGS明朝E" panose="02020900000000000000" pitchFamily="18" charset="-128"/>
            </a:endParaRPr>
          </a:p>
        </p:txBody>
      </p:sp>
      <p:pic>
        <p:nvPicPr>
          <p:cNvPr id="2" name="図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10726" y="2780928"/>
            <a:ext cx="3696072" cy="3240360"/>
          </a:xfrm>
          <a:prstGeom prst="rect">
            <a:avLst/>
          </a:prstGeom>
          <a:ln w="34925">
            <a:solidFill>
              <a:schemeClr val="accent6">
                <a:lumMod val="75000"/>
              </a:schemeClr>
            </a:solidFill>
          </a:ln>
        </p:spPr>
      </p:pic>
    </p:spTree>
    <p:extLst>
      <p:ext uri="{BB962C8B-B14F-4D97-AF65-F5344CB8AC3E}">
        <p14:creationId xmlns:p14="http://schemas.microsoft.com/office/powerpoint/2010/main" val="2170453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ntr" presetSubtype="0"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gradFill rotWithShape="0">
          <a:gsLst>
            <a:gs pos="65000">
              <a:schemeClr val="accent6">
                <a:lumMod val="50000"/>
              </a:schemeClr>
            </a:gs>
            <a:gs pos="100000">
              <a:schemeClr val="bg1"/>
            </a:gs>
          </a:gsLst>
          <a:lin ang="2700000" scaled="1"/>
        </a:gradFill>
        <a:effectLst/>
      </p:bgPr>
    </p:bg>
    <p:spTree>
      <p:nvGrpSpPr>
        <p:cNvPr id="1" name=""/>
        <p:cNvGrpSpPr/>
        <p:nvPr/>
      </p:nvGrpSpPr>
      <p:grpSpPr>
        <a:xfrm>
          <a:off x="0" y="0"/>
          <a:ext cx="0" cy="0"/>
          <a:chOff x="0" y="0"/>
          <a:chExt cx="0" cy="0"/>
        </a:xfrm>
      </p:grpSpPr>
      <p:pic>
        <p:nvPicPr>
          <p:cNvPr id="4099" name="Picture 3" descr="C:\Users\Suzuki S\Desktop\ビアンコートＭ＆Ｆ\IMG_4263_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19862" y="2582898"/>
            <a:ext cx="5544626" cy="4158470"/>
          </a:xfrm>
          <a:prstGeom prst="rect">
            <a:avLst/>
          </a:prstGeom>
          <a:noFill/>
          <a:ln w="38100">
            <a:solidFill>
              <a:schemeClr val="accent6">
                <a:lumMod val="75000"/>
              </a:schemeClr>
            </a:solidFill>
          </a:ln>
          <a:extLst>
            <a:ext uri="{909E8E84-426E-40DD-AFC4-6F175D3DCCD1}">
              <a14:hiddenFill xmlns:a14="http://schemas.microsoft.com/office/drawing/2010/main">
                <a:solidFill>
                  <a:srgbClr val="FFFFFF"/>
                </a:solidFill>
              </a14:hiddenFill>
            </a:ext>
          </a:extLst>
        </p:spPr>
      </p:pic>
      <p:sp>
        <p:nvSpPr>
          <p:cNvPr id="7" name="Text Box 3"/>
          <p:cNvSpPr txBox="1">
            <a:spLocks noChangeArrowheads="1"/>
          </p:cNvSpPr>
          <p:nvPr/>
        </p:nvSpPr>
        <p:spPr bwMode="auto">
          <a:xfrm>
            <a:off x="844728" y="1124744"/>
            <a:ext cx="7467600" cy="830997"/>
          </a:xfrm>
          <a:prstGeom prst="rect">
            <a:avLst/>
          </a:prstGeom>
          <a:noFill/>
          <a:ln w="28575" algn="ctr">
            <a:noFill/>
            <a:prstDash val="dash"/>
            <a:miter lim="800000"/>
            <a:headEnd/>
            <a:tailEnd/>
          </a:ln>
        </p:spPr>
        <p:txBody>
          <a:bodyPr wrap="square">
            <a:spAutoFit/>
          </a:bodyPr>
          <a:lstStyle>
            <a:lvl1pPr eaLnBrk="0" hangingPunct="0">
              <a:defRPr kumimoji="1" sz="1600" b="1">
                <a:solidFill>
                  <a:schemeClr val="bg1"/>
                </a:solidFill>
                <a:latin typeface="Arial" charset="0"/>
                <a:ea typeface="ＭＳ Ｐゴシック" pitchFamily="50" charset="-128"/>
              </a:defRPr>
            </a:lvl1pPr>
            <a:lvl2pPr marL="742950" indent="-285750" eaLnBrk="0" hangingPunct="0">
              <a:defRPr kumimoji="1" sz="1600" b="1">
                <a:solidFill>
                  <a:schemeClr val="bg1"/>
                </a:solidFill>
                <a:latin typeface="Arial" charset="0"/>
                <a:ea typeface="ＭＳ Ｐゴシック" pitchFamily="50" charset="-128"/>
              </a:defRPr>
            </a:lvl2pPr>
            <a:lvl3pPr marL="1143000" indent="-228600" eaLnBrk="0" hangingPunct="0">
              <a:defRPr kumimoji="1" sz="1600" b="1">
                <a:solidFill>
                  <a:schemeClr val="bg1"/>
                </a:solidFill>
                <a:latin typeface="Arial" charset="0"/>
                <a:ea typeface="ＭＳ Ｐゴシック" pitchFamily="50" charset="-128"/>
              </a:defRPr>
            </a:lvl3pPr>
            <a:lvl4pPr marL="1600200" indent="-228600" eaLnBrk="0" hangingPunct="0">
              <a:defRPr kumimoji="1" sz="1600" b="1">
                <a:solidFill>
                  <a:schemeClr val="bg1"/>
                </a:solidFill>
                <a:latin typeface="Arial" charset="0"/>
                <a:ea typeface="ＭＳ Ｐゴシック" pitchFamily="50" charset="-128"/>
              </a:defRPr>
            </a:lvl4pPr>
            <a:lvl5pPr marL="2057400" indent="-228600" eaLnBrk="0" hangingPunct="0">
              <a:defRPr kumimoji="1" sz="1600" b="1">
                <a:solidFill>
                  <a:schemeClr val="bg1"/>
                </a:solidFill>
                <a:latin typeface="Arial" charset="0"/>
                <a:ea typeface="ＭＳ Ｐゴシック" pitchFamily="50" charset="-128"/>
              </a:defRPr>
            </a:lvl5pPr>
            <a:lvl6pPr marL="25146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6pPr>
            <a:lvl7pPr marL="29718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7pPr>
            <a:lvl8pPr marL="34290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8pPr>
            <a:lvl9pPr marL="38862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9pPr>
          </a:lstStyle>
          <a:p>
            <a:pPr eaLnBrk="1" hangingPunct="1"/>
            <a:r>
              <a:rPr kumimoji="0" lang="ja-JP" altLang="en-US" sz="2400" b="0" dirty="0">
                <a:solidFill>
                  <a:srgbClr val="FFFFFF"/>
                </a:solidFill>
                <a:latin typeface="HGS明朝E" panose="02020900000000000000" pitchFamily="18" charset="-128"/>
                <a:ea typeface="HGS明朝E" panose="02020900000000000000" pitchFamily="18" charset="-128"/>
              </a:rPr>
              <a:t>無垢材の風合いをそのまま生かしたい場合は</a:t>
            </a:r>
            <a:r>
              <a:rPr kumimoji="0" lang="en-US" altLang="ja-JP" sz="2400" b="0" dirty="0">
                <a:solidFill>
                  <a:srgbClr val="FFFFFF"/>
                </a:solidFill>
                <a:latin typeface="HGS明朝E" panose="02020900000000000000" pitchFamily="18" charset="-128"/>
                <a:ea typeface="HGS明朝E" panose="02020900000000000000" pitchFamily="18" charset="-128"/>
              </a:rPr>
              <a:t/>
            </a:r>
            <a:br>
              <a:rPr kumimoji="0" lang="en-US" altLang="ja-JP" sz="2400" b="0" dirty="0">
                <a:solidFill>
                  <a:srgbClr val="FFFFFF"/>
                </a:solidFill>
                <a:latin typeface="HGS明朝E" panose="02020900000000000000" pitchFamily="18" charset="-128"/>
                <a:ea typeface="HGS明朝E" panose="02020900000000000000" pitchFamily="18" charset="-128"/>
              </a:rPr>
            </a:br>
            <a:r>
              <a:rPr kumimoji="0" lang="ja-JP" altLang="en-US" sz="2400" b="0" dirty="0">
                <a:solidFill>
                  <a:srgbClr val="FFFFFF"/>
                </a:solidFill>
                <a:latin typeface="HGS明朝E" panose="02020900000000000000" pitchFamily="18" charset="-128"/>
                <a:ea typeface="HGS明朝E" panose="02020900000000000000" pitchFamily="18" charset="-128"/>
              </a:rPr>
              <a:t>クリアタイプで対応します。</a:t>
            </a:r>
            <a:endParaRPr lang="ja-JP" altLang="en-US" sz="2400" dirty="0">
              <a:solidFill>
                <a:srgbClr val="FFFFFF"/>
              </a:solidFill>
              <a:latin typeface="HGS明朝E" panose="02020900000000000000" pitchFamily="18" charset="-128"/>
              <a:ea typeface="HGS明朝E" panose="02020900000000000000" pitchFamily="18" charset="-128"/>
            </a:endParaRPr>
          </a:p>
        </p:txBody>
      </p:sp>
      <p:sp>
        <p:nvSpPr>
          <p:cNvPr id="8" name="Rectangle 2"/>
          <p:cNvSpPr txBox="1">
            <a:spLocks noChangeArrowheads="1"/>
          </p:cNvSpPr>
          <p:nvPr/>
        </p:nvSpPr>
        <p:spPr bwMode="auto">
          <a:xfrm>
            <a:off x="457200" y="762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kumimoji="0" lang="ja-JP" altLang="en-US" b="0" kern="0">
                <a:solidFill>
                  <a:srgbClr val="FFFFFF"/>
                </a:solidFill>
                <a:latin typeface="HGS明朝E" panose="02020900000000000000" pitchFamily="18" charset="-128"/>
                <a:ea typeface="HGS明朝E" panose="02020900000000000000" pitchFamily="18" charset="-128"/>
              </a:rPr>
              <a:t>ビアンコートＷ</a:t>
            </a:r>
            <a:r>
              <a:rPr kumimoji="0" lang="en-US" altLang="ja-JP" b="0" kern="0">
                <a:solidFill>
                  <a:srgbClr val="FFFFFF"/>
                </a:solidFill>
                <a:latin typeface="HGS明朝E" panose="02020900000000000000" pitchFamily="18" charset="-128"/>
                <a:ea typeface="HGS明朝E" panose="02020900000000000000" pitchFamily="18" charset="-128"/>
              </a:rPr>
              <a:t>(Wood)</a:t>
            </a:r>
            <a:endParaRPr kumimoji="0" lang="ja-JP" altLang="en-US" b="0" kern="0" dirty="0">
              <a:solidFill>
                <a:srgbClr val="FFFFFF"/>
              </a:solidFill>
              <a:latin typeface="HGS明朝E" panose="02020900000000000000" pitchFamily="18" charset="-128"/>
              <a:ea typeface="HGS明朝E" panose="02020900000000000000" pitchFamily="18" charset="-128"/>
            </a:endParaRPr>
          </a:p>
        </p:txBody>
      </p:sp>
      <p:pic>
        <p:nvPicPr>
          <p:cNvPr id="4100" name="Picture 4" descr="C:\Users\Suzuki S\Desktop\ビアンコートＭ＆Ｆ\IMG_4253_s.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7818" y="2276872"/>
            <a:ext cx="3038038" cy="2278529"/>
          </a:xfrm>
          <a:prstGeom prst="rect">
            <a:avLst/>
          </a:prstGeom>
          <a:noFill/>
          <a:ln w="38100">
            <a:solidFill>
              <a:schemeClr val="accent6">
                <a:lumMod val="75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4198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100"/>
                                        </p:tgtEl>
                                        <p:attrNameLst>
                                          <p:attrName>style.visibility</p:attrName>
                                        </p:attrNameLst>
                                      </p:cBhvr>
                                      <p:to>
                                        <p:strVal val="visible"/>
                                      </p:to>
                                    </p:set>
                                    <p:animEffect transition="in" filter="fade">
                                      <p:cBhvr>
                                        <p:cTn id="7" dur="500"/>
                                        <p:tgtEl>
                                          <p:spTgt spid="410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nodeType="withEffect">
                                  <p:stCondLst>
                                    <p:cond delay="0"/>
                                  </p:stCondLst>
                                  <p:childTnLst>
                                    <p:set>
                                      <p:cBhvr>
                                        <p:cTn id="12" dur="1" fill="hold">
                                          <p:stCondLst>
                                            <p:cond delay="0"/>
                                          </p:stCondLst>
                                        </p:cTn>
                                        <p:tgtEl>
                                          <p:spTgt spid="4099"/>
                                        </p:tgtEl>
                                        <p:attrNameLst>
                                          <p:attrName>style.visibility</p:attrName>
                                        </p:attrNameLst>
                                      </p:cBhvr>
                                      <p:to>
                                        <p:strVal val="visible"/>
                                      </p:to>
                                    </p:set>
                                    <p:animEffect transition="in" filter="fade">
                                      <p:cBhvr>
                                        <p:cTn id="13" dur="500"/>
                                        <p:tgtEl>
                                          <p:spTgt spid="40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gradFill rotWithShape="0">
          <a:gsLst>
            <a:gs pos="65000">
              <a:schemeClr val="accent6">
                <a:lumMod val="50000"/>
              </a:schemeClr>
            </a:gs>
            <a:gs pos="100000">
              <a:schemeClr val="bg1"/>
            </a:gs>
          </a:gsLst>
          <a:lin ang="2700000" scaled="1"/>
        </a:gradFill>
        <a:effectLst/>
      </p:bgPr>
    </p:bg>
    <p:spTree>
      <p:nvGrpSpPr>
        <p:cNvPr id="1" name=""/>
        <p:cNvGrpSpPr/>
        <p:nvPr/>
      </p:nvGrpSpPr>
      <p:grpSpPr>
        <a:xfrm>
          <a:off x="0" y="0"/>
          <a:ext cx="0" cy="0"/>
          <a:chOff x="0" y="0"/>
          <a:chExt cx="0" cy="0"/>
        </a:xfrm>
      </p:grpSpPr>
      <p:sp>
        <p:nvSpPr>
          <p:cNvPr id="8" name="Rectangle 2"/>
          <p:cNvSpPr txBox="1">
            <a:spLocks noChangeArrowheads="1"/>
          </p:cNvSpPr>
          <p:nvPr/>
        </p:nvSpPr>
        <p:spPr bwMode="auto">
          <a:xfrm>
            <a:off x="457200" y="762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kumimoji="0" lang="ja-JP" altLang="en-US" b="0" kern="0">
                <a:solidFill>
                  <a:srgbClr val="FFFFFF"/>
                </a:solidFill>
                <a:latin typeface="HGS明朝E" panose="02020900000000000000" pitchFamily="18" charset="-128"/>
                <a:ea typeface="HGS明朝E" panose="02020900000000000000" pitchFamily="18" charset="-128"/>
              </a:rPr>
              <a:t>ビアンコートＷ</a:t>
            </a:r>
            <a:r>
              <a:rPr kumimoji="0" lang="en-US" altLang="ja-JP" b="0" kern="0">
                <a:solidFill>
                  <a:srgbClr val="FFFFFF"/>
                </a:solidFill>
                <a:latin typeface="HGS明朝E" panose="02020900000000000000" pitchFamily="18" charset="-128"/>
                <a:ea typeface="HGS明朝E" panose="02020900000000000000" pitchFamily="18" charset="-128"/>
              </a:rPr>
              <a:t>(Wood)</a:t>
            </a:r>
            <a:endParaRPr kumimoji="0" lang="ja-JP" altLang="en-US" b="0" kern="0" dirty="0">
              <a:solidFill>
                <a:srgbClr val="FFFFFF"/>
              </a:solidFill>
              <a:latin typeface="HGS明朝E" panose="02020900000000000000" pitchFamily="18" charset="-128"/>
              <a:ea typeface="HGS明朝E" panose="02020900000000000000" pitchFamily="18" charset="-128"/>
            </a:endParaRPr>
          </a:p>
        </p:txBody>
      </p:sp>
      <p:sp>
        <p:nvSpPr>
          <p:cNvPr id="6" name="テキスト ボックス 5"/>
          <p:cNvSpPr txBox="1"/>
          <p:nvPr/>
        </p:nvSpPr>
        <p:spPr>
          <a:xfrm>
            <a:off x="107504" y="1052736"/>
            <a:ext cx="4464496" cy="461665"/>
          </a:xfrm>
          <a:prstGeom prst="rect">
            <a:avLst/>
          </a:prstGeom>
          <a:noFill/>
        </p:spPr>
        <p:txBody>
          <a:bodyPr wrap="square" rtlCol="0">
            <a:spAutoFit/>
          </a:bodyPr>
          <a:lstStyle/>
          <a:p>
            <a:pPr algn="l" fontAlgn="auto">
              <a:spcBef>
                <a:spcPts val="0"/>
              </a:spcBef>
              <a:spcAft>
                <a:spcPts val="0"/>
              </a:spcAft>
            </a:pPr>
            <a:r>
              <a:rPr kumimoji="0" lang="ja-JP" altLang="en-US" sz="2400" b="0" kern="0" dirty="0">
                <a:solidFill>
                  <a:srgbClr val="FFFF00"/>
                </a:solidFill>
                <a:latin typeface="HGS明朝E" panose="02020900000000000000" pitchFamily="18" charset="-128"/>
                <a:ea typeface="HGS明朝E" panose="02020900000000000000" pitchFamily="18" charset="-128"/>
              </a:rPr>
              <a:t>チェックポイント：</a:t>
            </a:r>
            <a:endParaRPr kumimoji="0" lang="en-US" altLang="ja-JP" sz="2400" b="0" kern="0" dirty="0">
              <a:solidFill>
                <a:srgbClr val="FFFF00"/>
              </a:solidFill>
              <a:latin typeface="HGS明朝E" panose="02020900000000000000" pitchFamily="18" charset="-128"/>
              <a:ea typeface="HGS明朝E" panose="02020900000000000000" pitchFamily="18" charset="-128"/>
            </a:endParaRPr>
          </a:p>
        </p:txBody>
      </p:sp>
      <p:sp>
        <p:nvSpPr>
          <p:cNvPr id="10" name="テキスト ボックス 9"/>
          <p:cNvSpPr txBox="1"/>
          <p:nvPr/>
        </p:nvSpPr>
        <p:spPr>
          <a:xfrm>
            <a:off x="395536" y="1455167"/>
            <a:ext cx="8496944" cy="830997"/>
          </a:xfrm>
          <a:prstGeom prst="rect">
            <a:avLst/>
          </a:prstGeom>
          <a:noFill/>
        </p:spPr>
        <p:txBody>
          <a:bodyPr wrap="square" rtlCol="0">
            <a:spAutoFit/>
          </a:bodyPr>
          <a:lstStyle/>
          <a:p>
            <a:pPr algn="l" fontAlgn="auto">
              <a:spcBef>
                <a:spcPts val="0"/>
              </a:spcBef>
              <a:spcAft>
                <a:spcPts val="0"/>
              </a:spcAft>
            </a:pPr>
            <a:r>
              <a:rPr kumimoji="0" lang="ja-JP" altLang="en-US" sz="2400" b="0" kern="0" dirty="0">
                <a:solidFill>
                  <a:srgbClr val="FFFFFF"/>
                </a:solidFill>
                <a:latin typeface="HGS明朝E" panose="02020900000000000000" pitchFamily="18" charset="-128"/>
                <a:ea typeface="HGS明朝E" panose="02020900000000000000" pitchFamily="18" charset="-128"/>
              </a:rPr>
              <a:t>塗布対象木材に、</a:t>
            </a:r>
            <a:r>
              <a:rPr kumimoji="0" lang="ja-JP" altLang="en-US" sz="2400" b="0" kern="0" dirty="0">
                <a:solidFill>
                  <a:srgbClr val="FFFF00"/>
                </a:solidFill>
                <a:latin typeface="HGS明朝E" panose="02020900000000000000" pitchFamily="18" charset="-128"/>
                <a:ea typeface="HGS明朝E" panose="02020900000000000000" pitchFamily="18" charset="-128"/>
              </a:rPr>
              <a:t>防虫剤、防腐剤、</a:t>
            </a:r>
            <a:r>
              <a:rPr kumimoji="0" lang="ja-JP" altLang="en-US" sz="2400" b="0" kern="0" dirty="0">
                <a:solidFill>
                  <a:srgbClr val="FFFFFF"/>
                </a:solidFill>
                <a:latin typeface="HGS明朝E" panose="02020900000000000000" pitchFamily="18" charset="-128"/>
                <a:ea typeface="HGS明朝E" panose="02020900000000000000" pitchFamily="18" charset="-128"/>
              </a:rPr>
              <a:t>その他塗材が注入されている場合には、ビアンコートＷとの</a:t>
            </a:r>
            <a:r>
              <a:rPr kumimoji="0" lang="ja-JP" altLang="en-US" sz="2400" b="0" kern="0" dirty="0">
                <a:solidFill>
                  <a:srgbClr val="FFFF00"/>
                </a:solidFill>
                <a:latin typeface="HGS明朝E" panose="02020900000000000000" pitchFamily="18" charset="-128"/>
                <a:ea typeface="HGS明朝E" panose="02020900000000000000" pitchFamily="18" charset="-128"/>
              </a:rPr>
              <a:t>相性テストが必要</a:t>
            </a:r>
            <a:r>
              <a:rPr kumimoji="0" lang="ja-JP" altLang="en-US" sz="2400" b="0" kern="0" dirty="0">
                <a:solidFill>
                  <a:srgbClr val="FFFFFF"/>
                </a:solidFill>
                <a:latin typeface="HGS明朝E" panose="02020900000000000000" pitchFamily="18" charset="-128"/>
                <a:ea typeface="HGS明朝E" panose="02020900000000000000" pitchFamily="18" charset="-128"/>
              </a:rPr>
              <a:t>です。</a:t>
            </a:r>
            <a:endParaRPr kumimoji="0" lang="en-US" altLang="ja-JP" sz="2400" b="0" kern="0" dirty="0">
              <a:solidFill>
                <a:srgbClr val="FFFFFF"/>
              </a:solidFill>
              <a:latin typeface="HGS明朝E" panose="02020900000000000000" pitchFamily="18" charset="-128"/>
              <a:ea typeface="HGS明朝E" panose="02020900000000000000" pitchFamily="18" charset="-128"/>
            </a:endParaRPr>
          </a:p>
        </p:txBody>
      </p:sp>
      <p:pic>
        <p:nvPicPr>
          <p:cNvPr id="11" name="図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3212" y="4724769"/>
            <a:ext cx="2759508" cy="1944591"/>
          </a:xfrm>
          <a:prstGeom prst="rect">
            <a:avLst/>
          </a:prstGeom>
          <a:ln w="34925">
            <a:solidFill>
              <a:schemeClr val="accent6">
                <a:lumMod val="75000"/>
              </a:schemeClr>
            </a:solidFill>
          </a:ln>
        </p:spPr>
      </p:pic>
      <p:pic>
        <p:nvPicPr>
          <p:cNvPr id="12" name="図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6268" y="2442168"/>
            <a:ext cx="2759509" cy="1940280"/>
          </a:xfrm>
          <a:prstGeom prst="rect">
            <a:avLst/>
          </a:prstGeom>
          <a:ln w="34925">
            <a:solidFill>
              <a:schemeClr val="accent6">
                <a:lumMod val="75000"/>
              </a:schemeClr>
            </a:solidFill>
          </a:ln>
        </p:spPr>
      </p:pic>
      <p:pic>
        <p:nvPicPr>
          <p:cNvPr id="13" name="図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60088" y="2442543"/>
            <a:ext cx="2759509" cy="1974774"/>
          </a:xfrm>
          <a:prstGeom prst="rect">
            <a:avLst/>
          </a:prstGeom>
          <a:ln w="34925">
            <a:solidFill>
              <a:schemeClr val="accent6">
                <a:lumMod val="75000"/>
              </a:schemeClr>
            </a:solidFill>
          </a:ln>
        </p:spPr>
      </p:pic>
      <p:pic>
        <p:nvPicPr>
          <p:cNvPr id="14" name="図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28308" y="4694482"/>
            <a:ext cx="2759508" cy="1961838"/>
          </a:xfrm>
          <a:prstGeom prst="rect">
            <a:avLst/>
          </a:prstGeom>
          <a:ln w="34925">
            <a:solidFill>
              <a:schemeClr val="accent6">
                <a:lumMod val="75000"/>
              </a:schemeClr>
            </a:solidFill>
          </a:ln>
        </p:spPr>
      </p:pic>
      <p:pic>
        <p:nvPicPr>
          <p:cNvPr id="15" name="図 1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76988" y="2442543"/>
            <a:ext cx="2759508" cy="1970461"/>
          </a:xfrm>
          <a:prstGeom prst="rect">
            <a:avLst/>
          </a:prstGeom>
          <a:ln w="34925">
            <a:solidFill>
              <a:schemeClr val="accent6">
                <a:lumMod val="75000"/>
              </a:schemeClr>
            </a:solidFill>
          </a:ln>
        </p:spPr>
      </p:pic>
    </p:spTree>
    <p:extLst>
      <p:ext uri="{BB962C8B-B14F-4D97-AF65-F5344CB8AC3E}">
        <p14:creationId xmlns:p14="http://schemas.microsoft.com/office/powerpoint/2010/main" val="2009819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par>
                                <p:cTn id="13" presetID="10"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par>
                                <p:cTn id="16" presetID="10" presetClass="entr" presetSubtype="0"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par>
                                <p:cTn id="19" presetID="10" presetClass="entr" presetSubtype="0"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500"/>
                                        <p:tgtEl>
                                          <p:spTgt spid="15"/>
                                        </p:tgtEl>
                                      </p:cBhvr>
                                    </p:animEffect>
                                  </p:childTnLst>
                                </p:cTn>
                              </p:par>
                              <p:par>
                                <p:cTn id="22" presetID="10" presetClass="entr" presetSubtype="0" fill="hold"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500"/>
                                        <p:tgtEl>
                                          <p:spTgt spid="14"/>
                                        </p:tgtEl>
                                      </p:cBhvr>
                                    </p:animEffect>
                                  </p:childTnLst>
                                </p:cTn>
                              </p:par>
                              <p:par>
                                <p:cTn id="25" presetID="10" presetClass="entr" presetSubtype="0"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457200" y="76200"/>
            <a:ext cx="8229600" cy="1143000"/>
          </a:xfrm>
          <a:noFill/>
        </p:spPr>
        <p:txBody>
          <a:bodyPr/>
          <a:lstStyle/>
          <a:p>
            <a:pPr eaLnBrk="1" hangingPunct="1"/>
            <a:r>
              <a:rPr lang="ja-JP" altLang="en-US" dirty="0">
                <a:solidFill>
                  <a:schemeClr val="bg1"/>
                </a:solidFill>
                <a:ea typeface="ＭＳ Ｐゴシック" pitchFamily="50" charset="-128"/>
              </a:rPr>
              <a:t>ビアンコートＢ（</a:t>
            </a:r>
            <a:r>
              <a:rPr lang="en-US" altLang="ja-JP" dirty="0">
                <a:solidFill>
                  <a:schemeClr val="bg1"/>
                </a:solidFill>
                <a:ea typeface="ＭＳ Ｐゴシック" pitchFamily="50" charset="-128"/>
              </a:rPr>
              <a:t> BC-101B </a:t>
            </a:r>
            <a:r>
              <a:rPr lang="ja-JP" altLang="en-US" dirty="0">
                <a:solidFill>
                  <a:schemeClr val="bg1"/>
                </a:solidFill>
                <a:ea typeface="ＭＳ Ｐゴシック" pitchFamily="50" charset="-128"/>
              </a:rPr>
              <a:t>）</a:t>
            </a:r>
          </a:p>
        </p:txBody>
      </p:sp>
      <p:pic>
        <p:nvPicPr>
          <p:cNvPr id="619523" name="Picture 3" descr="P1000243"/>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152400" y="1524000"/>
            <a:ext cx="4343400" cy="3257550"/>
          </a:xfrm>
          <a:noFill/>
          <a:ln w="28575">
            <a:solidFill>
              <a:srgbClr val="3399FF"/>
            </a:solidFill>
            <a:miter lim="800000"/>
            <a:headEnd/>
            <a:tailEnd/>
          </a:ln>
        </p:spPr>
      </p:pic>
      <p:pic>
        <p:nvPicPr>
          <p:cNvPr id="619524" name="Picture 4" descr="スカッフマーク"/>
          <p:cNvPicPr>
            <a:picLocks noGrp="1" noChangeAspect="1" noChangeArrowheads="1"/>
          </p:cNvPicPr>
          <p:nvPr>
            <p:ph sz="half" idx="2"/>
          </p:nvPr>
        </p:nvPicPr>
        <p:blipFill>
          <a:blip r:embed="rId4" cstate="print">
            <a:extLst>
              <a:ext uri="{28A0092B-C50C-407E-A947-70E740481C1C}">
                <a14:useLocalDpi xmlns:a14="http://schemas.microsoft.com/office/drawing/2010/main" val="0"/>
              </a:ext>
            </a:extLst>
          </a:blip>
          <a:srcRect/>
          <a:stretch>
            <a:fillRect/>
          </a:stretch>
        </p:blipFill>
        <p:spPr>
          <a:xfrm>
            <a:off x="4648200" y="1524000"/>
            <a:ext cx="4343400" cy="3257550"/>
          </a:xfrm>
          <a:noFill/>
          <a:ln w="28575">
            <a:solidFill>
              <a:srgbClr val="3399FF"/>
            </a:solidFill>
            <a:miter lim="800000"/>
            <a:headEnd/>
            <a:tailEnd/>
          </a:ln>
        </p:spPr>
      </p:pic>
      <p:sp>
        <p:nvSpPr>
          <p:cNvPr id="619525" name="Text Box 5"/>
          <p:cNvSpPr txBox="1">
            <a:spLocks noChangeArrowheads="1"/>
          </p:cNvSpPr>
          <p:nvPr/>
        </p:nvSpPr>
        <p:spPr bwMode="auto">
          <a:xfrm>
            <a:off x="1981200" y="990600"/>
            <a:ext cx="51816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prstDash val="dash"/>
                <a:miter lim="800000"/>
                <a:headEnd/>
                <a:tailEnd/>
              </a14:hiddenLine>
            </a:ext>
          </a:extLst>
        </p:spPr>
        <p:txBody>
          <a:bodyPr>
            <a:spAutoFit/>
          </a:bodyPr>
          <a:lstStyle>
            <a:lvl1pPr eaLnBrk="0" hangingPunct="0">
              <a:defRPr kumimoji="1" sz="1600" b="1">
                <a:solidFill>
                  <a:schemeClr val="bg1"/>
                </a:solidFill>
                <a:latin typeface="Arial" charset="0"/>
                <a:ea typeface="ＭＳ Ｐゴシック" pitchFamily="50" charset="-128"/>
              </a:defRPr>
            </a:lvl1pPr>
            <a:lvl2pPr marL="742950" indent="-285750" eaLnBrk="0" hangingPunct="0">
              <a:defRPr kumimoji="1" sz="1600" b="1">
                <a:solidFill>
                  <a:schemeClr val="bg1"/>
                </a:solidFill>
                <a:latin typeface="Arial" charset="0"/>
                <a:ea typeface="ＭＳ Ｐゴシック" pitchFamily="50" charset="-128"/>
              </a:defRPr>
            </a:lvl2pPr>
            <a:lvl3pPr marL="1143000" indent="-228600" eaLnBrk="0" hangingPunct="0">
              <a:defRPr kumimoji="1" sz="1600" b="1">
                <a:solidFill>
                  <a:schemeClr val="bg1"/>
                </a:solidFill>
                <a:latin typeface="Arial" charset="0"/>
                <a:ea typeface="ＭＳ Ｐゴシック" pitchFamily="50" charset="-128"/>
              </a:defRPr>
            </a:lvl3pPr>
            <a:lvl4pPr marL="1600200" indent="-228600" eaLnBrk="0" hangingPunct="0">
              <a:defRPr kumimoji="1" sz="1600" b="1">
                <a:solidFill>
                  <a:schemeClr val="bg1"/>
                </a:solidFill>
                <a:latin typeface="Arial" charset="0"/>
                <a:ea typeface="ＭＳ Ｐゴシック" pitchFamily="50" charset="-128"/>
              </a:defRPr>
            </a:lvl4pPr>
            <a:lvl5pPr marL="2057400" indent="-228600" eaLnBrk="0" hangingPunct="0">
              <a:defRPr kumimoji="1" sz="1600" b="1">
                <a:solidFill>
                  <a:schemeClr val="bg1"/>
                </a:solidFill>
                <a:latin typeface="Arial" charset="0"/>
                <a:ea typeface="ＭＳ Ｐゴシック" pitchFamily="50" charset="-128"/>
              </a:defRPr>
            </a:lvl5pPr>
            <a:lvl6pPr marL="25146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6pPr>
            <a:lvl7pPr marL="29718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7pPr>
            <a:lvl8pPr marL="34290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8pPr>
            <a:lvl9pPr marL="38862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9pPr>
          </a:lstStyle>
          <a:p>
            <a:pPr eaLnBrk="1" hangingPunct="1"/>
            <a:r>
              <a:rPr kumimoji="0" lang="ja-JP" altLang="en-US" sz="2800" b="0">
                <a:solidFill>
                  <a:srgbClr val="FFCC00"/>
                </a:solidFill>
              </a:rPr>
              <a:t>ワックストラブルの事例。</a:t>
            </a:r>
            <a:endParaRPr lang="ja-JP" altLang="en-US" sz="2800">
              <a:solidFill>
                <a:srgbClr val="FFCC00"/>
              </a:solidFill>
            </a:endParaRPr>
          </a:p>
        </p:txBody>
      </p:sp>
      <p:sp>
        <p:nvSpPr>
          <p:cNvPr id="619526" name="Text Box 6"/>
          <p:cNvSpPr txBox="1">
            <a:spLocks noChangeArrowheads="1"/>
          </p:cNvSpPr>
          <p:nvPr/>
        </p:nvSpPr>
        <p:spPr bwMode="auto">
          <a:xfrm>
            <a:off x="381000" y="4800600"/>
            <a:ext cx="3886200" cy="119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prstDash val="dash"/>
                <a:miter lim="800000"/>
                <a:headEnd/>
                <a:tailEnd/>
              </a14:hiddenLine>
            </a:ext>
          </a:extLst>
        </p:spPr>
        <p:txBody>
          <a:bodyPr>
            <a:spAutoFit/>
          </a:bodyPr>
          <a:lstStyle>
            <a:lvl1pPr eaLnBrk="0" hangingPunct="0">
              <a:defRPr kumimoji="1" sz="1600" b="1">
                <a:solidFill>
                  <a:schemeClr val="bg1"/>
                </a:solidFill>
                <a:latin typeface="Arial" charset="0"/>
                <a:ea typeface="ＭＳ Ｐゴシック" pitchFamily="50" charset="-128"/>
              </a:defRPr>
            </a:lvl1pPr>
            <a:lvl2pPr marL="742950" indent="-285750" eaLnBrk="0" hangingPunct="0">
              <a:defRPr kumimoji="1" sz="1600" b="1">
                <a:solidFill>
                  <a:schemeClr val="bg1"/>
                </a:solidFill>
                <a:latin typeface="Arial" charset="0"/>
                <a:ea typeface="ＭＳ Ｐゴシック" pitchFamily="50" charset="-128"/>
              </a:defRPr>
            </a:lvl2pPr>
            <a:lvl3pPr marL="1143000" indent="-228600" eaLnBrk="0" hangingPunct="0">
              <a:defRPr kumimoji="1" sz="1600" b="1">
                <a:solidFill>
                  <a:schemeClr val="bg1"/>
                </a:solidFill>
                <a:latin typeface="Arial" charset="0"/>
                <a:ea typeface="ＭＳ Ｐゴシック" pitchFamily="50" charset="-128"/>
              </a:defRPr>
            </a:lvl3pPr>
            <a:lvl4pPr marL="1600200" indent="-228600" eaLnBrk="0" hangingPunct="0">
              <a:defRPr kumimoji="1" sz="1600" b="1">
                <a:solidFill>
                  <a:schemeClr val="bg1"/>
                </a:solidFill>
                <a:latin typeface="Arial" charset="0"/>
                <a:ea typeface="ＭＳ Ｐゴシック" pitchFamily="50" charset="-128"/>
              </a:defRPr>
            </a:lvl4pPr>
            <a:lvl5pPr marL="2057400" indent="-228600" eaLnBrk="0" hangingPunct="0">
              <a:defRPr kumimoji="1" sz="1600" b="1">
                <a:solidFill>
                  <a:schemeClr val="bg1"/>
                </a:solidFill>
                <a:latin typeface="Arial" charset="0"/>
                <a:ea typeface="ＭＳ Ｐゴシック" pitchFamily="50" charset="-128"/>
              </a:defRPr>
            </a:lvl5pPr>
            <a:lvl6pPr marL="25146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6pPr>
            <a:lvl7pPr marL="29718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7pPr>
            <a:lvl8pPr marL="34290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8pPr>
            <a:lvl9pPr marL="38862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9pPr>
          </a:lstStyle>
          <a:p>
            <a:pPr algn="l" eaLnBrk="1" hangingPunct="1"/>
            <a:r>
              <a:rPr lang="ja-JP" altLang="en-US"/>
              <a:t>水分が足拭きマットを通してワックスに浸透し、フローリングが傷んでいます。</a:t>
            </a:r>
          </a:p>
          <a:p>
            <a:pPr algn="l" eaLnBrk="1" hangingPunct="1"/>
            <a:r>
              <a:rPr lang="ja-JP" altLang="en-US"/>
              <a:t>また、油分がかかるとワックスは乳化してドロドロになってしまいます。</a:t>
            </a:r>
          </a:p>
        </p:txBody>
      </p:sp>
      <p:sp>
        <p:nvSpPr>
          <p:cNvPr id="619527" name="Text Box 7"/>
          <p:cNvSpPr txBox="1">
            <a:spLocks noChangeArrowheads="1"/>
          </p:cNvSpPr>
          <p:nvPr/>
        </p:nvSpPr>
        <p:spPr bwMode="auto">
          <a:xfrm>
            <a:off x="4800600" y="4800600"/>
            <a:ext cx="3962400"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prstDash val="dash"/>
                <a:miter lim="800000"/>
                <a:headEnd/>
                <a:tailEnd/>
              </a14:hiddenLine>
            </a:ext>
          </a:extLst>
        </p:spPr>
        <p:txBody>
          <a:bodyPr>
            <a:spAutoFit/>
          </a:bodyPr>
          <a:lstStyle>
            <a:lvl1pPr eaLnBrk="0" hangingPunct="0">
              <a:defRPr kumimoji="1" sz="1600" b="1">
                <a:solidFill>
                  <a:schemeClr val="bg1"/>
                </a:solidFill>
                <a:latin typeface="Arial" charset="0"/>
                <a:ea typeface="ＭＳ Ｐゴシック" pitchFamily="50" charset="-128"/>
              </a:defRPr>
            </a:lvl1pPr>
            <a:lvl2pPr marL="742950" indent="-285750" eaLnBrk="0" hangingPunct="0">
              <a:defRPr kumimoji="1" sz="1600" b="1">
                <a:solidFill>
                  <a:schemeClr val="bg1"/>
                </a:solidFill>
                <a:latin typeface="Arial" charset="0"/>
                <a:ea typeface="ＭＳ Ｐゴシック" pitchFamily="50" charset="-128"/>
              </a:defRPr>
            </a:lvl2pPr>
            <a:lvl3pPr marL="1143000" indent="-228600" eaLnBrk="0" hangingPunct="0">
              <a:defRPr kumimoji="1" sz="1600" b="1">
                <a:solidFill>
                  <a:schemeClr val="bg1"/>
                </a:solidFill>
                <a:latin typeface="Arial" charset="0"/>
                <a:ea typeface="ＭＳ Ｐゴシック" pitchFamily="50" charset="-128"/>
              </a:defRPr>
            </a:lvl3pPr>
            <a:lvl4pPr marL="1600200" indent="-228600" eaLnBrk="0" hangingPunct="0">
              <a:defRPr kumimoji="1" sz="1600" b="1">
                <a:solidFill>
                  <a:schemeClr val="bg1"/>
                </a:solidFill>
                <a:latin typeface="Arial" charset="0"/>
                <a:ea typeface="ＭＳ Ｐゴシック" pitchFamily="50" charset="-128"/>
              </a:defRPr>
            </a:lvl4pPr>
            <a:lvl5pPr marL="2057400" indent="-228600" eaLnBrk="0" hangingPunct="0">
              <a:defRPr kumimoji="1" sz="1600" b="1">
                <a:solidFill>
                  <a:schemeClr val="bg1"/>
                </a:solidFill>
                <a:latin typeface="Arial" charset="0"/>
                <a:ea typeface="ＭＳ Ｐゴシック" pitchFamily="50" charset="-128"/>
              </a:defRPr>
            </a:lvl5pPr>
            <a:lvl6pPr marL="25146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6pPr>
            <a:lvl7pPr marL="29718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7pPr>
            <a:lvl8pPr marL="34290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8pPr>
            <a:lvl9pPr marL="38862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9pPr>
          </a:lstStyle>
          <a:p>
            <a:pPr algn="l" eaLnBrk="1" hangingPunct="1"/>
            <a:r>
              <a:rPr lang="ja-JP" altLang="en-US"/>
              <a:t>スカッフマーク。</a:t>
            </a:r>
            <a:br>
              <a:rPr lang="ja-JP" altLang="en-US"/>
            </a:br>
            <a:r>
              <a:rPr lang="ja-JP" altLang="en-US"/>
              <a:t>ワックスには防傷を付与したものもありますが、重歩行箇所では擦過痕がつきます。</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19525"/>
                                        </p:tgtEl>
                                        <p:attrNameLst>
                                          <p:attrName>style.visibility</p:attrName>
                                        </p:attrNameLst>
                                      </p:cBhvr>
                                      <p:to>
                                        <p:strVal val="visible"/>
                                      </p:to>
                                    </p:set>
                                    <p:animEffect transition="in" filter="fade">
                                      <p:cBhvr>
                                        <p:cTn id="7" dur="500"/>
                                        <p:tgtEl>
                                          <p:spTgt spid="619525"/>
                                        </p:tgtEl>
                                      </p:cBhvr>
                                    </p:animEffect>
                                  </p:childTnLst>
                                </p:cTn>
                              </p:par>
                              <p:par>
                                <p:cTn id="8" presetID="10" presetClass="entr" presetSubtype="0" fill="hold" nodeType="withEffect">
                                  <p:stCondLst>
                                    <p:cond delay="0"/>
                                  </p:stCondLst>
                                  <p:childTnLst>
                                    <p:set>
                                      <p:cBhvr>
                                        <p:cTn id="9" dur="1" fill="hold">
                                          <p:stCondLst>
                                            <p:cond delay="0"/>
                                          </p:stCondLst>
                                        </p:cTn>
                                        <p:tgtEl>
                                          <p:spTgt spid="619523"/>
                                        </p:tgtEl>
                                        <p:attrNameLst>
                                          <p:attrName>style.visibility</p:attrName>
                                        </p:attrNameLst>
                                      </p:cBhvr>
                                      <p:to>
                                        <p:strVal val="visible"/>
                                      </p:to>
                                    </p:set>
                                    <p:animEffect transition="in" filter="fade">
                                      <p:cBhvr>
                                        <p:cTn id="10" dur="500"/>
                                        <p:tgtEl>
                                          <p:spTgt spid="619523"/>
                                        </p:tgtEl>
                                      </p:cBhvr>
                                    </p:animEffect>
                                  </p:childTnLst>
                                </p:cTn>
                              </p:par>
                              <p:par>
                                <p:cTn id="11" presetID="10" presetClass="entr" presetSubtype="0" fill="hold" nodeType="withEffect">
                                  <p:stCondLst>
                                    <p:cond delay="0"/>
                                  </p:stCondLst>
                                  <p:childTnLst>
                                    <p:set>
                                      <p:cBhvr>
                                        <p:cTn id="12" dur="1" fill="hold">
                                          <p:stCondLst>
                                            <p:cond delay="0"/>
                                          </p:stCondLst>
                                        </p:cTn>
                                        <p:tgtEl>
                                          <p:spTgt spid="619524"/>
                                        </p:tgtEl>
                                        <p:attrNameLst>
                                          <p:attrName>style.visibility</p:attrName>
                                        </p:attrNameLst>
                                      </p:cBhvr>
                                      <p:to>
                                        <p:strVal val="visible"/>
                                      </p:to>
                                    </p:set>
                                    <p:animEffect transition="in" filter="fade">
                                      <p:cBhvr>
                                        <p:cTn id="13" dur="500"/>
                                        <p:tgtEl>
                                          <p:spTgt spid="619524"/>
                                        </p:tgtEl>
                                      </p:cBhvr>
                                    </p:animEffect>
                                  </p:childTnLst>
                                </p:cTn>
                              </p:par>
                              <p:par>
                                <p:cTn id="14" presetID="10" presetClass="entr" presetSubtype="0" fill="hold" nodeType="withEffect">
                                  <p:stCondLst>
                                    <p:cond delay="0"/>
                                  </p:stCondLst>
                                  <p:childTnLst>
                                    <p:set>
                                      <p:cBhvr>
                                        <p:cTn id="15" dur="1" fill="hold">
                                          <p:stCondLst>
                                            <p:cond delay="0"/>
                                          </p:stCondLst>
                                        </p:cTn>
                                        <p:tgtEl>
                                          <p:spTgt spid="619523"/>
                                        </p:tgtEl>
                                        <p:attrNameLst>
                                          <p:attrName>style.visibility</p:attrName>
                                        </p:attrNameLst>
                                      </p:cBhvr>
                                      <p:to>
                                        <p:strVal val="visible"/>
                                      </p:to>
                                    </p:set>
                                    <p:animEffect transition="in" filter="fade">
                                      <p:cBhvr>
                                        <p:cTn id="16" dur="500"/>
                                        <p:tgtEl>
                                          <p:spTgt spid="619523"/>
                                        </p:tgtEl>
                                      </p:cBhvr>
                                    </p:animEffect>
                                  </p:childTnLst>
                                </p:cTn>
                              </p:par>
                              <p:par>
                                <p:cTn id="17" presetID="10" presetClass="entr" presetSubtype="0" fill="hold" nodeType="withEffect">
                                  <p:stCondLst>
                                    <p:cond delay="0"/>
                                  </p:stCondLst>
                                  <p:childTnLst>
                                    <p:set>
                                      <p:cBhvr>
                                        <p:cTn id="18" dur="1" fill="hold">
                                          <p:stCondLst>
                                            <p:cond delay="0"/>
                                          </p:stCondLst>
                                        </p:cTn>
                                        <p:tgtEl>
                                          <p:spTgt spid="619524"/>
                                        </p:tgtEl>
                                        <p:attrNameLst>
                                          <p:attrName>style.visibility</p:attrName>
                                        </p:attrNameLst>
                                      </p:cBhvr>
                                      <p:to>
                                        <p:strVal val="visible"/>
                                      </p:to>
                                    </p:set>
                                    <p:animEffect transition="in" filter="fade">
                                      <p:cBhvr>
                                        <p:cTn id="19" dur="500"/>
                                        <p:tgtEl>
                                          <p:spTgt spid="619524"/>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619526"/>
                                        </p:tgtEl>
                                        <p:attrNameLst>
                                          <p:attrName>style.visibility</p:attrName>
                                        </p:attrNameLst>
                                      </p:cBhvr>
                                      <p:to>
                                        <p:strVal val="visible"/>
                                      </p:to>
                                    </p:set>
                                    <p:animEffect transition="in" filter="fade">
                                      <p:cBhvr>
                                        <p:cTn id="22" dur="500"/>
                                        <p:tgtEl>
                                          <p:spTgt spid="619526"/>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619527"/>
                                        </p:tgtEl>
                                        <p:attrNameLst>
                                          <p:attrName>style.visibility</p:attrName>
                                        </p:attrNameLst>
                                      </p:cBhvr>
                                      <p:to>
                                        <p:strVal val="visible"/>
                                      </p:to>
                                    </p:set>
                                    <p:animEffect transition="in" filter="fade">
                                      <p:cBhvr>
                                        <p:cTn id="25" dur="500"/>
                                        <p:tgtEl>
                                          <p:spTgt spid="6195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9525" grpId="0"/>
      <p:bldP spid="619526" grpId="0"/>
      <p:bldP spid="619527"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gradFill rotWithShape="0">
          <a:gsLst>
            <a:gs pos="65000">
              <a:schemeClr val="accent6">
                <a:lumMod val="50000"/>
              </a:schemeClr>
            </a:gs>
            <a:gs pos="100000">
              <a:schemeClr val="bg1"/>
            </a:gs>
          </a:gsLst>
          <a:lin ang="2700000" scaled="1"/>
        </a:gradFill>
        <a:effectLst/>
      </p:bgPr>
    </p:bg>
    <p:spTree>
      <p:nvGrpSpPr>
        <p:cNvPr id="1" name=""/>
        <p:cNvGrpSpPr/>
        <p:nvPr/>
      </p:nvGrpSpPr>
      <p:grpSpPr>
        <a:xfrm>
          <a:off x="0" y="0"/>
          <a:ext cx="0" cy="0"/>
          <a:chOff x="0" y="0"/>
          <a:chExt cx="0" cy="0"/>
        </a:xfrm>
      </p:grpSpPr>
      <p:pic>
        <p:nvPicPr>
          <p:cNvPr id="6" name="図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52600" y="2564904"/>
            <a:ext cx="5638800" cy="4104456"/>
          </a:xfrm>
          <a:prstGeom prst="rect">
            <a:avLst/>
          </a:prstGeom>
          <a:ln w="28575">
            <a:solidFill>
              <a:schemeClr val="accent6">
                <a:lumMod val="75000"/>
              </a:schemeClr>
            </a:solidFill>
          </a:ln>
        </p:spPr>
      </p:pic>
      <p:sp>
        <p:nvSpPr>
          <p:cNvPr id="9" name="テキスト ボックス 8"/>
          <p:cNvSpPr txBox="1"/>
          <p:nvPr/>
        </p:nvSpPr>
        <p:spPr>
          <a:xfrm>
            <a:off x="251520" y="1589891"/>
            <a:ext cx="8640960" cy="830997"/>
          </a:xfrm>
          <a:prstGeom prst="rect">
            <a:avLst/>
          </a:prstGeom>
          <a:noFill/>
        </p:spPr>
        <p:txBody>
          <a:bodyPr wrap="square" rtlCol="0">
            <a:spAutoFit/>
          </a:bodyPr>
          <a:lstStyle/>
          <a:p>
            <a:pPr algn="l"/>
            <a:r>
              <a:rPr lang="ja-JP" altLang="en-US" sz="2400" b="0" dirty="0">
                <a:solidFill>
                  <a:srgbClr val="FFFFFF"/>
                </a:solidFill>
                <a:latin typeface="HGS明朝E" panose="02020900000000000000" pitchFamily="18" charset="-128"/>
                <a:ea typeface="HGS明朝E" panose="02020900000000000000" pitchFamily="18" charset="-128"/>
              </a:rPr>
              <a:t>既存の有機系樹脂塗料の耐候性は、雨がかり部位の劣化が極めて早く、</a:t>
            </a:r>
            <a:r>
              <a:rPr lang="en-US" altLang="ja-JP" sz="2400" b="0" dirty="0">
                <a:solidFill>
                  <a:srgbClr val="FFFFFF"/>
                </a:solidFill>
                <a:latin typeface="HGS明朝E" panose="02020900000000000000" pitchFamily="18" charset="-128"/>
                <a:ea typeface="HGS明朝E" panose="02020900000000000000" pitchFamily="18" charset="-128"/>
              </a:rPr>
              <a:t>2〜3</a:t>
            </a:r>
            <a:r>
              <a:rPr lang="ja-JP" altLang="en-US" sz="2400" b="0" dirty="0">
                <a:solidFill>
                  <a:srgbClr val="FFFFFF"/>
                </a:solidFill>
                <a:latin typeface="HGS明朝E" panose="02020900000000000000" pitchFamily="18" charset="-128"/>
                <a:ea typeface="HGS明朝E" panose="02020900000000000000" pitchFamily="18" charset="-128"/>
              </a:rPr>
              <a:t>年程度で折角の風合いが損なわれています。</a:t>
            </a:r>
            <a:endParaRPr lang="en-US" altLang="ja-JP" sz="2400" b="0" dirty="0">
              <a:solidFill>
                <a:srgbClr val="FFFF00"/>
              </a:solidFill>
              <a:latin typeface="HGS明朝E" panose="02020900000000000000" pitchFamily="18" charset="-128"/>
              <a:ea typeface="HGS明朝E" panose="02020900000000000000" pitchFamily="18" charset="-128"/>
            </a:endParaRPr>
          </a:p>
        </p:txBody>
      </p:sp>
      <p:sp>
        <p:nvSpPr>
          <p:cNvPr id="5" name="Rectangle 2"/>
          <p:cNvSpPr txBox="1">
            <a:spLocks noChangeArrowheads="1"/>
          </p:cNvSpPr>
          <p:nvPr/>
        </p:nvSpPr>
        <p:spPr bwMode="auto">
          <a:xfrm>
            <a:off x="457200" y="762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kumimoji="0" lang="ja-JP" altLang="en-US" b="0" kern="0">
                <a:solidFill>
                  <a:srgbClr val="FFFFFF"/>
                </a:solidFill>
                <a:latin typeface="HGS明朝E" panose="02020900000000000000" pitchFamily="18" charset="-128"/>
                <a:ea typeface="HGS明朝E" panose="02020900000000000000" pitchFamily="18" charset="-128"/>
              </a:rPr>
              <a:t>ビアンコートＷ</a:t>
            </a:r>
            <a:r>
              <a:rPr kumimoji="0" lang="en-US" altLang="ja-JP" b="0" kern="0">
                <a:solidFill>
                  <a:srgbClr val="FFFFFF"/>
                </a:solidFill>
                <a:latin typeface="HGS明朝E" panose="02020900000000000000" pitchFamily="18" charset="-128"/>
                <a:ea typeface="HGS明朝E" panose="02020900000000000000" pitchFamily="18" charset="-128"/>
              </a:rPr>
              <a:t>(Wood)</a:t>
            </a:r>
            <a:endParaRPr kumimoji="0" lang="ja-JP" altLang="en-US" b="0" kern="0" dirty="0">
              <a:solidFill>
                <a:srgbClr val="FFFFFF"/>
              </a:solidFill>
              <a:latin typeface="HGS明朝E" panose="02020900000000000000" pitchFamily="18" charset="-128"/>
              <a:ea typeface="HGS明朝E" panose="02020900000000000000" pitchFamily="18" charset="-128"/>
            </a:endParaRPr>
          </a:p>
        </p:txBody>
      </p:sp>
      <p:sp>
        <p:nvSpPr>
          <p:cNvPr id="7" name="テキスト ボックス 6"/>
          <p:cNvSpPr txBox="1"/>
          <p:nvPr/>
        </p:nvSpPr>
        <p:spPr>
          <a:xfrm>
            <a:off x="363379" y="1052736"/>
            <a:ext cx="8352928" cy="461665"/>
          </a:xfrm>
          <a:prstGeom prst="rect">
            <a:avLst/>
          </a:prstGeom>
          <a:noFill/>
        </p:spPr>
        <p:txBody>
          <a:bodyPr wrap="square" rtlCol="0">
            <a:spAutoFit/>
          </a:bodyPr>
          <a:lstStyle/>
          <a:p>
            <a:r>
              <a:rPr lang="ja-JP" altLang="en-US" sz="2400" b="0" dirty="0">
                <a:solidFill>
                  <a:srgbClr val="FFFF00"/>
                </a:solidFill>
                <a:latin typeface="HGS明朝E" panose="02020900000000000000" pitchFamily="18" charset="-128"/>
                <a:ea typeface="HGS明朝E" panose="02020900000000000000" pitchFamily="18" charset="-128"/>
              </a:rPr>
              <a:t>有機系樹脂塗料と浸透型ガラス塗料の違い</a:t>
            </a:r>
            <a:endParaRPr lang="en-US" altLang="ja-JP" sz="2400" b="0" dirty="0">
              <a:solidFill>
                <a:srgbClr val="FFFF00"/>
              </a:solidFill>
              <a:latin typeface="HGS明朝E" panose="02020900000000000000" pitchFamily="18" charset="-128"/>
              <a:ea typeface="HGS明朝E" panose="02020900000000000000" pitchFamily="18" charset="-128"/>
            </a:endParaRPr>
          </a:p>
        </p:txBody>
      </p:sp>
    </p:spTree>
    <p:extLst>
      <p:ext uri="{BB962C8B-B14F-4D97-AF65-F5344CB8AC3E}">
        <p14:creationId xmlns:p14="http://schemas.microsoft.com/office/powerpoint/2010/main" val="878814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7"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gradFill rotWithShape="0">
          <a:gsLst>
            <a:gs pos="65000">
              <a:schemeClr val="accent6">
                <a:lumMod val="50000"/>
              </a:schemeClr>
            </a:gs>
            <a:gs pos="100000">
              <a:schemeClr val="bg1"/>
            </a:gs>
          </a:gsLst>
          <a:lin ang="2700000" scaled="1"/>
        </a:gradFill>
        <a:effectLst/>
      </p:bgPr>
    </p:bg>
    <p:spTree>
      <p:nvGrpSpPr>
        <p:cNvPr id="1" name=""/>
        <p:cNvGrpSpPr/>
        <p:nvPr/>
      </p:nvGrpSpPr>
      <p:grpSpPr>
        <a:xfrm>
          <a:off x="0" y="0"/>
          <a:ext cx="0" cy="0"/>
          <a:chOff x="0" y="0"/>
          <a:chExt cx="0" cy="0"/>
        </a:xfrm>
      </p:grpSpPr>
      <p:sp>
        <p:nvSpPr>
          <p:cNvPr id="9" name="テキスト ボックス 8"/>
          <p:cNvSpPr txBox="1"/>
          <p:nvPr/>
        </p:nvSpPr>
        <p:spPr>
          <a:xfrm>
            <a:off x="251520" y="1589891"/>
            <a:ext cx="8640960" cy="830997"/>
          </a:xfrm>
          <a:prstGeom prst="rect">
            <a:avLst/>
          </a:prstGeom>
          <a:noFill/>
        </p:spPr>
        <p:txBody>
          <a:bodyPr wrap="square" rtlCol="0">
            <a:spAutoFit/>
          </a:bodyPr>
          <a:lstStyle/>
          <a:p>
            <a:pPr algn="l"/>
            <a:r>
              <a:rPr lang="ja-JP" altLang="en-US" sz="2400" b="0" dirty="0">
                <a:solidFill>
                  <a:srgbClr val="FFFFFF"/>
                </a:solidFill>
                <a:latin typeface="HGS明朝E" panose="02020900000000000000" pitchFamily="18" charset="-128"/>
                <a:ea typeface="HGS明朝E" panose="02020900000000000000" pitchFamily="18" charset="-128"/>
              </a:rPr>
              <a:t>既存の有機系樹脂塗料の耐候性は、雨がかり部位の劣化が極めて早く、</a:t>
            </a:r>
            <a:r>
              <a:rPr lang="en-US" altLang="ja-JP" sz="2400" b="0" dirty="0">
                <a:solidFill>
                  <a:srgbClr val="FFFFFF"/>
                </a:solidFill>
                <a:latin typeface="HGS明朝E" panose="02020900000000000000" pitchFamily="18" charset="-128"/>
                <a:ea typeface="HGS明朝E" panose="02020900000000000000" pitchFamily="18" charset="-128"/>
              </a:rPr>
              <a:t>2〜3</a:t>
            </a:r>
            <a:r>
              <a:rPr lang="ja-JP" altLang="en-US" sz="2400" b="0" dirty="0">
                <a:solidFill>
                  <a:srgbClr val="FFFFFF"/>
                </a:solidFill>
                <a:latin typeface="HGS明朝E" panose="02020900000000000000" pitchFamily="18" charset="-128"/>
                <a:ea typeface="HGS明朝E" panose="02020900000000000000" pitchFamily="18" charset="-128"/>
              </a:rPr>
              <a:t>年程度で折角の風合いが損なわれています。</a:t>
            </a:r>
            <a:endParaRPr lang="en-US" altLang="ja-JP" sz="2400" b="0" dirty="0">
              <a:solidFill>
                <a:srgbClr val="FFFF00"/>
              </a:solidFill>
              <a:latin typeface="HGS明朝E" panose="02020900000000000000" pitchFamily="18" charset="-128"/>
              <a:ea typeface="HGS明朝E" panose="02020900000000000000" pitchFamily="18" charset="-128"/>
            </a:endParaRPr>
          </a:p>
        </p:txBody>
      </p:sp>
      <p:sp>
        <p:nvSpPr>
          <p:cNvPr id="5" name="Rectangle 2"/>
          <p:cNvSpPr txBox="1">
            <a:spLocks noChangeArrowheads="1"/>
          </p:cNvSpPr>
          <p:nvPr/>
        </p:nvSpPr>
        <p:spPr bwMode="auto">
          <a:xfrm>
            <a:off x="457200" y="762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kumimoji="0" lang="ja-JP" altLang="en-US" b="0" kern="0" dirty="0">
                <a:solidFill>
                  <a:srgbClr val="FFFFFF"/>
                </a:solidFill>
                <a:latin typeface="HGS明朝E" panose="02020900000000000000" pitchFamily="18" charset="-128"/>
                <a:ea typeface="HGS明朝E" panose="02020900000000000000" pitchFamily="18" charset="-128"/>
              </a:rPr>
              <a:t>ビアンコートＷ</a:t>
            </a:r>
            <a:r>
              <a:rPr kumimoji="0" lang="en-US" altLang="ja-JP" b="0" kern="0" dirty="0">
                <a:solidFill>
                  <a:srgbClr val="FFFFFF"/>
                </a:solidFill>
                <a:latin typeface="HGS明朝E" panose="02020900000000000000" pitchFamily="18" charset="-128"/>
                <a:ea typeface="HGS明朝E" panose="02020900000000000000" pitchFamily="18" charset="-128"/>
              </a:rPr>
              <a:t>(Wood)</a:t>
            </a:r>
            <a:endParaRPr kumimoji="0" lang="ja-JP" altLang="en-US" b="0" kern="0" dirty="0">
              <a:solidFill>
                <a:srgbClr val="FFFFFF"/>
              </a:solidFill>
              <a:latin typeface="HGS明朝E" panose="02020900000000000000" pitchFamily="18" charset="-128"/>
              <a:ea typeface="HGS明朝E" panose="02020900000000000000" pitchFamily="18" charset="-128"/>
            </a:endParaRPr>
          </a:p>
        </p:txBody>
      </p:sp>
      <p:sp>
        <p:nvSpPr>
          <p:cNvPr id="7" name="テキスト ボックス 6"/>
          <p:cNvSpPr txBox="1"/>
          <p:nvPr/>
        </p:nvSpPr>
        <p:spPr>
          <a:xfrm>
            <a:off x="363379" y="1052736"/>
            <a:ext cx="8352928" cy="461665"/>
          </a:xfrm>
          <a:prstGeom prst="rect">
            <a:avLst/>
          </a:prstGeom>
          <a:noFill/>
        </p:spPr>
        <p:txBody>
          <a:bodyPr wrap="square" rtlCol="0">
            <a:spAutoFit/>
          </a:bodyPr>
          <a:lstStyle/>
          <a:p>
            <a:r>
              <a:rPr lang="ja-JP" altLang="en-US" sz="2400" b="0" dirty="0">
                <a:solidFill>
                  <a:srgbClr val="FFFF00"/>
                </a:solidFill>
                <a:latin typeface="HGS明朝E" panose="02020900000000000000" pitchFamily="18" charset="-128"/>
                <a:ea typeface="HGS明朝E" panose="02020900000000000000" pitchFamily="18" charset="-128"/>
              </a:rPr>
              <a:t>有機系樹脂塗料と浸透型ガラス塗料の違い</a:t>
            </a:r>
            <a:endParaRPr lang="en-US" altLang="ja-JP" sz="2400" b="0" dirty="0">
              <a:solidFill>
                <a:srgbClr val="FFFF00"/>
              </a:solidFill>
              <a:latin typeface="HGS明朝E" panose="02020900000000000000" pitchFamily="18" charset="-128"/>
              <a:ea typeface="HGS明朝E" panose="02020900000000000000" pitchFamily="18" charset="-128"/>
            </a:endParaRPr>
          </a:p>
        </p:txBody>
      </p:sp>
      <p:pic>
        <p:nvPicPr>
          <p:cNvPr id="8" name="図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2600" y="2514600"/>
            <a:ext cx="5638800" cy="4191000"/>
          </a:xfrm>
          <a:prstGeom prst="rect">
            <a:avLst/>
          </a:prstGeom>
          <a:ln w="31750">
            <a:solidFill>
              <a:schemeClr val="accent6">
                <a:lumMod val="75000"/>
              </a:schemeClr>
            </a:solidFill>
          </a:ln>
        </p:spPr>
      </p:pic>
    </p:spTree>
    <p:extLst>
      <p:ext uri="{BB962C8B-B14F-4D97-AF65-F5344CB8AC3E}">
        <p14:creationId xmlns:p14="http://schemas.microsoft.com/office/powerpoint/2010/main" val="466303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gradFill rotWithShape="0">
          <a:gsLst>
            <a:gs pos="65000">
              <a:schemeClr val="accent6">
                <a:lumMod val="50000"/>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18" name="グループ化 17"/>
          <p:cNvGrpSpPr/>
          <p:nvPr/>
        </p:nvGrpSpPr>
        <p:grpSpPr>
          <a:xfrm>
            <a:off x="68319" y="2231628"/>
            <a:ext cx="4419600" cy="3296435"/>
            <a:chOff x="2015700" y="2052935"/>
            <a:chExt cx="5112600" cy="3838915"/>
          </a:xfrm>
        </p:grpSpPr>
        <p:pic>
          <p:nvPicPr>
            <p:cNvPr id="13" name="図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15700" y="2057400"/>
              <a:ext cx="5112600" cy="3834450"/>
            </a:xfrm>
            <a:prstGeom prst="rect">
              <a:avLst/>
            </a:prstGeom>
          </p:spPr>
        </p:pic>
        <p:sp>
          <p:nvSpPr>
            <p:cNvPr id="19" name="テキスト ボックス 18"/>
            <p:cNvSpPr txBox="1"/>
            <p:nvPr/>
          </p:nvSpPr>
          <p:spPr>
            <a:xfrm>
              <a:off x="2034750" y="2052935"/>
              <a:ext cx="5093550" cy="461665"/>
            </a:xfrm>
            <a:prstGeom prst="rect">
              <a:avLst/>
            </a:prstGeom>
            <a:noFill/>
          </p:spPr>
          <p:txBody>
            <a:bodyPr wrap="square" rtlCol="0">
              <a:spAutoFit/>
            </a:bodyPr>
            <a:lstStyle/>
            <a:p>
              <a:r>
                <a:rPr lang="en-US" altLang="ja-JP" sz="2400" dirty="0">
                  <a:solidFill>
                    <a:srgbClr val="FFFFFF"/>
                  </a:solidFill>
                  <a:latin typeface="Arial"/>
                </a:rPr>
                <a:t>1</a:t>
              </a:r>
              <a:r>
                <a:rPr lang="ja-JP" altLang="en-US" sz="2400" dirty="0">
                  <a:solidFill>
                    <a:srgbClr val="FFFFFF"/>
                  </a:solidFill>
                  <a:latin typeface="Arial"/>
                </a:rPr>
                <a:t>ヶ月目</a:t>
              </a:r>
              <a:endParaRPr lang="en-US" altLang="ja-JP" sz="2400" dirty="0">
                <a:solidFill>
                  <a:srgbClr val="FFFFFF"/>
                </a:solidFill>
                <a:latin typeface="Arial"/>
              </a:endParaRPr>
            </a:p>
          </p:txBody>
        </p:sp>
      </p:grpSp>
      <p:grpSp>
        <p:nvGrpSpPr>
          <p:cNvPr id="25" name="グループ化 24"/>
          <p:cNvGrpSpPr/>
          <p:nvPr/>
        </p:nvGrpSpPr>
        <p:grpSpPr>
          <a:xfrm>
            <a:off x="4648200" y="2204864"/>
            <a:ext cx="4419600" cy="3323199"/>
            <a:chOff x="3802380" y="3429000"/>
            <a:chExt cx="5147100" cy="3861120"/>
          </a:xfrm>
        </p:grpSpPr>
        <p:pic>
          <p:nvPicPr>
            <p:cNvPr id="16" name="図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10000" y="3455670"/>
              <a:ext cx="5139480" cy="3834450"/>
            </a:xfrm>
            <a:prstGeom prst="rect">
              <a:avLst/>
            </a:prstGeom>
          </p:spPr>
        </p:pic>
        <p:sp>
          <p:nvSpPr>
            <p:cNvPr id="23" name="テキスト ボックス 22"/>
            <p:cNvSpPr txBox="1"/>
            <p:nvPr/>
          </p:nvSpPr>
          <p:spPr>
            <a:xfrm>
              <a:off x="3802380" y="3429000"/>
              <a:ext cx="5093550" cy="461665"/>
            </a:xfrm>
            <a:prstGeom prst="rect">
              <a:avLst/>
            </a:prstGeom>
            <a:noFill/>
          </p:spPr>
          <p:txBody>
            <a:bodyPr wrap="square" rtlCol="0">
              <a:spAutoFit/>
            </a:bodyPr>
            <a:lstStyle/>
            <a:p>
              <a:r>
                <a:rPr lang="en-US" altLang="ja-JP" sz="2400" dirty="0">
                  <a:solidFill>
                    <a:srgbClr val="FFFFFF"/>
                  </a:solidFill>
                  <a:latin typeface="Arial"/>
                </a:rPr>
                <a:t>3</a:t>
              </a:r>
              <a:r>
                <a:rPr lang="ja-JP" altLang="en-US" sz="2400" dirty="0">
                  <a:solidFill>
                    <a:srgbClr val="FFFFFF"/>
                  </a:solidFill>
                  <a:latin typeface="Arial"/>
                </a:rPr>
                <a:t>年目</a:t>
              </a:r>
              <a:endParaRPr lang="en-US" altLang="ja-JP" sz="2400" dirty="0">
                <a:solidFill>
                  <a:srgbClr val="FFFFFF"/>
                </a:solidFill>
                <a:latin typeface="Arial"/>
              </a:endParaRPr>
            </a:p>
          </p:txBody>
        </p:sp>
      </p:grpSp>
      <p:sp>
        <p:nvSpPr>
          <p:cNvPr id="10" name="Rectangle 2"/>
          <p:cNvSpPr txBox="1">
            <a:spLocks noChangeArrowheads="1"/>
          </p:cNvSpPr>
          <p:nvPr/>
        </p:nvSpPr>
        <p:spPr bwMode="auto">
          <a:xfrm>
            <a:off x="84787" y="3625527"/>
            <a:ext cx="4343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kumimoji="0" lang="ja-JP" altLang="en-US" sz="1700" kern="0" dirty="0">
                <a:solidFill>
                  <a:srgbClr val="FFFFFF"/>
                </a:solidFill>
                <a:ea typeface="ＭＳ Ｐゴシック" pitchFamily="50" charset="-128"/>
              </a:rPr>
              <a:t>⓪　①　②　③　④　⑤　⑥　⑦　⑧　⑨　⑩</a:t>
            </a:r>
          </a:p>
        </p:txBody>
      </p:sp>
      <p:sp>
        <p:nvSpPr>
          <p:cNvPr id="11" name="Rectangle 2"/>
          <p:cNvSpPr txBox="1">
            <a:spLocks noChangeArrowheads="1"/>
          </p:cNvSpPr>
          <p:nvPr/>
        </p:nvSpPr>
        <p:spPr bwMode="auto">
          <a:xfrm>
            <a:off x="4642963" y="3613144"/>
            <a:ext cx="4343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kumimoji="0" lang="ja-JP" altLang="en-US" sz="1800" kern="0" dirty="0">
                <a:solidFill>
                  <a:srgbClr val="FFFFFF"/>
                </a:solidFill>
                <a:latin typeface="ＭＳ Ｐゴシック" panose="020B0600070205080204" pitchFamily="50" charset="-128"/>
                <a:ea typeface="ＭＳ Ｐゴシック" panose="020B0600070205080204" pitchFamily="50" charset="-128"/>
              </a:rPr>
              <a:t>⓪　①　②　③　④　⑤　⑥　⑦　⑧　⑨　⑩</a:t>
            </a:r>
          </a:p>
        </p:txBody>
      </p:sp>
      <p:sp>
        <p:nvSpPr>
          <p:cNvPr id="12" name="Rectangle 2"/>
          <p:cNvSpPr txBox="1">
            <a:spLocks noChangeArrowheads="1"/>
          </p:cNvSpPr>
          <p:nvPr/>
        </p:nvSpPr>
        <p:spPr bwMode="auto">
          <a:xfrm>
            <a:off x="457200" y="762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kumimoji="0" lang="ja-JP" altLang="en-US" b="0" kern="0">
                <a:solidFill>
                  <a:srgbClr val="FFFFFF"/>
                </a:solidFill>
                <a:latin typeface="HGS明朝E" panose="02020900000000000000" pitchFamily="18" charset="-128"/>
                <a:ea typeface="HGS明朝E" panose="02020900000000000000" pitchFamily="18" charset="-128"/>
              </a:rPr>
              <a:t>ビアンコートＷ</a:t>
            </a:r>
            <a:r>
              <a:rPr kumimoji="0" lang="en-US" altLang="ja-JP" b="0" kern="0">
                <a:solidFill>
                  <a:srgbClr val="FFFFFF"/>
                </a:solidFill>
                <a:latin typeface="HGS明朝E" panose="02020900000000000000" pitchFamily="18" charset="-128"/>
                <a:ea typeface="HGS明朝E" panose="02020900000000000000" pitchFamily="18" charset="-128"/>
              </a:rPr>
              <a:t>(Wood)</a:t>
            </a:r>
            <a:endParaRPr kumimoji="0" lang="ja-JP" altLang="en-US" b="0" kern="0" dirty="0">
              <a:solidFill>
                <a:srgbClr val="FFFFFF"/>
              </a:solidFill>
              <a:latin typeface="HGS明朝E" panose="02020900000000000000" pitchFamily="18" charset="-128"/>
              <a:ea typeface="HGS明朝E" panose="02020900000000000000" pitchFamily="18" charset="-128"/>
            </a:endParaRPr>
          </a:p>
        </p:txBody>
      </p:sp>
      <p:sp>
        <p:nvSpPr>
          <p:cNvPr id="14" name="テキスト ボックス 13"/>
          <p:cNvSpPr txBox="1"/>
          <p:nvPr/>
        </p:nvSpPr>
        <p:spPr>
          <a:xfrm>
            <a:off x="512655" y="6290156"/>
            <a:ext cx="8077200" cy="523220"/>
          </a:xfrm>
          <a:prstGeom prst="rect">
            <a:avLst/>
          </a:prstGeom>
          <a:noFill/>
        </p:spPr>
        <p:txBody>
          <a:bodyPr wrap="square" rtlCol="0">
            <a:spAutoFit/>
          </a:bodyPr>
          <a:lstStyle/>
          <a:p>
            <a:r>
              <a:rPr lang="ja-JP" altLang="en-US" sz="1400" dirty="0">
                <a:solidFill>
                  <a:srgbClr val="FFFFFF"/>
                </a:solidFill>
                <a:latin typeface="Arial"/>
              </a:rPr>
              <a:t>ウッディモリタの</a:t>
            </a:r>
            <a:r>
              <a:rPr lang="en-US" altLang="ja-JP" sz="1400" dirty="0">
                <a:solidFill>
                  <a:srgbClr val="FFFFFF"/>
                </a:solidFill>
                <a:latin typeface="Arial"/>
              </a:rPr>
              <a:t>DIY</a:t>
            </a:r>
            <a:r>
              <a:rPr lang="ja-JP" altLang="en-US" sz="1400" dirty="0">
                <a:solidFill>
                  <a:srgbClr val="FFFFFF"/>
                </a:solidFill>
                <a:latin typeface="Arial"/>
              </a:rPr>
              <a:t>フィールド「木材と塗料の耐久レース」より</a:t>
            </a:r>
            <a:r>
              <a:rPr lang="en-US" altLang="ja-JP" sz="1400" dirty="0">
                <a:solidFill>
                  <a:srgbClr val="FFFFFF"/>
                </a:solidFill>
                <a:latin typeface="Arial"/>
              </a:rPr>
              <a:t/>
            </a:r>
            <a:br>
              <a:rPr lang="en-US" altLang="ja-JP" sz="1400" dirty="0">
                <a:solidFill>
                  <a:srgbClr val="FFFFFF"/>
                </a:solidFill>
                <a:latin typeface="Arial"/>
              </a:rPr>
            </a:br>
            <a:r>
              <a:rPr lang="en-US" altLang="ja-JP" sz="1400" dirty="0">
                <a:solidFill>
                  <a:srgbClr val="FFFFFF"/>
                </a:solidFill>
                <a:latin typeface="Arial"/>
              </a:rPr>
              <a:t>http://www.geocities.jp/woody_morita/materials/materials00.html</a:t>
            </a:r>
            <a:endParaRPr lang="en-US" altLang="ja-JP" sz="1400" dirty="0">
              <a:solidFill>
                <a:srgbClr val="FFFF00"/>
              </a:solidFill>
              <a:latin typeface="Arial"/>
            </a:endParaRPr>
          </a:p>
        </p:txBody>
      </p:sp>
      <p:sp>
        <p:nvSpPr>
          <p:cNvPr id="17" name="テキスト ボックス 16"/>
          <p:cNvSpPr txBox="1"/>
          <p:nvPr/>
        </p:nvSpPr>
        <p:spPr>
          <a:xfrm>
            <a:off x="971600" y="5550331"/>
            <a:ext cx="7200800" cy="738664"/>
          </a:xfrm>
          <a:prstGeom prst="rect">
            <a:avLst/>
          </a:prstGeom>
          <a:noFill/>
        </p:spPr>
        <p:txBody>
          <a:bodyPr wrap="square" rtlCol="0">
            <a:spAutoFit/>
          </a:bodyPr>
          <a:lstStyle/>
          <a:p>
            <a:pPr algn="l"/>
            <a:r>
              <a:rPr kumimoji="0" lang="ja-JP" altLang="en-US" sz="1400" kern="0" dirty="0">
                <a:solidFill>
                  <a:srgbClr val="FFFFFF"/>
                </a:solidFill>
                <a:latin typeface="ＭＳ ゴシック" panose="020B0609070205080204" pitchFamily="49" charset="-128"/>
                <a:ea typeface="ＭＳ ゴシック" panose="020B0609070205080204" pitchFamily="49" charset="-128"/>
              </a:rPr>
              <a:t>⓪ 無塗装　　　　　① インウッド　② ウッドガード　　③ オスモカラー　</a:t>
            </a:r>
            <a:r>
              <a:rPr kumimoji="0" lang="en-US" altLang="ja-JP" sz="1400" kern="0" dirty="0">
                <a:solidFill>
                  <a:srgbClr val="FFFFFF"/>
                </a:solidFill>
                <a:latin typeface="ＭＳ ゴシック" panose="020B0609070205080204" pitchFamily="49" charset="-128"/>
                <a:ea typeface="ＭＳ ゴシック" panose="020B0609070205080204" pitchFamily="49" charset="-128"/>
              </a:rPr>
              <a:t/>
            </a:r>
            <a:br>
              <a:rPr kumimoji="0" lang="en-US" altLang="ja-JP" sz="1400" kern="0" dirty="0">
                <a:solidFill>
                  <a:srgbClr val="FFFFFF"/>
                </a:solidFill>
                <a:latin typeface="ＭＳ ゴシック" panose="020B0609070205080204" pitchFamily="49" charset="-128"/>
                <a:ea typeface="ＭＳ ゴシック" panose="020B0609070205080204" pitchFamily="49" charset="-128"/>
              </a:rPr>
            </a:br>
            <a:r>
              <a:rPr kumimoji="0" lang="ja-JP" altLang="en-US" sz="1400" kern="0" dirty="0">
                <a:solidFill>
                  <a:srgbClr val="FFFFFF"/>
                </a:solidFill>
                <a:latin typeface="ＭＳ ゴシック" panose="020B0609070205080204" pitchFamily="49" charset="-128"/>
                <a:ea typeface="ＭＳ ゴシック" panose="020B0609070205080204" pitchFamily="49" charset="-128"/>
              </a:rPr>
              <a:t>④ キシラデコール　⑤ シッケンズ　⑥ ステンプルーフ　⑦ スーパーウッドステイン　</a:t>
            </a:r>
            <a:r>
              <a:rPr kumimoji="0" lang="en-US" altLang="ja-JP" sz="1400" kern="0" dirty="0">
                <a:solidFill>
                  <a:srgbClr val="FFFFFF"/>
                </a:solidFill>
                <a:latin typeface="ＭＳ ゴシック" panose="020B0609070205080204" pitchFamily="49" charset="-128"/>
                <a:ea typeface="ＭＳ ゴシック" panose="020B0609070205080204" pitchFamily="49" charset="-128"/>
              </a:rPr>
              <a:t/>
            </a:r>
            <a:br>
              <a:rPr kumimoji="0" lang="en-US" altLang="ja-JP" sz="1400" kern="0" dirty="0">
                <a:solidFill>
                  <a:srgbClr val="FFFFFF"/>
                </a:solidFill>
                <a:latin typeface="ＭＳ ゴシック" panose="020B0609070205080204" pitchFamily="49" charset="-128"/>
                <a:ea typeface="ＭＳ ゴシック" panose="020B0609070205080204" pitchFamily="49" charset="-128"/>
              </a:rPr>
            </a:br>
            <a:r>
              <a:rPr kumimoji="0" lang="ja-JP" altLang="en-US" sz="1400" kern="0" dirty="0">
                <a:solidFill>
                  <a:srgbClr val="FFFFFF"/>
                </a:solidFill>
                <a:latin typeface="ＭＳ ゴシック" panose="020B0609070205080204" pitchFamily="49" charset="-128"/>
                <a:ea typeface="ＭＳ ゴシック" panose="020B0609070205080204" pitchFamily="49" charset="-128"/>
              </a:rPr>
              <a:t>⑧ スーパーデッキ　⑨ バトン　　　⑩ ノンロット</a:t>
            </a:r>
            <a:endParaRPr lang="en-US" altLang="ja-JP" sz="1400" dirty="0">
              <a:solidFill>
                <a:srgbClr val="FFFF00"/>
              </a:solidFill>
              <a:latin typeface="ＭＳ ゴシック" panose="020B0609070205080204" pitchFamily="49" charset="-128"/>
              <a:ea typeface="ＭＳ ゴシック" panose="020B0609070205080204" pitchFamily="49" charset="-128"/>
            </a:endParaRPr>
          </a:p>
        </p:txBody>
      </p:sp>
      <p:sp>
        <p:nvSpPr>
          <p:cNvPr id="20" name="テキスト ボックス 19"/>
          <p:cNvSpPr txBox="1"/>
          <p:nvPr/>
        </p:nvSpPr>
        <p:spPr>
          <a:xfrm>
            <a:off x="363379" y="1052736"/>
            <a:ext cx="8352928" cy="461665"/>
          </a:xfrm>
          <a:prstGeom prst="rect">
            <a:avLst/>
          </a:prstGeom>
          <a:noFill/>
        </p:spPr>
        <p:txBody>
          <a:bodyPr wrap="square" rtlCol="0">
            <a:spAutoFit/>
          </a:bodyPr>
          <a:lstStyle/>
          <a:p>
            <a:r>
              <a:rPr lang="ja-JP" altLang="en-US" sz="2400" b="0" dirty="0">
                <a:solidFill>
                  <a:srgbClr val="FFFF00"/>
                </a:solidFill>
                <a:latin typeface="HGS明朝E" panose="02020900000000000000" pitchFamily="18" charset="-128"/>
                <a:ea typeface="HGS明朝E" panose="02020900000000000000" pitchFamily="18" charset="-128"/>
              </a:rPr>
              <a:t>有機系樹脂塗料と浸透型ガラス塗料の違い</a:t>
            </a:r>
            <a:endParaRPr lang="en-US" altLang="ja-JP" sz="2400" b="0" dirty="0">
              <a:solidFill>
                <a:srgbClr val="FFFF00"/>
              </a:solidFill>
              <a:latin typeface="HGS明朝E" panose="02020900000000000000" pitchFamily="18" charset="-128"/>
              <a:ea typeface="HGS明朝E" panose="02020900000000000000" pitchFamily="18" charset="-128"/>
            </a:endParaRPr>
          </a:p>
        </p:txBody>
      </p:sp>
      <p:sp>
        <p:nvSpPr>
          <p:cNvPr id="21" name="テキスト ボックス 20"/>
          <p:cNvSpPr txBox="1"/>
          <p:nvPr/>
        </p:nvSpPr>
        <p:spPr>
          <a:xfrm>
            <a:off x="251519" y="1628800"/>
            <a:ext cx="8816281" cy="461665"/>
          </a:xfrm>
          <a:prstGeom prst="rect">
            <a:avLst/>
          </a:prstGeom>
          <a:noFill/>
        </p:spPr>
        <p:txBody>
          <a:bodyPr wrap="square" rtlCol="0">
            <a:spAutoFit/>
          </a:bodyPr>
          <a:lstStyle/>
          <a:p>
            <a:r>
              <a:rPr lang="ja-JP" altLang="en-US" sz="2400" b="0" dirty="0">
                <a:solidFill>
                  <a:srgbClr val="FFFFFF"/>
                </a:solidFill>
                <a:latin typeface="HGS明朝E" panose="02020900000000000000" pitchFamily="18" charset="-128"/>
                <a:ea typeface="HGS明朝E" panose="02020900000000000000" pitchFamily="18" charset="-128"/>
              </a:rPr>
              <a:t>屋外暴露試験の結果は有機系樹脂塗料の限界を示しています。</a:t>
            </a:r>
            <a:endParaRPr lang="en-US" altLang="ja-JP" sz="2400" b="0" dirty="0">
              <a:solidFill>
                <a:srgbClr val="FFFF00"/>
              </a:solidFill>
              <a:latin typeface="HGS明朝E" panose="02020900000000000000" pitchFamily="18" charset="-128"/>
              <a:ea typeface="HGS明朝E" panose="02020900000000000000" pitchFamily="18" charset="-128"/>
            </a:endParaRPr>
          </a:p>
        </p:txBody>
      </p:sp>
    </p:spTree>
    <p:extLst>
      <p:ext uri="{BB962C8B-B14F-4D97-AF65-F5344CB8AC3E}">
        <p14:creationId xmlns:p14="http://schemas.microsoft.com/office/powerpoint/2010/main" val="3069803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fade">
                                      <p:cBhvr>
                                        <p:cTn id="2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4" grpId="0"/>
      <p:bldP spid="17" grpId="0"/>
      <p:bldP spid="21" grpId="0"/>
    </p:bldLst>
  </p:timing>
</p:sld>
</file>

<file path=ppt/slides/slide43.xml><?xml version="1.0" encoding="utf-8"?>
<p:sld xmlns:a="http://schemas.openxmlformats.org/drawingml/2006/main" xmlns:r="http://schemas.openxmlformats.org/officeDocument/2006/relationships" xmlns:p="http://schemas.openxmlformats.org/presentationml/2006/main">
  <p:cSld>
    <p:bg>
      <p:bgPr>
        <a:gradFill rotWithShape="0">
          <a:gsLst>
            <a:gs pos="65000">
              <a:schemeClr val="accent6">
                <a:lumMod val="50000"/>
              </a:schemeClr>
            </a:gs>
            <a:gs pos="100000">
              <a:schemeClr val="bg1"/>
            </a:gs>
          </a:gsLst>
          <a:lin ang="2700000" scaled="1"/>
        </a:gradFill>
        <a:effectLst/>
      </p:bgPr>
    </p:bg>
    <p:spTree>
      <p:nvGrpSpPr>
        <p:cNvPr id="1" name=""/>
        <p:cNvGrpSpPr/>
        <p:nvPr/>
      </p:nvGrpSpPr>
      <p:grpSpPr>
        <a:xfrm>
          <a:off x="0" y="0"/>
          <a:ext cx="0" cy="0"/>
          <a:chOff x="0" y="0"/>
          <a:chExt cx="0" cy="0"/>
        </a:xfrm>
      </p:grpSpPr>
      <p:sp>
        <p:nvSpPr>
          <p:cNvPr id="12" name="Rectangle 2"/>
          <p:cNvSpPr txBox="1">
            <a:spLocks noChangeArrowheads="1"/>
          </p:cNvSpPr>
          <p:nvPr/>
        </p:nvSpPr>
        <p:spPr bwMode="auto">
          <a:xfrm>
            <a:off x="457200" y="762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kumimoji="0" lang="ja-JP" altLang="en-US" b="0" kern="0">
                <a:solidFill>
                  <a:srgbClr val="FFFFFF"/>
                </a:solidFill>
                <a:latin typeface="HGS明朝E" panose="02020900000000000000" pitchFamily="18" charset="-128"/>
                <a:ea typeface="HGS明朝E" panose="02020900000000000000" pitchFamily="18" charset="-128"/>
              </a:rPr>
              <a:t>ビアンコートＷ</a:t>
            </a:r>
            <a:r>
              <a:rPr kumimoji="0" lang="en-US" altLang="ja-JP" b="0" kern="0">
                <a:solidFill>
                  <a:srgbClr val="FFFFFF"/>
                </a:solidFill>
                <a:latin typeface="HGS明朝E" panose="02020900000000000000" pitchFamily="18" charset="-128"/>
                <a:ea typeface="HGS明朝E" panose="02020900000000000000" pitchFamily="18" charset="-128"/>
              </a:rPr>
              <a:t>(Wood)</a:t>
            </a:r>
            <a:endParaRPr kumimoji="0" lang="ja-JP" altLang="en-US" b="0" kern="0" dirty="0">
              <a:solidFill>
                <a:srgbClr val="FFFFFF"/>
              </a:solidFill>
              <a:latin typeface="HGS明朝E" panose="02020900000000000000" pitchFamily="18" charset="-128"/>
              <a:ea typeface="HGS明朝E" panose="02020900000000000000" pitchFamily="18" charset="-128"/>
            </a:endParaRPr>
          </a:p>
        </p:txBody>
      </p:sp>
      <p:sp>
        <p:nvSpPr>
          <p:cNvPr id="20" name="テキスト ボックス 19"/>
          <p:cNvSpPr txBox="1"/>
          <p:nvPr/>
        </p:nvSpPr>
        <p:spPr>
          <a:xfrm>
            <a:off x="363379" y="1052736"/>
            <a:ext cx="8352928" cy="461665"/>
          </a:xfrm>
          <a:prstGeom prst="rect">
            <a:avLst/>
          </a:prstGeom>
          <a:noFill/>
        </p:spPr>
        <p:txBody>
          <a:bodyPr wrap="square" rtlCol="0">
            <a:spAutoFit/>
          </a:bodyPr>
          <a:lstStyle/>
          <a:p>
            <a:r>
              <a:rPr lang="ja-JP" altLang="en-US" sz="2400" b="0" dirty="0">
                <a:solidFill>
                  <a:srgbClr val="FFFF00"/>
                </a:solidFill>
                <a:latin typeface="HGS明朝E" panose="02020900000000000000" pitchFamily="18" charset="-128"/>
                <a:ea typeface="HGS明朝E" panose="02020900000000000000" pitchFamily="18" charset="-128"/>
              </a:rPr>
              <a:t>有機系樹脂塗料と浸透型ガラス塗料の違い</a:t>
            </a:r>
            <a:endParaRPr lang="en-US" altLang="ja-JP" sz="2400" b="0" dirty="0">
              <a:solidFill>
                <a:srgbClr val="FFFF00"/>
              </a:solidFill>
              <a:latin typeface="HGS明朝E" panose="02020900000000000000" pitchFamily="18" charset="-128"/>
              <a:ea typeface="HGS明朝E" panose="02020900000000000000" pitchFamily="18" charset="-128"/>
            </a:endParaRPr>
          </a:p>
        </p:txBody>
      </p:sp>
      <p:sp>
        <p:nvSpPr>
          <p:cNvPr id="21" name="テキスト ボックス 20"/>
          <p:cNvSpPr txBox="1"/>
          <p:nvPr/>
        </p:nvSpPr>
        <p:spPr>
          <a:xfrm>
            <a:off x="395536" y="1556792"/>
            <a:ext cx="8352928" cy="1200329"/>
          </a:xfrm>
          <a:prstGeom prst="rect">
            <a:avLst/>
          </a:prstGeom>
          <a:noFill/>
        </p:spPr>
        <p:txBody>
          <a:bodyPr wrap="square" rtlCol="0">
            <a:spAutoFit/>
          </a:bodyPr>
          <a:lstStyle/>
          <a:p>
            <a:r>
              <a:rPr lang="ja-JP" altLang="en-US" sz="2400" b="0" dirty="0">
                <a:solidFill>
                  <a:srgbClr val="FFFFFF"/>
                </a:solidFill>
                <a:latin typeface="HGS明朝E" panose="02020900000000000000" pitchFamily="18" charset="-128"/>
                <a:ea typeface="HGS明朝E" panose="02020900000000000000" pitchFamily="18" charset="-128"/>
              </a:rPr>
              <a:t>ビアンコートＷは木材に浸透し、</a:t>
            </a:r>
            <a:r>
              <a:rPr lang="en-US" altLang="ja-JP" sz="2400" b="0" dirty="0">
                <a:solidFill>
                  <a:srgbClr val="FFFFFF"/>
                </a:solidFill>
                <a:latin typeface="HGS明朝E" panose="02020900000000000000" pitchFamily="18" charset="-128"/>
                <a:ea typeface="HGS明朝E" panose="02020900000000000000" pitchFamily="18" charset="-128"/>
              </a:rPr>
              <a:t/>
            </a:r>
            <a:br>
              <a:rPr lang="en-US" altLang="ja-JP" sz="2400" b="0" dirty="0">
                <a:solidFill>
                  <a:srgbClr val="FFFFFF"/>
                </a:solidFill>
                <a:latin typeface="HGS明朝E" panose="02020900000000000000" pitchFamily="18" charset="-128"/>
                <a:ea typeface="HGS明朝E" panose="02020900000000000000" pitchFamily="18" charset="-128"/>
              </a:rPr>
            </a:br>
            <a:r>
              <a:rPr lang="ja-JP" altLang="en-US" sz="2400" b="0" dirty="0">
                <a:solidFill>
                  <a:srgbClr val="FFFFFF"/>
                </a:solidFill>
                <a:latin typeface="HGS明朝E" panose="02020900000000000000" pitchFamily="18" charset="-128"/>
                <a:ea typeface="HGS明朝E" panose="02020900000000000000" pitchFamily="18" charset="-128"/>
              </a:rPr>
              <a:t>紫外線を遮断するガラス保護層を木材内部に形成します。</a:t>
            </a:r>
            <a:r>
              <a:rPr lang="en-US" altLang="ja-JP" sz="2400" b="0" dirty="0">
                <a:solidFill>
                  <a:srgbClr val="FFFFFF"/>
                </a:solidFill>
                <a:latin typeface="HGS明朝E" panose="02020900000000000000" pitchFamily="18" charset="-128"/>
                <a:ea typeface="HGS明朝E" panose="02020900000000000000" pitchFamily="18" charset="-128"/>
              </a:rPr>
              <a:t/>
            </a:r>
            <a:br>
              <a:rPr lang="en-US" altLang="ja-JP" sz="2400" b="0" dirty="0">
                <a:solidFill>
                  <a:srgbClr val="FFFFFF"/>
                </a:solidFill>
                <a:latin typeface="HGS明朝E" panose="02020900000000000000" pitchFamily="18" charset="-128"/>
                <a:ea typeface="HGS明朝E" panose="02020900000000000000" pitchFamily="18" charset="-128"/>
              </a:rPr>
            </a:br>
            <a:r>
              <a:rPr lang="ja-JP" altLang="en-US" sz="2400" b="0" dirty="0">
                <a:solidFill>
                  <a:srgbClr val="FFFFFF"/>
                </a:solidFill>
                <a:latin typeface="HGS明朝E" panose="02020900000000000000" pitchFamily="18" charset="-128"/>
                <a:ea typeface="HGS明朝E" panose="02020900000000000000" pitchFamily="18" charset="-128"/>
              </a:rPr>
              <a:t>その結果、</a:t>
            </a:r>
            <a:r>
              <a:rPr lang="ja-JP" altLang="en-US" sz="2400" b="0" dirty="0">
                <a:solidFill>
                  <a:srgbClr val="FFFF00"/>
                </a:solidFill>
                <a:latin typeface="HGS明朝E" panose="02020900000000000000" pitchFamily="18" charset="-128"/>
                <a:ea typeface="HGS明朝E" panose="02020900000000000000" pitchFamily="18" charset="-128"/>
              </a:rPr>
              <a:t>木部の劣化と褪色を長期間防止</a:t>
            </a:r>
            <a:r>
              <a:rPr lang="ja-JP" altLang="en-US" sz="2400" b="0" dirty="0">
                <a:solidFill>
                  <a:srgbClr val="FFFFFF"/>
                </a:solidFill>
                <a:latin typeface="HGS明朝E" panose="02020900000000000000" pitchFamily="18" charset="-128"/>
                <a:ea typeface="HGS明朝E" panose="02020900000000000000" pitchFamily="18" charset="-128"/>
              </a:rPr>
              <a:t>します。</a:t>
            </a:r>
            <a:endParaRPr lang="en-US" altLang="ja-JP" sz="2400" b="0" dirty="0">
              <a:solidFill>
                <a:srgbClr val="FFFF00"/>
              </a:solidFill>
              <a:latin typeface="HGS明朝E" panose="02020900000000000000" pitchFamily="18" charset="-128"/>
              <a:ea typeface="HGS明朝E" panose="02020900000000000000" pitchFamily="18" charset="-128"/>
            </a:endParaRPr>
          </a:p>
        </p:txBody>
      </p:sp>
      <p:pic>
        <p:nvPicPr>
          <p:cNvPr id="3" name="図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40" y="2925198"/>
            <a:ext cx="4416152" cy="3312114"/>
          </a:xfrm>
          <a:prstGeom prst="rect">
            <a:avLst/>
          </a:prstGeom>
          <a:ln w="34925">
            <a:solidFill>
              <a:schemeClr val="accent6">
                <a:lumMod val="75000"/>
              </a:schemeClr>
            </a:solidFill>
          </a:ln>
        </p:spPr>
      </p:pic>
      <p:pic>
        <p:nvPicPr>
          <p:cNvPr id="4" name="図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44008" y="2925198"/>
            <a:ext cx="4416152" cy="3312114"/>
          </a:xfrm>
          <a:prstGeom prst="rect">
            <a:avLst/>
          </a:prstGeom>
          <a:ln w="34925">
            <a:solidFill>
              <a:schemeClr val="accent6">
                <a:lumMod val="75000"/>
              </a:schemeClr>
            </a:solidFill>
          </a:ln>
        </p:spPr>
      </p:pic>
    </p:spTree>
    <p:extLst>
      <p:ext uri="{BB962C8B-B14F-4D97-AF65-F5344CB8AC3E}">
        <p14:creationId xmlns:p14="http://schemas.microsoft.com/office/powerpoint/2010/main" val="2258548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44.xml><?xml version="1.0" encoding="utf-8"?>
<p:sld xmlns:a="http://schemas.openxmlformats.org/drawingml/2006/main" xmlns:r="http://schemas.openxmlformats.org/officeDocument/2006/relationships" xmlns:p="http://schemas.openxmlformats.org/presentationml/2006/main">
  <p:cSld>
    <p:bg>
      <p:bgPr>
        <a:gradFill rotWithShape="0">
          <a:gsLst>
            <a:gs pos="65000">
              <a:schemeClr val="accent6">
                <a:lumMod val="50000"/>
              </a:schemeClr>
            </a:gs>
            <a:gs pos="100000">
              <a:schemeClr val="bg1"/>
            </a:gs>
          </a:gsLst>
          <a:lin ang="2700000" scaled="1"/>
        </a:gradFill>
        <a:effectLst/>
      </p:bgPr>
    </p:bg>
    <p:spTree>
      <p:nvGrpSpPr>
        <p:cNvPr id="1" name=""/>
        <p:cNvGrpSpPr/>
        <p:nvPr/>
      </p:nvGrpSpPr>
      <p:grpSpPr>
        <a:xfrm>
          <a:off x="0" y="0"/>
          <a:ext cx="0" cy="0"/>
          <a:chOff x="0" y="0"/>
          <a:chExt cx="0" cy="0"/>
        </a:xfrm>
      </p:grpSpPr>
      <p:sp>
        <p:nvSpPr>
          <p:cNvPr id="12" name="Rectangle 2"/>
          <p:cNvSpPr txBox="1">
            <a:spLocks noChangeArrowheads="1"/>
          </p:cNvSpPr>
          <p:nvPr/>
        </p:nvSpPr>
        <p:spPr bwMode="auto">
          <a:xfrm>
            <a:off x="457200" y="762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kumimoji="0" lang="ja-JP" altLang="en-US" b="0" kern="0">
                <a:solidFill>
                  <a:srgbClr val="FFFFFF"/>
                </a:solidFill>
                <a:latin typeface="HGS明朝E" panose="02020900000000000000" pitchFamily="18" charset="-128"/>
                <a:ea typeface="HGS明朝E" panose="02020900000000000000" pitchFamily="18" charset="-128"/>
              </a:rPr>
              <a:t>ビアンコートＷ</a:t>
            </a:r>
            <a:r>
              <a:rPr kumimoji="0" lang="en-US" altLang="ja-JP" b="0" kern="0">
                <a:solidFill>
                  <a:srgbClr val="FFFFFF"/>
                </a:solidFill>
                <a:latin typeface="HGS明朝E" panose="02020900000000000000" pitchFamily="18" charset="-128"/>
                <a:ea typeface="HGS明朝E" panose="02020900000000000000" pitchFamily="18" charset="-128"/>
              </a:rPr>
              <a:t>(Wood)</a:t>
            </a:r>
            <a:endParaRPr kumimoji="0" lang="ja-JP" altLang="en-US" b="0" kern="0" dirty="0">
              <a:solidFill>
                <a:srgbClr val="FFFFFF"/>
              </a:solidFill>
              <a:latin typeface="HGS明朝E" panose="02020900000000000000" pitchFamily="18" charset="-128"/>
              <a:ea typeface="HGS明朝E" panose="02020900000000000000" pitchFamily="18" charset="-128"/>
            </a:endParaRPr>
          </a:p>
        </p:txBody>
      </p:sp>
      <p:sp>
        <p:nvSpPr>
          <p:cNvPr id="20" name="テキスト ボックス 19"/>
          <p:cNvSpPr txBox="1"/>
          <p:nvPr/>
        </p:nvSpPr>
        <p:spPr>
          <a:xfrm>
            <a:off x="363379" y="1052736"/>
            <a:ext cx="8352928" cy="830997"/>
          </a:xfrm>
          <a:prstGeom prst="rect">
            <a:avLst/>
          </a:prstGeom>
          <a:noFill/>
        </p:spPr>
        <p:txBody>
          <a:bodyPr wrap="square" rtlCol="0">
            <a:spAutoFit/>
          </a:bodyPr>
          <a:lstStyle/>
          <a:p>
            <a:r>
              <a:rPr lang="ja-JP" altLang="en-US" sz="2400" b="0" dirty="0">
                <a:solidFill>
                  <a:srgbClr val="FFFFFF"/>
                </a:solidFill>
                <a:latin typeface="HGS明朝E" panose="02020900000000000000" pitchFamily="18" charset="-128"/>
                <a:ea typeface="HGS明朝E" panose="02020900000000000000" pitchFamily="18" charset="-128"/>
              </a:rPr>
              <a:t>屋上のように</a:t>
            </a:r>
            <a:r>
              <a:rPr lang="ja-JP" altLang="en-US" sz="2400" b="0" dirty="0">
                <a:solidFill>
                  <a:srgbClr val="FFFF00"/>
                </a:solidFill>
                <a:latin typeface="HGS明朝E" panose="02020900000000000000" pitchFamily="18" charset="-128"/>
                <a:ea typeface="HGS明朝E" panose="02020900000000000000" pitchFamily="18" charset="-128"/>
              </a:rPr>
              <a:t>紫外線や雨に暴露される箇所</a:t>
            </a:r>
            <a:r>
              <a:rPr lang="ja-JP" altLang="en-US" sz="2400" b="0" dirty="0">
                <a:solidFill>
                  <a:srgbClr val="FFFFFF"/>
                </a:solidFill>
                <a:latin typeface="HGS明朝E" panose="02020900000000000000" pitchFamily="18" charset="-128"/>
                <a:ea typeface="HGS明朝E" panose="02020900000000000000" pitchFamily="18" charset="-128"/>
              </a:rPr>
              <a:t>でこそ</a:t>
            </a:r>
            <a:r>
              <a:rPr lang="en-US" altLang="ja-JP" sz="2400" b="0" dirty="0">
                <a:solidFill>
                  <a:srgbClr val="FFFF00"/>
                </a:solidFill>
                <a:latin typeface="HGS明朝E" panose="02020900000000000000" pitchFamily="18" charset="-128"/>
                <a:ea typeface="HGS明朝E" panose="02020900000000000000" pitchFamily="18" charset="-128"/>
              </a:rPr>
              <a:t/>
            </a:r>
            <a:br>
              <a:rPr lang="en-US" altLang="ja-JP" sz="2400" b="0" dirty="0">
                <a:solidFill>
                  <a:srgbClr val="FFFF00"/>
                </a:solidFill>
                <a:latin typeface="HGS明朝E" panose="02020900000000000000" pitchFamily="18" charset="-128"/>
                <a:ea typeface="HGS明朝E" panose="02020900000000000000" pitchFamily="18" charset="-128"/>
              </a:rPr>
            </a:br>
            <a:r>
              <a:rPr lang="ja-JP" altLang="en-US" sz="2400" b="0" dirty="0">
                <a:solidFill>
                  <a:srgbClr val="FFFF00"/>
                </a:solidFill>
                <a:latin typeface="HGS明朝E" panose="02020900000000000000" pitchFamily="18" charset="-128"/>
                <a:ea typeface="HGS明朝E" panose="02020900000000000000" pitchFamily="18" charset="-128"/>
              </a:rPr>
              <a:t>ビアンコートＷは効果を発揮します。</a:t>
            </a:r>
            <a:endParaRPr lang="en-US" altLang="ja-JP" sz="2400" b="0" dirty="0">
              <a:solidFill>
                <a:srgbClr val="FFFF00"/>
              </a:solidFill>
              <a:latin typeface="HGS明朝E" panose="02020900000000000000" pitchFamily="18" charset="-128"/>
              <a:ea typeface="HGS明朝E" panose="02020900000000000000" pitchFamily="18" charset="-128"/>
            </a:endParaRPr>
          </a:p>
        </p:txBody>
      </p:sp>
      <p:pic>
        <p:nvPicPr>
          <p:cNvPr id="14" name="図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520" y="2132856"/>
            <a:ext cx="8686083" cy="4032448"/>
          </a:xfrm>
          <a:prstGeom prst="rect">
            <a:avLst/>
          </a:prstGeom>
          <a:ln w="34925">
            <a:solidFill>
              <a:schemeClr val="accent6">
                <a:lumMod val="75000"/>
              </a:schemeClr>
            </a:solidFill>
          </a:ln>
        </p:spPr>
      </p:pic>
    </p:spTree>
    <p:extLst>
      <p:ext uri="{BB962C8B-B14F-4D97-AF65-F5344CB8AC3E}">
        <p14:creationId xmlns:p14="http://schemas.microsoft.com/office/powerpoint/2010/main" val="3156530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45.xml><?xml version="1.0" encoding="utf-8"?>
<p:sld xmlns:a="http://schemas.openxmlformats.org/drawingml/2006/main" xmlns:r="http://schemas.openxmlformats.org/officeDocument/2006/relationships" xmlns:p="http://schemas.openxmlformats.org/presentationml/2006/main">
  <p:cSld>
    <p:bg>
      <p:bgPr>
        <a:gradFill rotWithShape="0">
          <a:gsLst>
            <a:gs pos="65000">
              <a:schemeClr val="accent6">
                <a:lumMod val="50000"/>
              </a:schemeClr>
            </a:gs>
            <a:gs pos="100000">
              <a:schemeClr val="bg1"/>
            </a:gs>
          </a:gsLst>
          <a:lin ang="2700000" scaled="1"/>
        </a:gradFill>
        <a:effectLst/>
      </p:bgPr>
    </p:bg>
    <p:spTree>
      <p:nvGrpSpPr>
        <p:cNvPr id="1" name=""/>
        <p:cNvGrpSpPr/>
        <p:nvPr/>
      </p:nvGrpSpPr>
      <p:grpSpPr>
        <a:xfrm>
          <a:off x="0" y="0"/>
          <a:ext cx="0" cy="0"/>
          <a:chOff x="0" y="0"/>
          <a:chExt cx="0" cy="0"/>
        </a:xfrm>
      </p:grpSpPr>
      <p:sp>
        <p:nvSpPr>
          <p:cNvPr id="12" name="Rectangle 2"/>
          <p:cNvSpPr txBox="1">
            <a:spLocks noChangeArrowheads="1"/>
          </p:cNvSpPr>
          <p:nvPr/>
        </p:nvSpPr>
        <p:spPr bwMode="auto">
          <a:xfrm>
            <a:off x="457200" y="762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kumimoji="0" lang="ja-JP" altLang="en-US" b="0" kern="0">
                <a:solidFill>
                  <a:srgbClr val="FFFFFF"/>
                </a:solidFill>
                <a:latin typeface="HGS明朝E" panose="02020900000000000000" pitchFamily="18" charset="-128"/>
                <a:ea typeface="HGS明朝E" panose="02020900000000000000" pitchFamily="18" charset="-128"/>
              </a:rPr>
              <a:t>ビアンコートＷ</a:t>
            </a:r>
            <a:r>
              <a:rPr kumimoji="0" lang="en-US" altLang="ja-JP" b="0" kern="0">
                <a:solidFill>
                  <a:srgbClr val="FFFFFF"/>
                </a:solidFill>
                <a:latin typeface="HGS明朝E" panose="02020900000000000000" pitchFamily="18" charset="-128"/>
                <a:ea typeface="HGS明朝E" panose="02020900000000000000" pitchFamily="18" charset="-128"/>
              </a:rPr>
              <a:t>(Wood)</a:t>
            </a:r>
            <a:endParaRPr kumimoji="0" lang="ja-JP" altLang="en-US" b="0" kern="0" dirty="0">
              <a:solidFill>
                <a:srgbClr val="FFFFFF"/>
              </a:solidFill>
              <a:latin typeface="HGS明朝E" panose="02020900000000000000" pitchFamily="18" charset="-128"/>
              <a:ea typeface="HGS明朝E" panose="02020900000000000000" pitchFamily="18" charset="-128"/>
            </a:endParaRPr>
          </a:p>
        </p:txBody>
      </p:sp>
      <p:pic>
        <p:nvPicPr>
          <p:cNvPr id="2" name="図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68352" y="2132481"/>
            <a:ext cx="2771800" cy="1944591"/>
          </a:xfrm>
          <a:prstGeom prst="rect">
            <a:avLst/>
          </a:prstGeom>
          <a:ln w="34925">
            <a:solidFill>
              <a:schemeClr val="accent6">
                <a:lumMod val="75000"/>
              </a:schemeClr>
            </a:solidFill>
          </a:ln>
        </p:spPr>
      </p:pic>
      <p:pic>
        <p:nvPicPr>
          <p:cNvPr id="3" name="図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64696" y="2132481"/>
            <a:ext cx="2771800" cy="1961915"/>
          </a:xfrm>
          <a:prstGeom prst="rect">
            <a:avLst/>
          </a:prstGeom>
          <a:ln w="34925">
            <a:solidFill>
              <a:schemeClr val="accent6">
                <a:lumMod val="75000"/>
              </a:schemeClr>
            </a:solidFill>
          </a:ln>
        </p:spPr>
      </p:pic>
      <p:pic>
        <p:nvPicPr>
          <p:cNvPr id="4" name="図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6268" y="2132856"/>
            <a:ext cx="2771800" cy="1966246"/>
          </a:xfrm>
          <a:prstGeom prst="rect">
            <a:avLst/>
          </a:prstGeom>
          <a:ln w="34925">
            <a:solidFill>
              <a:schemeClr val="accent6">
                <a:lumMod val="75000"/>
              </a:schemeClr>
            </a:solidFill>
          </a:ln>
        </p:spPr>
      </p:pic>
      <p:pic>
        <p:nvPicPr>
          <p:cNvPr id="5" name="図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56184" y="4415082"/>
            <a:ext cx="2771800" cy="1966246"/>
          </a:xfrm>
          <a:prstGeom prst="rect">
            <a:avLst/>
          </a:prstGeom>
          <a:ln w="34925">
            <a:solidFill>
              <a:schemeClr val="accent6">
                <a:lumMod val="75000"/>
              </a:schemeClr>
            </a:solidFill>
          </a:ln>
        </p:spPr>
      </p:pic>
      <p:pic>
        <p:nvPicPr>
          <p:cNvPr id="6" name="図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16016" y="4415082"/>
            <a:ext cx="2771800" cy="1957584"/>
          </a:xfrm>
          <a:prstGeom prst="rect">
            <a:avLst/>
          </a:prstGeom>
          <a:ln w="34925">
            <a:solidFill>
              <a:schemeClr val="accent6">
                <a:lumMod val="75000"/>
              </a:schemeClr>
            </a:solidFill>
          </a:ln>
        </p:spPr>
      </p:pic>
      <p:sp>
        <p:nvSpPr>
          <p:cNvPr id="10" name="テキスト ボックス 9"/>
          <p:cNvSpPr txBox="1"/>
          <p:nvPr/>
        </p:nvSpPr>
        <p:spPr>
          <a:xfrm>
            <a:off x="363379" y="1052736"/>
            <a:ext cx="8352928" cy="830997"/>
          </a:xfrm>
          <a:prstGeom prst="rect">
            <a:avLst/>
          </a:prstGeom>
          <a:noFill/>
        </p:spPr>
        <p:txBody>
          <a:bodyPr wrap="square" rtlCol="0">
            <a:spAutoFit/>
          </a:bodyPr>
          <a:lstStyle/>
          <a:p>
            <a:r>
              <a:rPr lang="ja-JP" altLang="en-US" sz="2400" b="0" dirty="0">
                <a:solidFill>
                  <a:srgbClr val="FFFFFF"/>
                </a:solidFill>
                <a:latin typeface="HGS明朝E" panose="02020900000000000000" pitchFamily="18" charset="-128"/>
                <a:ea typeface="HGS明朝E" panose="02020900000000000000" pitchFamily="18" charset="-128"/>
              </a:rPr>
              <a:t>同時に、ご利用者の方が降雨後にベンチ等に座られた際の、</a:t>
            </a:r>
            <a:r>
              <a:rPr lang="en-US" altLang="ja-JP" sz="2400" b="0" dirty="0">
                <a:solidFill>
                  <a:srgbClr val="FFFFFF"/>
                </a:solidFill>
                <a:latin typeface="HGS明朝E" panose="02020900000000000000" pitchFamily="18" charset="-128"/>
                <a:ea typeface="HGS明朝E" panose="02020900000000000000" pitchFamily="18" charset="-128"/>
              </a:rPr>
              <a:t/>
            </a:r>
            <a:br>
              <a:rPr lang="en-US" altLang="ja-JP" sz="2400" b="0" dirty="0">
                <a:solidFill>
                  <a:srgbClr val="FFFFFF"/>
                </a:solidFill>
                <a:latin typeface="HGS明朝E" panose="02020900000000000000" pitchFamily="18" charset="-128"/>
                <a:ea typeface="HGS明朝E" panose="02020900000000000000" pitchFamily="18" charset="-128"/>
              </a:rPr>
            </a:br>
            <a:r>
              <a:rPr lang="ja-JP" altLang="en-US" sz="2400" b="0" dirty="0">
                <a:solidFill>
                  <a:srgbClr val="FFFF00"/>
                </a:solidFill>
                <a:latin typeface="HGS明朝E" panose="02020900000000000000" pitchFamily="18" charset="-128"/>
                <a:ea typeface="HGS明朝E" panose="02020900000000000000" pitchFamily="18" charset="-128"/>
              </a:rPr>
              <a:t>衣服等への色移りが軽減</a:t>
            </a:r>
            <a:r>
              <a:rPr lang="ja-JP" altLang="en-US" sz="2400" b="0" dirty="0">
                <a:solidFill>
                  <a:srgbClr val="FFFFFF"/>
                </a:solidFill>
                <a:latin typeface="HGS明朝E" panose="02020900000000000000" pitchFamily="18" charset="-128"/>
                <a:ea typeface="HGS明朝E" panose="02020900000000000000" pitchFamily="18" charset="-128"/>
              </a:rPr>
              <a:t>されます。</a:t>
            </a:r>
            <a:endParaRPr lang="en-US" altLang="ja-JP" sz="2400" b="0" dirty="0">
              <a:solidFill>
                <a:srgbClr val="FFFFFF"/>
              </a:solidFill>
              <a:latin typeface="HGS明朝E" panose="02020900000000000000" pitchFamily="18" charset="-128"/>
              <a:ea typeface="HGS明朝E" panose="02020900000000000000" pitchFamily="18" charset="-128"/>
            </a:endParaRPr>
          </a:p>
        </p:txBody>
      </p:sp>
    </p:spTree>
    <p:extLst>
      <p:ext uri="{BB962C8B-B14F-4D97-AF65-F5344CB8AC3E}">
        <p14:creationId xmlns:p14="http://schemas.microsoft.com/office/powerpoint/2010/main" val="2904301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par>
                                <p:cTn id="14" presetID="10" presetClass="entr" presetSubtype="0"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par>
                                <p:cTn id="17" presetID="10"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6.xml><?xml version="1.0" encoding="utf-8"?>
<p:sld xmlns:a="http://schemas.openxmlformats.org/drawingml/2006/main" xmlns:r="http://schemas.openxmlformats.org/officeDocument/2006/relationships" xmlns:p="http://schemas.openxmlformats.org/presentationml/2006/main">
  <p:cSld>
    <p:bg>
      <p:bgPr>
        <a:gradFill rotWithShape="0">
          <a:gsLst>
            <a:gs pos="65000">
              <a:schemeClr val="accent6">
                <a:lumMod val="50000"/>
              </a:schemeClr>
            </a:gs>
            <a:gs pos="100000">
              <a:schemeClr val="bg1"/>
            </a:gs>
          </a:gsLst>
          <a:lin ang="2700000" scaled="1"/>
        </a:gradFill>
        <a:effectLst/>
      </p:bgPr>
    </p:bg>
    <p:spTree>
      <p:nvGrpSpPr>
        <p:cNvPr id="1" name=""/>
        <p:cNvGrpSpPr/>
        <p:nvPr/>
      </p:nvGrpSpPr>
      <p:grpSpPr>
        <a:xfrm>
          <a:off x="0" y="0"/>
          <a:ext cx="0" cy="0"/>
          <a:chOff x="0" y="0"/>
          <a:chExt cx="0" cy="0"/>
        </a:xfrm>
      </p:grpSpPr>
      <p:pic>
        <p:nvPicPr>
          <p:cNvPr id="9" name="図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3520" y="1560968"/>
            <a:ext cx="3819880" cy="5145620"/>
          </a:xfrm>
          <a:prstGeom prst="rect">
            <a:avLst/>
          </a:prstGeom>
          <a:ln w="47625">
            <a:solidFill>
              <a:schemeClr val="accent6">
                <a:lumMod val="75000"/>
              </a:schemeClr>
            </a:solidFill>
          </a:ln>
        </p:spPr>
      </p:pic>
      <p:pic>
        <p:nvPicPr>
          <p:cNvPr id="10" name="図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09415" y="1560898"/>
            <a:ext cx="3830607" cy="5132100"/>
          </a:xfrm>
          <a:prstGeom prst="rect">
            <a:avLst/>
          </a:prstGeom>
          <a:ln w="47625">
            <a:solidFill>
              <a:schemeClr val="accent6">
                <a:lumMod val="75000"/>
              </a:schemeClr>
            </a:solidFill>
          </a:ln>
        </p:spPr>
      </p:pic>
      <p:sp>
        <p:nvSpPr>
          <p:cNvPr id="8" name="テキスト ボックス 7"/>
          <p:cNvSpPr txBox="1"/>
          <p:nvPr/>
        </p:nvSpPr>
        <p:spPr>
          <a:xfrm>
            <a:off x="228600" y="1099303"/>
            <a:ext cx="8686800" cy="461665"/>
          </a:xfrm>
          <a:prstGeom prst="rect">
            <a:avLst/>
          </a:prstGeom>
          <a:noFill/>
        </p:spPr>
        <p:txBody>
          <a:bodyPr wrap="square" rtlCol="0">
            <a:spAutoFit/>
          </a:bodyPr>
          <a:lstStyle/>
          <a:p>
            <a:r>
              <a:rPr lang="ja-JP" altLang="en-US" sz="2400" dirty="0" smtClean="0">
                <a:solidFill>
                  <a:srgbClr val="FFFFFF"/>
                </a:solidFill>
              </a:rPr>
              <a:t>木目を塗りつぶさず、</a:t>
            </a:r>
            <a:r>
              <a:rPr lang="ja-JP" altLang="en-US" sz="2400" dirty="0" smtClean="0">
                <a:solidFill>
                  <a:srgbClr val="FFFF00"/>
                </a:solidFill>
              </a:rPr>
              <a:t>木目を活かした塗装</a:t>
            </a:r>
            <a:r>
              <a:rPr lang="ja-JP" altLang="en-US" sz="2400" dirty="0" smtClean="0">
                <a:solidFill>
                  <a:srgbClr val="FFFFFF"/>
                </a:solidFill>
              </a:rPr>
              <a:t>が出来ます。</a:t>
            </a:r>
            <a:endParaRPr lang="en-US" altLang="ja-JP" sz="2400" dirty="0">
              <a:solidFill>
                <a:srgbClr val="FFFFFF"/>
              </a:solidFill>
            </a:endParaRPr>
          </a:p>
        </p:txBody>
      </p:sp>
      <p:sp>
        <p:nvSpPr>
          <p:cNvPr id="7" name="Rectangle 2"/>
          <p:cNvSpPr txBox="1">
            <a:spLocks noChangeArrowheads="1"/>
          </p:cNvSpPr>
          <p:nvPr/>
        </p:nvSpPr>
        <p:spPr bwMode="auto">
          <a:xfrm>
            <a:off x="457200" y="762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kumimoji="0" lang="ja-JP" altLang="en-US" b="0" kern="0" dirty="0">
                <a:solidFill>
                  <a:srgbClr val="FFFFFF"/>
                </a:solidFill>
                <a:latin typeface="HGS明朝E" panose="02020900000000000000" pitchFamily="18" charset="-128"/>
                <a:ea typeface="HGS明朝E" panose="02020900000000000000" pitchFamily="18" charset="-128"/>
              </a:rPr>
              <a:t>ビアンコートＷ</a:t>
            </a:r>
            <a:r>
              <a:rPr kumimoji="0" lang="en-US" altLang="ja-JP" b="0" kern="0" dirty="0">
                <a:solidFill>
                  <a:srgbClr val="FFFFFF"/>
                </a:solidFill>
                <a:latin typeface="HGS明朝E" panose="02020900000000000000" pitchFamily="18" charset="-128"/>
                <a:ea typeface="HGS明朝E" panose="02020900000000000000" pitchFamily="18" charset="-128"/>
              </a:rPr>
              <a:t>(Wood)</a:t>
            </a:r>
            <a:endParaRPr kumimoji="0" lang="ja-JP" altLang="en-US" b="0" kern="0" dirty="0">
              <a:solidFill>
                <a:srgbClr val="FFFFFF"/>
              </a:solidFill>
              <a:latin typeface="HGS明朝E" panose="02020900000000000000" pitchFamily="18" charset="-128"/>
              <a:ea typeface="HGS明朝E" panose="02020900000000000000" pitchFamily="18" charset="-128"/>
            </a:endParaRPr>
          </a:p>
        </p:txBody>
      </p:sp>
      <p:cxnSp>
        <p:nvCxnSpPr>
          <p:cNvPr id="11" name="直線矢印コネクタ 10"/>
          <p:cNvCxnSpPr/>
          <p:nvPr/>
        </p:nvCxnSpPr>
        <p:spPr bwMode="auto">
          <a:xfrm>
            <a:off x="4207328" y="3886200"/>
            <a:ext cx="602087" cy="0"/>
          </a:xfrm>
          <a:prstGeom prst="straightConnector1">
            <a:avLst/>
          </a:prstGeom>
          <a:noFill/>
          <a:ln w="88900" cap="flat" cmpd="sng" algn="ctr">
            <a:solidFill>
              <a:schemeClr val="bg1"/>
            </a:solidFill>
            <a:prstDash val="solid"/>
            <a:round/>
            <a:headEnd type="none" w="med" len="med"/>
            <a:tailEnd type="stealth"/>
          </a:ln>
          <a:effectLst/>
        </p:spPr>
      </p:cxnSp>
    </p:spTree>
    <p:extLst>
      <p:ext uri="{BB962C8B-B14F-4D97-AF65-F5344CB8AC3E}">
        <p14:creationId xmlns:p14="http://schemas.microsoft.com/office/powerpoint/2010/main" val="443487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0" presetClass="entr" presetSubtype="0"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7.xml><?xml version="1.0" encoding="utf-8"?>
<p:sld xmlns:a="http://schemas.openxmlformats.org/drawingml/2006/main" xmlns:r="http://schemas.openxmlformats.org/officeDocument/2006/relationships" xmlns:p="http://schemas.openxmlformats.org/presentationml/2006/main">
  <p:cSld>
    <p:bg>
      <p:bgPr>
        <a:gradFill rotWithShape="0">
          <a:gsLst>
            <a:gs pos="65000">
              <a:schemeClr val="accent6">
                <a:lumMod val="50000"/>
              </a:schemeClr>
            </a:gs>
            <a:gs pos="100000">
              <a:schemeClr val="bg1"/>
            </a:gs>
          </a:gsLst>
          <a:lin ang="2700000" scaled="1"/>
        </a:gradFill>
        <a:effectLst/>
      </p:bgPr>
    </p:bg>
    <p:spTree>
      <p:nvGrpSpPr>
        <p:cNvPr id="1" name=""/>
        <p:cNvGrpSpPr/>
        <p:nvPr/>
      </p:nvGrpSpPr>
      <p:grpSpPr>
        <a:xfrm>
          <a:off x="0" y="0"/>
          <a:ext cx="0" cy="0"/>
          <a:chOff x="0" y="0"/>
          <a:chExt cx="0" cy="0"/>
        </a:xfrm>
      </p:grpSpPr>
      <p:sp>
        <p:nvSpPr>
          <p:cNvPr id="8" name="テキスト ボックス 7"/>
          <p:cNvSpPr txBox="1"/>
          <p:nvPr/>
        </p:nvSpPr>
        <p:spPr>
          <a:xfrm>
            <a:off x="571584" y="6122397"/>
            <a:ext cx="8115216" cy="461665"/>
          </a:xfrm>
          <a:prstGeom prst="rect">
            <a:avLst/>
          </a:prstGeom>
          <a:noFill/>
        </p:spPr>
        <p:txBody>
          <a:bodyPr wrap="square" rtlCol="0">
            <a:spAutoFit/>
          </a:bodyPr>
          <a:lstStyle/>
          <a:p>
            <a:r>
              <a:rPr lang="ja-JP" altLang="en-US" sz="2400" dirty="0">
                <a:solidFill>
                  <a:srgbClr val="FFFFFF"/>
                </a:solidFill>
              </a:rPr>
              <a:t>木部</a:t>
            </a:r>
            <a:r>
              <a:rPr lang="ja-JP" altLang="en-US" sz="2400" dirty="0" smtClean="0">
                <a:solidFill>
                  <a:srgbClr val="FFFFFF"/>
                </a:solidFill>
              </a:rPr>
              <a:t>手摺に艶を取り戻します</a:t>
            </a:r>
            <a:endParaRPr lang="en-US" altLang="ja-JP" sz="2400" dirty="0">
              <a:solidFill>
                <a:srgbClr val="FFFFFF"/>
              </a:solidFill>
            </a:endParaRPr>
          </a:p>
        </p:txBody>
      </p:sp>
      <p:sp>
        <p:nvSpPr>
          <p:cNvPr id="6" name="Rectangle 2"/>
          <p:cNvSpPr txBox="1">
            <a:spLocks noChangeArrowheads="1"/>
          </p:cNvSpPr>
          <p:nvPr/>
        </p:nvSpPr>
        <p:spPr bwMode="auto">
          <a:xfrm>
            <a:off x="457200" y="762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kumimoji="0" lang="ja-JP" altLang="en-US" b="0" kern="0" dirty="0">
                <a:solidFill>
                  <a:srgbClr val="FFFFFF"/>
                </a:solidFill>
                <a:latin typeface="HGS明朝E" panose="02020900000000000000" pitchFamily="18" charset="-128"/>
                <a:ea typeface="HGS明朝E" panose="02020900000000000000" pitchFamily="18" charset="-128"/>
              </a:rPr>
              <a:t>ビアンコートＷ</a:t>
            </a:r>
            <a:r>
              <a:rPr kumimoji="0" lang="en-US" altLang="ja-JP" b="0" kern="0" dirty="0">
                <a:solidFill>
                  <a:srgbClr val="FFFFFF"/>
                </a:solidFill>
                <a:latin typeface="HGS明朝E" panose="02020900000000000000" pitchFamily="18" charset="-128"/>
                <a:ea typeface="HGS明朝E" panose="02020900000000000000" pitchFamily="18" charset="-128"/>
              </a:rPr>
              <a:t>(Wood)</a:t>
            </a:r>
            <a:endParaRPr kumimoji="0" lang="ja-JP" altLang="en-US" b="0" kern="0" dirty="0">
              <a:solidFill>
                <a:srgbClr val="FFFFFF"/>
              </a:solidFill>
              <a:latin typeface="HGS明朝E" panose="02020900000000000000" pitchFamily="18" charset="-128"/>
              <a:ea typeface="HGS明朝E" panose="02020900000000000000" pitchFamily="18" charset="-128"/>
            </a:endParaRPr>
          </a:p>
        </p:txBody>
      </p:sp>
      <p:pic>
        <p:nvPicPr>
          <p:cNvPr id="9" name="図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4448775" y="1880625"/>
            <a:ext cx="4643400" cy="3482550"/>
          </a:xfrm>
          <a:prstGeom prst="rect">
            <a:avLst/>
          </a:prstGeom>
          <a:ln w="31750">
            <a:solidFill>
              <a:schemeClr val="accent6">
                <a:lumMod val="75000"/>
              </a:schemeClr>
            </a:solidFill>
          </a:ln>
        </p:spPr>
      </p:pic>
      <p:pic>
        <p:nvPicPr>
          <p:cNvPr id="10" name="図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204225" y="1867563"/>
            <a:ext cx="4643400" cy="3482550"/>
          </a:xfrm>
          <a:prstGeom prst="rect">
            <a:avLst/>
          </a:prstGeom>
          <a:ln w="31750">
            <a:solidFill>
              <a:schemeClr val="accent6">
                <a:lumMod val="75000"/>
              </a:schemeClr>
            </a:solidFill>
          </a:ln>
        </p:spPr>
      </p:pic>
      <p:pic>
        <p:nvPicPr>
          <p:cNvPr id="11" name="図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2391375" y="1880625"/>
            <a:ext cx="4643400" cy="3482550"/>
          </a:xfrm>
          <a:prstGeom prst="rect">
            <a:avLst/>
          </a:prstGeom>
          <a:ln w="31750">
            <a:solidFill>
              <a:schemeClr val="accent6">
                <a:lumMod val="75000"/>
              </a:schemeClr>
            </a:solidFill>
          </a:ln>
        </p:spPr>
      </p:pic>
    </p:spTree>
    <p:extLst>
      <p:ext uri="{BB962C8B-B14F-4D97-AF65-F5344CB8AC3E}">
        <p14:creationId xmlns:p14="http://schemas.microsoft.com/office/powerpoint/2010/main" val="2280227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par>
                                <p:cTn id="21" presetID="10" presetClass="exit" presetSubtype="0" fill="hold" nodeType="withEffect">
                                  <p:stCondLst>
                                    <p:cond delay="0"/>
                                  </p:stCondLst>
                                  <p:childTnLst>
                                    <p:animEffect transition="out" filter="fade">
                                      <p:cBhvr>
                                        <p:cTn id="22" dur="500"/>
                                        <p:tgtEl>
                                          <p:spTgt spid="11"/>
                                        </p:tgtEl>
                                      </p:cBhvr>
                                    </p:animEffect>
                                    <p:set>
                                      <p:cBhvr>
                                        <p:cTn id="23"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8.xml><?xml version="1.0" encoding="utf-8"?>
<p:sld xmlns:a="http://schemas.openxmlformats.org/drawingml/2006/main" xmlns:r="http://schemas.openxmlformats.org/officeDocument/2006/relationships" xmlns:p="http://schemas.openxmlformats.org/presentationml/2006/main">
  <p:cSld>
    <p:bg>
      <p:bgPr>
        <a:gradFill rotWithShape="0">
          <a:gsLst>
            <a:gs pos="65000">
              <a:schemeClr val="accent6">
                <a:lumMod val="50000"/>
              </a:schemeClr>
            </a:gs>
            <a:gs pos="100000">
              <a:schemeClr val="bg1"/>
            </a:gs>
          </a:gsLst>
          <a:lin ang="2700000" scaled="1"/>
        </a:gradFill>
        <a:effectLst/>
      </p:bgPr>
    </p:bg>
    <p:spTree>
      <p:nvGrpSpPr>
        <p:cNvPr id="1" name=""/>
        <p:cNvGrpSpPr/>
        <p:nvPr/>
      </p:nvGrpSpPr>
      <p:grpSpPr>
        <a:xfrm>
          <a:off x="0" y="0"/>
          <a:ext cx="0" cy="0"/>
          <a:chOff x="0" y="0"/>
          <a:chExt cx="0" cy="0"/>
        </a:xfrm>
      </p:grpSpPr>
      <p:pic>
        <p:nvPicPr>
          <p:cNvPr id="3" name="図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 y="1219200"/>
            <a:ext cx="4267200" cy="3200400"/>
          </a:xfrm>
          <a:prstGeom prst="rect">
            <a:avLst/>
          </a:prstGeom>
          <a:ln w="31750">
            <a:solidFill>
              <a:schemeClr val="accent6"/>
            </a:solidFill>
          </a:ln>
        </p:spPr>
      </p:pic>
      <p:pic>
        <p:nvPicPr>
          <p:cNvPr id="5" name="図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00600" y="1238250"/>
            <a:ext cx="3943350" cy="5257800"/>
          </a:xfrm>
          <a:prstGeom prst="rect">
            <a:avLst/>
          </a:prstGeom>
          <a:ln w="31750">
            <a:solidFill>
              <a:schemeClr val="accent6"/>
            </a:solidFill>
          </a:ln>
        </p:spPr>
      </p:pic>
      <p:sp>
        <p:nvSpPr>
          <p:cNvPr id="8" name="テキスト ボックス 7"/>
          <p:cNvSpPr txBox="1"/>
          <p:nvPr/>
        </p:nvSpPr>
        <p:spPr>
          <a:xfrm>
            <a:off x="457200" y="4876800"/>
            <a:ext cx="3810000" cy="830997"/>
          </a:xfrm>
          <a:prstGeom prst="rect">
            <a:avLst/>
          </a:prstGeom>
          <a:noFill/>
        </p:spPr>
        <p:txBody>
          <a:bodyPr wrap="square" rtlCol="0">
            <a:spAutoFit/>
          </a:bodyPr>
          <a:lstStyle/>
          <a:p>
            <a:r>
              <a:rPr lang="ja-JP" altLang="en-US" sz="2400" dirty="0">
                <a:solidFill>
                  <a:srgbClr val="FFFFFF"/>
                </a:solidFill>
              </a:rPr>
              <a:t>軒天の雨染み・水染みの</a:t>
            </a:r>
            <a:r>
              <a:rPr lang="en-US" altLang="ja-JP" sz="2400" dirty="0">
                <a:solidFill>
                  <a:srgbClr val="FFFFFF"/>
                </a:solidFill>
              </a:rPr>
              <a:t/>
            </a:r>
            <a:br>
              <a:rPr lang="en-US" altLang="ja-JP" sz="2400" dirty="0">
                <a:solidFill>
                  <a:srgbClr val="FFFFFF"/>
                </a:solidFill>
              </a:rPr>
            </a:br>
            <a:r>
              <a:rPr lang="ja-JP" altLang="en-US" sz="2400" dirty="0">
                <a:solidFill>
                  <a:srgbClr val="FFFFFF"/>
                </a:solidFill>
              </a:rPr>
              <a:t>発生を防ぎます</a:t>
            </a:r>
            <a:endParaRPr lang="en-US" altLang="ja-JP" sz="2400" dirty="0">
              <a:solidFill>
                <a:srgbClr val="FFFFFF"/>
              </a:solidFill>
            </a:endParaRPr>
          </a:p>
        </p:txBody>
      </p:sp>
      <p:sp>
        <p:nvSpPr>
          <p:cNvPr id="6" name="Rectangle 2"/>
          <p:cNvSpPr txBox="1">
            <a:spLocks noChangeArrowheads="1"/>
          </p:cNvSpPr>
          <p:nvPr/>
        </p:nvSpPr>
        <p:spPr bwMode="auto">
          <a:xfrm>
            <a:off x="457200" y="762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kumimoji="0" lang="ja-JP" altLang="en-US" b="0" kern="0" dirty="0">
                <a:solidFill>
                  <a:srgbClr val="FFFFFF"/>
                </a:solidFill>
                <a:latin typeface="HGS明朝E" panose="02020900000000000000" pitchFamily="18" charset="-128"/>
                <a:ea typeface="HGS明朝E" panose="02020900000000000000" pitchFamily="18" charset="-128"/>
              </a:rPr>
              <a:t>ビアンコートＷ</a:t>
            </a:r>
            <a:r>
              <a:rPr kumimoji="0" lang="en-US" altLang="ja-JP" b="0" kern="0" dirty="0">
                <a:solidFill>
                  <a:srgbClr val="FFFFFF"/>
                </a:solidFill>
                <a:latin typeface="HGS明朝E" panose="02020900000000000000" pitchFamily="18" charset="-128"/>
                <a:ea typeface="HGS明朝E" panose="02020900000000000000" pitchFamily="18" charset="-128"/>
              </a:rPr>
              <a:t>(Wood)</a:t>
            </a:r>
            <a:endParaRPr kumimoji="0" lang="ja-JP" altLang="en-US" b="0" kern="0" dirty="0">
              <a:solidFill>
                <a:srgbClr val="FFFFFF"/>
              </a:solidFill>
              <a:latin typeface="HGS明朝E" panose="02020900000000000000" pitchFamily="18" charset="-128"/>
              <a:ea typeface="HGS明朝E" panose="02020900000000000000" pitchFamily="18" charset="-128"/>
            </a:endParaRPr>
          </a:p>
        </p:txBody>
      </p:sp>
    </p:spTree>
    <p:extLst>
      <p:ext uri="{BB962C8B-B14F-4D97-AF65-F5344CB8AC3E}">
        <p14:creationId xmlns:p14="http://schemas.microsoft.com/office/powerpoint/2010/main" val="2616152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9.xml><?xml version="1.0" encoding="utf-8"?>
<p:sld xmlns:a="http://schemas.openxmlformats.org/drawingml/2006/main" xmlns:r="http://schemas.openxmlformats.org/officeDocument/2006/relationships" xmlns:p="http://schemas.openxmlformats.org/presentationml/2006/main">
  <p:cSld>
    <p:bg>
      <p:bgPr>
        <a:gradFill rotWithShape="0">
          <a:gsLst>
            <a:gs pos="65000">
              <a:schemeClr val="accent6">
                <a:lumMod val="50000"/>
              </a:schemeClr>
            </a:gs>
            <a:gs pos="100000">
              <a:schemeClr val="bg1"/>
            </a:gs>
          </a:gsLst>
          <a:lin ang="2700000" scaled="1"/>
        </a:gradFill>
        <a:effectLst/>
      </p:bgPr>
    </p:bg>
    <p:spTree>
      <p:nvGrpSpPr>
        <p:cNvPr id="1" name=""/>
        <p:cNvGrpSpPr/>
        <p:nvPr/>
      </p:nvGrpSpPr>
      <p:grpSpPr>
        <a:xfrm>
          <a:off x="0" y="0"/>
          <a:ext cx="0" cy="0"/>
          <a:chOff x="0" y="0"/>
          <a:chExt cx="0" cy="0"/>
        </a:xfrm>
      </p:grpSpPr>
      <p:pic>
        <p:nvPicPr>
          <p:cNvPr id="4" name="図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1219200"/>
            <a:ext cx="4279900" cy="3209925"/>
          </a:xfrm>
          <a:prstGeom prst="rect">
            <a:avLst/>
          </a:prstGeom>
          <a:ln w="31750">
            <a:solidFill>
              <a:schemeClr val="accent6"/>
            </a:solidFill>
          </a:ln>
        </p:spPr>
      </p:pic>
      <p:pic>
        <p:nvPicPr>
          <p:cNvPr id="2" name="図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00600" y="1247775"/>
            <a:ext cx="3929063" cy="5238750"/>
          </a:xfrm>
          <a:prstGeom prst="rect">
            <a:avLst/>
          </a:prstGeom>
          <a:ln w="31750">
            <a:solidFill>
              <a:schemeClr val="accent6"/>
            </a:solidFill>
          </a:ln>
        </p:spPr>
      </p:pic>
      <p:sp>
        <p:nvSpPr>
          <p:cNvPr id="8" name="テキスト ボックス 7"/>
          <p:cNvSpPr txBox="1"/>
          <p:nvPr/>
        </p:nvSpPr>
        <p:spPr>
          <a:xfrm>
            <a:off x="228600" y="4876800"/>
            <a:ext cx="4343400" cy="830997"/>
          </a:xfrm>
          <a:prstGeom prst="rect">
            <a:avLst/>
          </a:prstGeom>
          <a:noFill/>
        </p:spPr>
        <p:txBody>
          <a:bodyPr wrap="square" rtlCol="0">
            <a:spAutoFit/>
          </a:bodyPr>
          <a:lstStyle/>
          <a:p>
            <a:r>
              <a:rPr lang="ja-JP" altLang="en-US" sz="2400" dirty="0">
                <a:solidFill>
                  <a:srgbClr val="FFFFFF"/>
                </a:solidFill>
              </a:rPr>
              <a:t>植栽等の汚れは付着しますが、</a:t>
            </a:r>
            <a:r>
              <a:rPr lang="en-US" altLang="ja-JP" sz="2400" dirty="0">
                <a:solidFill>
                  <a:srgbClr val="FFFFFF"/>
                </a:solidFill>
              </a:rPr>
              <a:t/>
            </a:r>
            <a:br>
              <a:rPr lang="en-US" altLang="ja-JP" sz="2400" dirty="0">
                <a:solidFill>
                  <a:srgbClr val="FFFFFF"/>
                </a:solidFill>
              </a:rPr>
            </a:br>
            <a:r>
              <a:rPr lang="ja-JP" altLang="en-US" sz="2400" dirty="0">
                <a:solidFill>
                  <a:srgbClr val="FFFFFF"/>
                </a:solidFill>
              </a:rPr>
              <a:t>メンテナンスは簡単</a:t>
            </a:r>
            <a:endParaRPr lang="en-US" altLang="ja-JP" sz="2400" dirty="0">
              <a:solidFill>
                <a:srgbClr val="FFFFFF"/>
              </a:solidFill>
            </a:endParaRPr>
          </a:p>
        </p:txBody>
      </p:sp>
      <p:sp>
        <p:nvSpPr>
          <p:cNvPr id="7" name="Rectangle 2"/>
          <p:cNvSpPr txBox="1">
            <a:spLocks noChangeArrowheads="1"/>
          </p:cNvSpPr>
          <p:nvPr/>
        </p:nvSpPr>
        <p:spPr bwMode="auto">
          <a:xfrm>
            <a:off x="457200" y="762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kumimoji="0" lang="ja-JP" altLang="en-US" b="0" kern="0" dirty="0">
                <a:solidFill>
                  <a:srgbClr val="FFFFFF"/>
                </a:solidFill>
                <a:latin typeface="HGS明朝E" panose="02020900000000000000" pitchFamily="18" charset="-128"/>
                <a:ea typeface="HGS明朝E" panose="02020900000000000000" pitchFamily="18" charset="-128"/>
              </a:rPr>
              <a:t>ビアンコートＷ</a:t>
            </a:r>
            <a:r>
              <a:rPr kumimoji="0" lang="en-US" altLang="ja-JP" b="0" kern="0" dirty="0">
                <a:solidFill>
                  <a:srgbClr val="FFFFFF"/>
                </a:solidFill>
                <a:latin typeface="HGS明朝E" panose="02020900000000000000" pitchFamily="18" charset="-128"/>
                <a:ea typeface="HGS明朝E" panose="02020900000000000000" pitchFamily="18" charset="-128"/>
              </a:rPr>
              <a:t>(Wood)</a:t>
            </a:r>
            <a:endParaRPr kumimoji="0" lang="ja-JP" altLang="en-US" b="0" kern="0" dirty="0">
              <a:solidFill>
                <a:srgbClr val="FFFFFF"/>
              </a:solidFill>
              <a:latin typeface="HGS明朝E" panose="02020900000000000000" pitchFamily="18" charset="-128"/>
              <a:ea typeface="HGS明朝E" panose="02020900000000000000" pitchFamily="18" charset="-128"/>
            </a:endParaRPr>
          </a:p>
        </p:txBody>
      </p:sp>
    </p:spTree>
    <p:extLst>
      <p:ext uri="{BB962C8B-B14F-4D97-AF65-F5344CB8AC3E}">
        <p14:creationId xmlns:p14="http://schemas.microsoft.com/office/powerpoint/2010/main" val="1132065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idx="4294967295"/>
          </p:nvPr>
        </p:nvSpPr>
        <p:spPr>
          <a:xfrm>
            <a:off x="457200" y="76200"/>
            <a:ext cx="8229600" cy="1143000"/>
          </a:xfrm>
          <a:noFill/>
        </p:spPr>
        <p:txBody>
          <a:bodyPr/>
          <a:lstStyle/>
          <a:p>
            <a:pPr eaLnBrk="1" hangingPunct="1"/>
            <a:r>
              <a:rPr lang="ja-JP" altLang="en-US" dirty="0">
                <a:solidFill>
                  <a:schemeClr val="hlink"/>
                </a:solidFill>
                <a:ea typeface="ＭＳ Ｐゴシック" pitchFamily="50" charset="-128"/>
              </a:rPr>
              <a:t>ビアンコートＢ（</a:t>
            </a:r>
            <a:r>
              <a:rPr lang="en-US" altLang="ja-JP" dirty="0">
                <a:solidFill>
                  <a:schemeClr val="bg1"/>
                </a:solidFill>
                <a:ea typeface="ＭＳ Ｐゴシック" pitchFamily="50" charset="-128"/>
              </a:rPr>
              <a:t> BC-101B </a:t>
            </a:r>
            <a:r>
              <a:rPr lang="ja-JP" altLang="en-US" dirty="0">
                <a:solidFill>
                  <a:schemeClr val="hlink"/>
                </a:solidFill>
                <a:ea typeface="ＭＳ Ｐゴシック" pitchFamily="50" charset="-128"/>
              </a:rPr>
              <a:t>）</a:t>
            </a:r>
          </a:p>
        </p:txBody>
      </p:sp>
      <p:sp>
        <p:nvSpPr>
          <p:cNvPr id="711683" name="Text Box 3"/>
          <p:cNvSpPr txBox="1">
            <a:spLocks noChangeArrowheads="1"/>
          </p:cNvSpPr>
          <p:nvPr/>
        </p:nvSpPr>
        <p:spPr bwMode="auto">
          <a:xfrm>
            <a:off x="0" y="990600"/>
            <a:ext cx="51054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prstDash val="dash"/>
                <a:miter lim="800000"/>
                <a:headEnd/>
                <a:tailEnd/>
              </a14:hiddenLine>
            </a:ext>
          </a:extLst>
        </p:spPr>
        <p:txBody>
          <a:bodyPr>
            <a:spAutoFit/>
          </a:bodyPr>
          <a:lstStyle>
            <a:lvl1pPr eaLnBrk="0" hangingPunct="0">
              <a:defRPr kumimoji="1" sz="1600" b="1">
                <a:solidFill>
                  <a:schemeClr val="bg1"/>
                </a:solidFill>
                <a:latin typeface="Arial" charset="0"/>
                <a:ea typeface="ＭＳ Ｐゴシック" pitchFamily="50" charset="-128"/>
              </a:defRPr>
            </a:lvl1pPr>
            <a:lvl2pPr marL="742950" indent="-285750" eaLnBrk="0" hangingPunct="0">
              <a:defRPr kumimoji="1" sz="1600" b="1">
                <a:solidFill>
                  <a:schemeClr val="bg1"/>
                </a:solidFill>
                <a:latin typeface="Arial" charset="0"/>
                <a:ea typeface="ＭＳ Ｐゴシック" pitchFamily="50" charset="-128"/>
              </a:defRPr>
            </a:lvl2pPr>
            <a:lvl3pPr marL="1143000" indent="-228600" eaLnBrk="0" hangingPunct="0">
              <a:defRPr kumimoji="1" sz="1600" b="1">
                <a:solidFill>
                  <a:schemeClr val="bg1"/>
                </a:solidFill>
                <a:latin typeface="Arial" charset="0"/>
                <a:ea typeface="ＭＳ Ｐゴシック" pitchFamily="50" charset="-128"/>
              </a:defRPr>
            </a:lvl3pPr>
            <a:lvl4pPr marL="1600200" indent="-228600" eaLnBrk="0" hangingPunct="0">
              <a:defRPr kumimoji="1" sz="1600" b="1">
                <a:solidFill>
                  <a:schemeClr val="bg1"/>
                </a:solidFill>
                <a:latin typeface="Arial" charset="0"/>
                <a:ea typeface="ＭＳ Ｐゴシック" pitchFamily="50" charset="-128"/>
              </a:defRPr>
            </a:lvl4pPr>
            <a:lvl5pPr marL="2057400" indent="-228600" eaLnBrk="0" hangingPunct="0">
              <a:defRPr kumimoji="1" sz="1600" b="1">
                <a:solidFill>
                  <a:schemeClr val="bg1"/>
                </a:solidFill>
                <a:latin typeface="Arial" charset="0"/>
                <a:ea typeface="ＭＳ Ｐゴシック" pitchFamily="50" charset="-128"/>
              </a:defRPr>
            </a:lvl5pPr>
            <a:lvl6pPr marL="25146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6pPr>
            <a:lvl7pPr marL="29718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7pPr>
            <a:lvl8pPr marL="34290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8pPr>
            <a:lvl9pPr marL="38862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9pPr>
          </a:lstStyle>
          <a:p>
            <a:pPr eaLnBrk="1" hangingPunct="1"/>
            <a:r>
              <a:rPr kumimoji="0" lang="ja-JP" altLang="en-US" sz="2800" b="0">
                <a:solidFill>
                  <a:srgbClr val="FFCC00"/>
                </a:solidFill>
              </a:rPr>
              <a:t>汚れは染み込みません。</a:t>
            </a:r>
            <a:endParaRPr lang="ja-JP" altLang="en-US" sz="2800">
              <a:solidFill>
                <a:srgbClr val="FFCC00"/>
              </a:solidFill>
            </a:endParaRPr>
          </a:p>
        </p:txBody>
      </p:sp>
      <p:pic>
        <p:nvPicPr>
          <p:cNvPr id="8196" name="Picture 10" descr="marker test 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19700" y="2438400"/>
            <a:ext cx="379095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7403" name="Picture 11" descr="marker test 0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1600" y="2438400"/>
            <a:ext cx="382905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7404" name="Picture 12" descr="marker test 0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81600" y="2438400"/>
            <a:ext cx="382905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9" name="Picture 13" descr="water tes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1676400"/>
            <a:ext cx="5076825"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 Box 3"/>
          <p:cNvSpPr txBox="1">
            <a:spLocks noChangeArrowheads="1"/>
          </p:cNvSpPr>
          <p:nvPr/>
        </p:nvSpPr>
        <p:spPr bwMode="auto">
          <a:xfrm>
            <a:off x="5181600" y="1828800"/>
            <a:ext cx="38100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prstDash val="dash"/>
                <a:miter lim="800000"/>
                <a:headEnd/>
                <a:tailEnd/>
              </a14:hiddenLine>
            </a:ext>
          </a:extLst>
        </p:spPr>
        <p:txBody>
          <a:bodyPr>
            <a:spAutoFit/>
          </a:bodyPr>
          <a:lstStyle>
            <a:lvl1pPr eaLnBrk="0" hangingPunct="0">
              <a:defRPr kumimoji="1" sz="1600" b="1">
                <a:solidFill>
                  <a:schemeClr val="bg1"/>
                </a:solidFill>
                <a:latin typeface="Arial" charset="0"/>
                <a:ea typeface="ＭＳ Ｐゴシック" pitchFamily="50" charset="-128"/>
              </a:defRPr>
            </a:lvl1pPr>
            <a:lvl2pPr marL="742950" indent="-285750" eaLnBrk="0" hangingPunct="0">
              <a:defRPr kumimoji="1" sz="1600" b="1">
                <a:solidFill>
                  <a:schemeClr val="bg1"/>
                </a:solidFill>
                <a:latin typeface="Arial" charset="0"/>
                <a:ea typeface="ＭＳ Ｐゴシック" pitchFamily="50" charset="-128"/>
              </a:defRPr>
            </a:lvl2pPr>
            <a:lvl3pPr marL="1143000" indent="-228600" eaLnBrk="0" hangingPunct="0">
              <a:defRPr kumimoji="1" sz="1600" b="1">
                <a:solidFill>
                  <a:schemeClr val="bg1"/>
                </a:solidFill>
                <a:latin typeface="Arial" charset="0"/>
                <a:ea typeface="ＭＳ Ｐゴシック" pitchFamily="50" charset="-128"/>
              </a:defRPr>
            </a:lvl3pPr>
            <a:lvl4pPr marL="1600200" indent="-228600" eaLnBrk="0" hangingPunct="0">
              <a:defRPr kumimoji="1" sz="1600" b="1">
                <a:solidFill>
                  <a:schemeClr val="bg1"/>
                </a:solidFill>
                <a:latin typeface="Arial" charset="0"/>
                <a:ea typeface="ＭＳ Ｐゴシック" pitchFamily="50" charset="-128"/>
              </a:defRPr>
            </a:lvl4pPr>
            <a:lvl5pPr marL="2057400" indent="-228600" eaLnBrk="0" hangingPunct="0">
              <a:defRPr kumimoji="1" sz="1600" b="1">
                <a:solidFill>
                  <a:schemeClr val="bg1"/>
                </a:solidFill>
                <a:latin typeface="Arial" charset="0"/>
                <a:ea typeface="ＭＳ Ｐゴシック" pitchFamily="50" charset="-128"/>
              </a:defRPr>
            </a:lvl5pPr>
            <a:lvl6pPr marL="25146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6pPr>
            <a:lvl7pPr marL="29718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7pPr>
            <a:lvl8pPr marL="34290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8pPr>
            <a:lvl9pPr marL="38862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9pPr>
          </a:lstStyle>
          <a:p>
            <a:pPr eaLnBrk="1" hangingPunct="1"/>
            <a:r>
              <a:rPr kumimoji="0" lang="ja-JP" altLang="en-US" sz="2800" b="0">
                <a:solidFill>
                  <a:srgbClr val="FFCC00"/>
                </a:solidFill>
              </a:rPr>
              <a:t>お手入れが簡単</a:t>
            </a:r>
            <a:endParaRPr lang="ja-JP" altLang="en-US" sz="2800">
              <a:solidFill>
                <a:srgbClr val="FFCC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187403"/>
                                        </p:tgtEl>
                                        <p:attrNameLst>
                                          <p:attrName>style.visibility</p:attrName>
                                        </p:attrNameLst>
                                      </p:cBhvr>
                                      <p:to>
                                        <p:strVal val="visible"/>
                                      </p:to>
                                    </p:set>
                                    <p:anim calcmode="lin" valueType="num">
                                      <p:cBhvr>
                                        <p:cTn id="7" dur="500" fill="hold"/>
                                        <p:tgtEl>
                                          <p:spTgt spid="187403"/>
                                        </p:tgtEl>
                                        <p:attrNameLst>
                                          <p:attrName>ppt_w</p:attrName>
                                        </p:attrNameLst>
                                      </p:cBhvr>
                                      <p:tavLst>
                                        <p:tav tm="0">
                                          <p:val>
                                            <p:fltVal val="0"/>
                                          </p:val>
                                        </p:tav>
                                        <p:tav tm="100000">
                                          <p:val>
                                            <p:strVal val="#ppt_w"/>
                                          </p:val>
                                        </p:tav>
                                      </p:tavLst>
                                    </p:anim>
                                    <p:anim calcmode="lin" valueType="num">
                                      <p:cBhvr>
                                        <p:cTn id="8" dur="500" fill="hold"/>
                                        <p:tgtEl>
                                          <p:spTgt spid="187403"/>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nodeType="clickEffect">
                                  <p:stCondLst>
                                    <p:cond delay="0"/>
                                  </p:stCondLst>
                                  <p:childTnLst>
                                    <p:set>
                                      <p:cBhvr>
                                        <p:cTn id="12" dur="1" fill="hold">
                                          <p:stCondLst>
                                            <p:cond delay="0"/>
                                          </p:stCondLst>
                                        </p:cTn>
                                        <p:tgtEl>
                                          <p:spTgt spid="187404"/>
                                        </p:tgtEl>
                                        <p:attrNameLst>
                                          <p:attrName>style.visibility</p:attrName>
                                        </p:attrNameLst>
                                      </p:cBhvr>
                                      <p:to>
                                        <p:strVal val="visible"/>
                                      </p:to>
                                    </p:set>
                                    <p:anim calcmode="lin" valueType="num">
                                      <p:cBhvr>
                                        <p:cTn id="13" dur="500" fill="hold"/>
                                        <p:tgtEl>
                                          <p:spTgt spid="187404"/>
                                        </p:tgtEl>
                                        <p:attrNameLst>
                                          <p:attrName>ppt_w</p:attrName>
                                        </p:attrNameLst>
                                      </p:cBhvr>
                                      <p:tavLst>
                                        <p:tav tm="0">
                                          <p:val>
                                            <p:fltVal val="0"/>
                                          </p:val>
                                        </p:tav>
                                        <p:tav tm="100000">
                                          <p:val>
                                            <p:strVal val="#ppt_w"/>
                                          </p:val>
                                        </p:tav>
                                      </p:tavLst>
                                    </p:anim>
                                    <p:anim calcmode="lin" valueType="num">
                                      <p:cBhvr>
                                        <p:cTn id="14" dur="500" fill="hold"/>
                                        <p:tgtEl>
                                          <p:spTgt spid="187404"/>
                                        </p:tgtEl>
                                        <p:attrNameLst>
                                          <p:attrName>ppt_h</p:attrName>
                                        </p:attrNameLst>
                                      </p:cBhvr>
                                      <p:tavLst>
                                        <p:tav tm="0">
                                          <p:val>
                                            <p:fltVal val="0"/>
                                          </p:val>
                                        </p:tav>
                                        <p:tav tm="100000">
                                          <p:val>
                                            <p:strVal val="#ppt_h"/>
                                          </p:val>
                                        </p:tav>
                                      </p:tavLst>
                                    </p:anim>
                                  </p:childTnLst>
                                </p:cTn>
                              </p:par>
                              <p:par>
                                <p:cTn id="15" presetID="23" presetClass="entr" presetSubtype="16"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500" fill="hold"/>
                                        <p:tgtEl>
                                          <p:spTgt spid="2"/>
                                        </p:tgtEl>
                                        <p:attrNameLst>
                                          <p:attrName>ppt_w</p:attrName>
                                        </p:attrNameLst>
                                      </p:cBhvr>
                                      <p:tavLst>
                                        <p:tav tm="0">
                                          <p:val>
                                            <p:fltVal val="0"/>
                                          </p:val>
                                        </p:tav>
                                        <p:tav tm="100000">
                                          <p:val>
                                            <p:strVal val="#ppt_w"/>
                                          </p:val>
                                        </p:tav>
                                      </p:tavLst>
                                    </p:anim>
                                    <p:anim calcmode="lin" valueType="num">
                                      <p:cBhvr>
                                        <p:cTn id="18" dur="500" fill="hold"/>
                                        <p:tgtEl>
                                          <p:spTgt spid="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gradFill rotWithShape="0">
          <a:gsLst>
            <a:gs pos="65000">
              <a:schemeClr val="accent6">
                <a:lumMod val="50000"/>
              </a:schemeClr>
            </a:gs>
            <a:gs pos="100000">
              <a:schemeClr val="bg1"/>
            </a:gs>
          </a:gsLst>
          <a:lin ang="2700000" scaled="1"/>
        </a:gradFill>
        <a:effectLst/>
      </p:bgPr>
    </p:bg>
    <p:spTree>
      <p:nvGrpSpPr>
        <p:cNvPr id="1" name=""/>
        <p:cNvGrpSpPr/>
        <p:nvPr/>
      </p:nvGrpSpPr>
      <p:grpSpPr>
        <a:xfrm>
          <a:off x="0" y="0"/>
          <a:ext cx="0" cy="0"/>
          <a:chOff x="0" y="0"/>
          <a:chExt cx="0" cy="0"/>
        </a:xfrm>
      </p:grpSpPr>
      <p:pic>
        <p:nvPicPr>
          <p:cNvPr id="3" name="図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4983" y="1210755"/>
            <a:ext cx="4297317" cy="3209724"/>
          </a:xfrm>
          <a:prstGeom prst="rect">
            <a:avLst/>
          </a:prstGeom>
          <a:ln w="31750">
            <a:solidFill>
              <a:schemeClr val="accent6"/>
            </a:solidFill>
          </a:ln>
        </p:spPr>
      </p:pic>
      <p:sp>
        <p:nvSpPr>
          <p:cNvPr id="8" name="テキスト ボックス 7"/>
          <p:cNvSpPr txBox="1"/>
          <p:nvPr/>
        </p:nvSpPr>
        <p:spPr>
          <a:xfrm>
            <a:off x="4648200" y="1519535"/>
            <a:ext cx="4343400" cy="461665"/>
          </a:xfrm>
          <a:prstGeom prst="rect">
            <a:avLst/>
          </a:prstGeom>
          <a:noFill/>
        </p:spPr>
        <p:txBody>
          <a:bodyPr wrap="square" rtlCol="0">
            <a:spAutoFit/>
          </a:bodyPr>
          <a:lstStyle/>
          <a:p>
            <a:r>
              <a:rPr lang="ja-JP" altLang="en-US" sz="2400" dirty="0">
                <a:solidFill>
                  <a:srgbClr val="FFFFFF"/>
                </a:solidFill>
              </a:rPr>
              <a:t>無色でも外壁に対応出来ます</a:t>
            </a:r>
            <a:endParaRPr lang="en-US" altLang="ja-JP" sz="2400" dirty="0">
              <a:solidFill>
                <a:srgbClr val="FFFFFF"/>
              </a:solidFill>
            </a:endParaRPr>
          </a:p>
        </p:txBody>
      </p:sp>
      <p:sp>
        <p:nvSpPr>
          <p:cNvPr id="7" name="Rectangle 2"/>
          <p:cNvSpPr txBox="1">
            <a:spLocks noChangeArrowheads="1"/>
          </p:cNvSpPr>
          <p:nvPr/>
        </p:nvSpPr>
        <p:spPr bwMode="auto">
          <a:xfrm>
            <a:off x="457200" y="762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kumimoji="0" lang="ja-JP" altLang="en-US" b="0" kern="0" dirty="0">
                <a:solidFill>
                  <a:srgbClr val="FFFFFF"/>
                </a:solidFill>
                <a:latin typeface="HGS明朝E" panose="02020900000000000000" pitchFamily="18" charset="-128"/>
                <a:ea typeface="HGS明朝E" panose="02020900000000000000" pitchFamily="18" charset="-128"/>
              </a:rPr>
              <a:t>ビアンコートＷ</a:t>
            </a:r>
            <a:r>
              <a:rPr kumimoji="0" lang="en-US" altLang="ja-JP" b="0" kern="0" dirty="0">
                <a:solidFill>
                  <a:srgbClr val="FFFFFF"/>
                </a:solidFill>
                <a:latin typeface="HGS明朝E" panose="02020900000000000000" pitchFamily="18" charset="-128"/>
                <a:ea typeface="HGS明朝E" panose="02020900000000000000" pitchFamily="18" charset="-128"/>
              </a:rPr>
              <a:t>(Wood)</a:t>
            </a:r>
            <a:endParaRPr kumimoji="0" lang="ja-JP" altLang="en-US" b="0" kern="0" dirty="0">
              <a:solidFill>
                <a:srgbClr val="FFFFFF"/>
              </a:solidFill>
              <a:latin typeface="HGS明朝E" panose="02020900000000000000" pitchFamily="18" charset="-128"/>
              <a:ea typeface="HGS明朝E" panose="02020900000000000000" pitchFamily="18" charset="-128"/>
            </a:endParaRPr>
          </a:p>
        </p:txBody>
      </p:sp>
      <p:pic>
        <p:nvPicPr>
          <p:cNvPr id="10" name="図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04374" y="2819400"/>
            <a:ext cx="6215529" cy="3962400"/>
          </a:xfrm>
          <a:prstGeom prst="rect">
            <a:avLst/>
          </a:prstGeom>
          <a:ln w="28575">
            <a:solidFill>
              <a:schemeClr val="accent6"/>
            </a:solidFill>
          </a:ln>
        </p:spPr>
      </p:pic>
    </p:spTree>
    <p:extLst>
      <p:ext uri="{BB962C8B-B14F-4D97-AF65-F5344CB8AC3E}">
        <p14:creationId xmlns:p14="http://schemas.microsoft.com/office/powerpoint/2010/main" val="4041623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1.xml><?xml version="1.0" encoding="utf-8"?>
<p:sld xmlns:a="http://schemas.openxmlformats.org/drawingml/2006/main" xmlns:r="http://schemas.openxmlformats.org/officeDocument/2006/relationships" xmlns:p="http://schemas.openxmlformats.org/presentationml/2006/main">
  <p:cSld>
    <p:bg>
      <p:bgPr>
        <a:gradFill rotWithShape="0">
          <a:gsLst>
            <a:gs pos="65000">
              <a:schemeClr val="accent6">
                <a:lumMod val="50000"/>
              </a:schemeClr>
            </a:gs>
            <a:gs pos="100000">
              <a:schemeClr val="bg1"/>
            </a:gs>
          </a:gsLst>
          <a:lin ang="2700000" scaled="1"/>
        </a:gradFill>
        <a:effectLst/>
      </p:bgPr>
    </p:bg>
    <p:spTree>
      <p:nvGrpSpPr>
        <p:cNvPr id="1" name=""/>
        <p:cNvGrpSpPr/>
        <p:nvPr/>
      </p:nvGrpSpPr>
      <p:grpSpPr>
        <a:xfrm>
          <a:off x="0" y="0"/>
          <a:ext cx="0" cy="0"/>
          <a:chOff x="0" y="0"/>
          <a:chExt cx="0" cy="0"/>
        </a:xfrm>
      </p:grpSpPr>
      <p:pic>
        <p:nvPicPr>
          <p:cNvPr id="2" name="図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2181678"/>
            <a:ext cx="4279900" cy="4279900"/>
          </a:xfrm>
          <a:prstGeom prst="rect">
            <a:avLst/>
          </a:prstGeom>
          <a:ln w="31750">
            <a:solidFill>
              <a:schemeClr val="accent6"/>
            </a:solidFill>
          </a:ln>
        </p:spPr>
      </p:pic>
      <p:pic>
        <p:nvPicPr>
          <p:cNvPr id="3" name="図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48200" y="2181678"/>
            <a:ext cx="4310743" cy="4295322"/>
          </a:xfrm>
          <a:prstGeom prst="rect">
            <a:avLst/>
          </a:prstGeom>
          <a:ln w="31750">
            <a:solidFill>
              <a:schemeClr val="accent6"/>
            </a:solidFill>
          </a:ln>
        </p:spPr>
      </p:pic>
      <p:sp>
        <p:nvSpPr>
          <p:cNvPr id="8" name="テキスト ボックス 7"/>
          <p:cNvSpPr txBox="1"/>
          <p:nvPr/>
        </p:nvSpPr>
        <p:spPr>
          <a:xfrm>
            <a:off x="2362200" y="1143000"/>
            <a:ext cx="4343400" cy="461665"/>
          </a:xfrm>
          <a:prstGeom prst="rect">
            <a:avLst/>
          </a:prstGeom>
          <a:noFill/>
        </p:spPr>
        <p:txBody>
          <a:bodyPr wrap="square" rtlCol="0">
            <a:spAutoFit/>
          </a:bodyPr>
          <a:lstStyle/>
          <a:p>
            <a:r>
              <a:rPr lang="ja-JP" altLang="en-US" sz="2400" dirty="0">
                <a:solidFill>
                  <a:srgbClr val="FFFFFF"/>
                </a:solidFill>
              </a:rPr>
              <a:t>船着場</a:t>
            </a:r>
            <a:endParaRPr lang="en-US" altLang="ja-JP" sz="2400" dirty="0">
              <a:solidFill>
                <a:srgbClr val="FFFFFF"/>
              </a:solidFill>
            </a:endParaRPr>
          </a:p>
        </p:txBody>
      </p:sp>
      <p:sp>
        <p:nvSpPr>
          <p:cNvPr id="7" name="Rectangle 2"/>
          <p:cNvSpPr txBox="1">
            <a:spLocks noChangeArrowheads="1"/>
          </p:cNvSpPr>
          <p:nvPr/>
        </p:nvSpPr>
        <p:spPr bwMode="auto">
          <a:xfrm>
            <a:off x="457200" y="762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kumimoji="0" lang="ja-JP" altLang="en-US" b="0" kern="0" dirty="0">
                <a:solidFill>
                  <a:srgbClr val="FFFFFF"/>
                </a:solidFill>
                <a:latin typeface="HGS明朝E" panose="02020900000000000000" pitchFamily="18" charset="-128"/>
                <a:ea typeface="HGS明朝E" panose="02020900000000000000" pitchFamily="18" charset="-128"/>
              </a:rPr>
              <a:t>ビアンコートＷ</a:t>
            </a:r>
            <a:r>
              <a:rPr kumimoji="0" lang="en-US" altLang="ja-JP" b="0" kern="0" dirty="0">
                <a:solidFill>
                  <a:srgbClr val="FFFFFF"/>
                </a:solidFill>
                <a:latin typeface="HGS明朝E" panose="02020900000000000000" pitchFamily="18" charset="-128"/>
                <a:ea typeface="HGS明朝E" panose="02020900000000000000" pitchFamily="18" charset="-128"/>
              </a:rPr>
              <a:t>(Wood)</a:t>
            </a:r>
            <a:endParaRPr kumimoji="0" lang="ja-JP" altLang="en-US" b="0" kern="0" dirty="0">
              <a:solidFill>
                <a:srgbClr val="FFFFFF"/>
              </a:solidFill>
              <a:latin typeface="HGS明朝E" panose="02020900000000000000" pitchFamily="18" charset="-128"/>
              <a:ea typeface="HGS明朝E" panose="02020900000000000000" pitchFamily="18" charset="-128"/>
            </a:endParaRPr>
          </a:p>
        </p:txBody>
      </p:sp>
    </p:spTree>
    <p:extLst>
      <p:ext uri="{BB962C8B-B14F-4D97-AF65-F5344CB8AC3E}">
        <p14:creationId xmlns:p14="http://schemas.microsoft.com/office/powerpoint/2010/main" val="2536782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2.xml><?xml version="1.0" encoding="utf-8"?>
<p:sld xmlns:a="http://schemas.openxmlformats.org/drawingml/2006/main" xmlns:r="http://schemas.openxmlformats.org/officeDocument/2006/relationships" xmlns:p="http://schemas.openxmlformats.org/presentationml/2006/main">
  <p:cSld>
    <p:bg>
      <p:bgPr>
        <a:gradFill rotWithShape="0">
          <a:gsLst>
            <a:gs pos="65000">
              <a:schemeClr val="accent6">
                <a:lumMod val="50000"/>
              </a:schemeClr>
            </a:gs>
            <a:gs pos="100000">
              <a:schemeClr val="bg1"/>
            </a:gs>
          </a:gsLst>
          <a:lin ang="2700000" scaled="1"/>
        </a:gradFill>
        <a:effectLst/>
      </p:bgPr>
    </p:bg>
    <p:spTree>
      <p:nvGrpSpPr>
        <p:cNvPr id="1" name=""/>
        <p:cNvGrpSpPr/>
        <p:nvPr/>
      </p:nvGrpSpPr>
      <p:grpSpPr>
        <a:xfrm>
          <a:off x="0" y="0"/>
          <a:ext cx="0" cy="0"/>
          <a:chOff x="0" y="0"/>
          <a:chExt cx="0" cy="0"/>
        </a:xfrm>
      </p:grpSpPr>
      <p:pic>
        <p:nvPicPr>
          <p:cNvPr id="9" name="図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0" y="1295400"/>
            <a:ext cx="4267200" cy="5355114"/>
          </a:xfrm>
          <a:prstGeom prst="rect">
            <a:avLst/>
          </a:prstGeom>
          <a:ln w="31750">
            <a:solidFill>
              <a:schemeClr val="accent6"/>
            </a:solidFill>
          </a:ln>
        </p:spPr>
      </p:pic>
      <p:sp>
        <p:nvSpPr>
          <p:cNvPr id="11" name="テキスト ボックス 10"/>
          <p:cNvSpPr txBox="1"/>
          <p:nvPr/>
        </p:nvSpPr>
        <p:spPr>
          <a:xfrm>
            <a:off x="152400" y="4191000"/>
            <a:ext cx="4191000" cy="2308324"/>
          </a:xfrm>
          <a:prstGeom prst="rect">
            <a:avLst/>
          </a:prstGeom>
          <a:noFill/>
        </p:spPr>
        <p:txBody>
          <a:bodyPr wrap="square" rtlCol="0">
            <a:spAutoFit/>
          </a:bodyPr>
          <a:lstStyle/>
          <a:p>
            <a:r>
              <a:rPr lang="ja-JP" altLang="en-US" sz="2400" dirty="0">
                <a:solidFill>
                  <a:srgbClr val="FFFFFF"/>
                </a:solidFill>
              </a:rPr>
              <a:t>高耐候性塗料を塗布</a:t>
            </a:r>
            <a:r>
              <a:rPr lang="en-US" altLang="ja-JP" sz="2400" dirty="0">
                <a:solidFill>
                  <a:srgbClr val="FFFFFF"/>
                </a:solidFill>
              </a:rPr>
              <a:t/>
            </a:r>
            <a:br>
              <a:rPr lang="en-US" altLang="ja-JP" sz="2400" dirty="0">
                <a:solidFill>
                  <a:srgbClr val="FFFFFF"/>
                </a:solidFill>
              </a:rPr>
            </a:br>
            <a:r>
              <a:rPr lang="en-US" altLang="ja-JP" sz="2400" dirty="0">
                <a:solidFill>
                  <a:srgbClr val="FFFFFF"/>
                </a:solidFill>
              </a:rPr>
              <a:t>2</a:t>
            </a:r>
            <a:r>
              <a:rPr lang="ja-JP" altLang="en-US" sz="2400" dirty="0">
                <a:solidFill>
                  <a:srgbClr val="FFFFFF"/>
                </a:solidFill>
              </a:rPr>
              <a:t>年程度で色飛び・雨染み等々</a:t>
            </a:r>
            <a:r>
              <a:rPr lang="en-US" altLang="ja-JP" sz="2400" dirty="0">
                <a:solidFill>
                  <a:srgbClr val="FFFFFF"/>
                </a:solidFill>
              </a:rPr>
              <a:t/>
            </a:r>
            <a:br>
              <a:rPr lang="en-US" altLang="ja-JP" sz="2400" dirty="0">
                <a:solidFill>
                  <a:srgbClr val="FFFFFF"/>
                </a:solidFill>
              </a:rPr>
            </a:br>
            <a:r>
              <a:rPr lang="ja-JP" altLang="en-US" sz="2400" dirty="0">
                <a:solidFill>
                  <a:srgbClr val="FFFFFF"/>
                </a:solidFill>
              </a:rPr>
              <a:t>いたるところで暴れまくり！</a:t>
            </a:r>
            <a:r>
              <a:rPr lang="en-US" altLang="ja-JP" sz="2400" dirty="0">
                <a:solidFill>
                  <a:srgbClr val="FFFFFF"/>
                </a:solidFill>
              </a:rPr>
              <a:t/>
            </a:r>
            <a:br>
              <a:rPr lang="en-US" altLang="ja-JP" sz="2400" dirty="0">
                <a:solidFill>
                  <a:srgbClr val="FFFFFF"/>
                </a:solidFill>
              </a:rPr>
            </a:br>
            <a:r>
              <a:rPr lang="ja-JP" altLang="en-US" sz="2400" dirty="0">
                <a:solidFill>
                  <a:srgbClr val="FFFFFF"/>
                </a:solidFill>
              </a:rPr>
              <a:t>お施主さんがお困りに</a:t>
            </a:r>
            <a:r>
              <a:rPr lang="en-US" altLang="ja-JP" sz="2400" dirty="0">
                <a:solidFill>
                  <a:srgbClr val="FFFFFF"/>
                </a:solidFill>
              </a:rPr>
              <a:t>…</a:t>
            </a:r>
            <a:br>
              <a:rPr lang="en-US" altLang="ja-JP" sz="2400" dirty="0">
                <a:solidFill>
                  <a:srgbClr val="FFFFFF"/>
                </a:solidFill>
              </a:rPr>
            </a:br>
            <a:r>
              <a:rPr lang="ja-JP" altLang="en-US" sz="2400" dirty="0">
                <a:solidFill>
                  <a:srgbClr val="FFFF00"/>
                </a:solidFill>
              </a:rPr>
              <a:t>↓</a:t>
            </a:r>
            <a:r>
              <a:rPr lang="en-US" altLang="ja-JP" sz="2400" dirty="0">
                <a:solidFill>
                  <a:srgbClr val="FFFFFF"/>
                </a:solidFill>
              </a:rPr>
              <a:t/>
            </a:r>
            <a:br>
              <a:rPr lang="en-US" altLang="ja-JP" sz="2400" dirty="0">
                <a:solidFill>
                  <a:srgbClr val="FFFFFF"/>
                </a:solidFill>
              </a:rPr>
            </a:br>
            <a:r>
              <a:rPr lang="ja-JP" altLang="en-US" sz="2400" dirty="0">
                <a:solidFill>
                  <a:srgbClr val="FFFF00"/>
                </a:solidFill>
              </a:rPr>
              <a:t>ビアンコート</a:t>
            </a:r>
            <a:r>
              <a:rPr lang="en-US" altLang="ja-JP" sz="2400" dirty="0">
                <a:solidFill>
                  <a:srgbClr val="FFFF00"/>
                </a:solidFill>
              </a:rPr>
              <a:t>W</a:t>
            </a:r>
            <a:r>
              <a:rPr lang="ja-JP" altLang="en-US" sz="2400" dirty="0">
                <a:solidFill>
                  <a:srgbClr val="FFFF00"/>
                </a:solidFill>
              </a:rPr>
              <a:t>で補修</a:t>
            </a:r>
            <a:r>
              <a:rPr lang="en-US" altLang="ja-JP" sz="2400" dirty="0">
                <a:solidFill>
                  <a:srgbClr val="FFFF00"/>
                </a:solidFill>
              </a:rPr>
              <a:t>!!</a:t>
            </a:r>
          </a:p>
        </p:txBody>
      </p:sp>
      <p:pic>
        <p:nvPicPr>
          <p:cNvPr id="13" name="図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1022" y="1559717"/>
            <a:ext cx="3305178" cy="2478883"/>
          </a:xfrm>
          <a:prstGeom prst="rect">
            <a:avLst/>
          </a:prstGeom>
          <a:ln w="31750">
            <a:solidFill>
              <a:schemeClr val="accent6"/>
            </a:solidFill>
          </a:ln>
        </p:spPr>
      </p:pic>
      <p:sp>
        <p:nvSpPr>
          <p:cNvPr id="14" name="テキスト ボックス 13"/>
          <p:cNvSpPr txBox="1"/>
          <p:nvPr/>
        </p:nvSpPr>
        <p:spPr>
          <a:xfrm>
            <a:off x="355950" y="1221163"/>
            <a:ext cx="3809056" cy="338554"/>
          </a:xfrm>
          <a:prstGeom prst="rect">
            <a:avLst/>
          </a:prstGeom>
          <a:noFill/>
        </p:spPr>
        <p:txBody>
          <a:bodyPr wrap="none" rtlCol="0">
            <a:spAutoFit/>
          </a:bodyPr>
          <a:lstStyle/>
          <a:p>
            <a:r>
              <a:rPr lang="ja-JP" altLang="en-US" dirty="0">
                <a:solidFill>
                  <a:srgbClr val="FFFFFF"/>
                </a:solidFill>
              </a:rPr>
              <a:t>自然木使用のデザイン住宅</a:t>
            </a:r>
            <a:r>
              <a:rPr lang="en-US" altLang="ja-JP" dirty="0">
                <a:solidFill>
                  <a:srgbClr val="FFFFFF"/>
                </a:solidFill>
              </a:rPr>
              <a:t>/T</a:t>
            </a:r>
            <a:r>
              <a:rPr lang="ja-JP" altLang="en-US" dirty="0">
                <a:solidFill>
                  <a:srgbClr val="FFFFFF"/>
                </a:solidFill>
              </a:rPr>
              <a:t>設計事務所</a:t>
            </a:r>
          </a:p>
        </p:txBody>
      </p:sp>
      <p:sp>
        <p:nvSpPr>
          <p:cNvPr id="8" name="Rectangle 2"/>
          <p:cNvSpPr txBox="1">
            <a:spLocks noChangeArrowheads="1"/>
          </p:cNvSpPr>
          <p:nvPr/>
        </p:nvSpPr>
        <p:spPr bwMode="auto">
          <a:xfrm>
            <a:off x="457200" y="762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kumimoji="0" lang="ja-JP" altLang="en-US" b="0" kern="0" dirty="0">
                <a:solidFill>
                  <a:srgbClr val="FFFFFF"/>
                </a:solidFill>
                <a:latin typeface="HGS明朝E" panose="02020900000000000000" pitchFamily="18" charset="-128"/>
                <a:ea typeface="HGS明朝E" panose="02020900000000000000" pitchFamily="18" charset="-128"/>
              </a:rPr>
              <a:t>ビアンコートＷ</a:t>
            </a:r>
            <a:r>
              <a:rPr kumimoji="0" lang="en-US" altLang="ja-JP" b="0" kern="0" dirty="0">
                <a:solidFill>
                  <a:srgbClr val="FFFFFF"/>
                </a:solidFill>
                <a:latin typeface="HGS明朝E" panose="02020900000000000000" pitchFamily="18" charset="-128"/>
                <a:ea typeface="HGS明朝E" panose="02020900000000000000" pitchFamily="18" charset="-128"/>
              </a:rPr>
              <a:t>(Wood)</a:t>
            </a:r>
            <a:endParaRPr kumimoji="0" lang="ja-JP" altLang="en-US" b="0" kern="0" dirty="0">
              <a:solidFill>
                <a:srgbClr val="FFFFFF"/>
              </a:solidFill>
              <a:latin typeface="HGS明朝E" panose="02020900000000000000" pitchFamily="18" charset="-128"/>
              <a:ea typeface="HGS明朝E" panose="02020900000000000000" pitchFamily="18" charset="-128"/>
            </a:endParaRPr>
          </a:p>
        </p:txBody>
      </p:sp>
      <p:cxnSp>
        <p:nvCxnSpPr>
          <p:cNvPr id="12" name="直線矢印コネクタ 11"/>
          <p:cNvCxnSpPr/>
          <p:nvPr/>
        </p:nvCxnSpPr>
        <p:spPr bwMode="auto">
          <a:xfrm>
            <a:off x="3886200" y="3276600"/>
            <a:ext cx="602087" cy="0"/>
          </a:xfrm>
          <a:prstGeom prst="straightConnector1">
            <a:avLst/>
          </a:prstGeom>
          <a:noFill/>
          <a:ln w="88900" cap="flat" cmpd="sng" algn="ctr">
            <a:solidFill>
              <a:schemeClr val="bg1"/>
            </a:solidFill>
            <a:prstDash val="solid"/>
            <a:round/>
            <a:headEnd type="none" w="med" len="med"/>
            <a:tailEnd type="stealth"/>
          </a:ln>
          <a:effectLst/>
        </p:spPr>
      </p:cxnSp>
    </p:spTree>
    <p:extLst>
      <p:ext uri="{BB962C8B-B14F-4D97-AF65-F5344CB8AC3E}">
        <p14:creationId xmlns:p14="http://schemas.microsoft.com/office/powerpoint/2010/main" val="4109943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par>
                                <p:cTn id="16" presetID="10" presetClass="entr" presetSubtype="0"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par>
                                <p:cTn id="19" presetID="10" presetClass="entr" presetSubtype="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p:bldLst>
  </p:timing>
</p:sld>
</file>

<file path=ppt/slides/slide53.xml><?xml version="1.0" encoding="utf-8"?>
<p:sld xmlns:a="http://schemas.openxmlformats.org/drawingml/2006/main" xmlns:r="http://schemas.openxmlformats.org/officeDocument/2006/relationships" xmlns:p="http://schemas.openxmlformats.org/presentationml/2006/main">
  <p:cSld>
    <p:bg>
      <p:bgPr>
        <a:gradFill rotWithShape="0">
          <a:gsLst>
            <a:gs pos="65000">
              <a:schemeClr val="accent6">
                <a:lumMod val="50000"/>
              </a:schemeClr>
            </a:gs>
            <a:gs pos="100000">
              <a:schemeClr val="bg1"/>
            </a:gs>
          </a:gsLst>
          <a:lin ang="2700000" scaled="1"/>
        </a:gradFill>
        <a:effectLst/>
      </p:bgPr>
    </p:bg>
    <p:spTree>
      <p:nvGrpSpPr>
        <p:cNvPr id="1" name=""/>
        <p:cNvGrpSpPr/>
        <p:nvPr/>
      </p:nvGrpSpPr>
      <p:grpSpPr>
        <a:xfrm>
          <a:off x="0" y="0"/>
          <a:ext cx="0" cy="0"/>
          <a:chOff x="0" y="0"/>
          <a:chExt cx="0" cy="0"/>
        </a:xfrm>
      </p:grpSpPr>
      <p:sp>
        <p:nvSpPr>
          <p:cNvPr id="14" name="テキスト ボックス 13"/>
          <p:cNvSpPr txBox="1"/>
          <p:nvPr/>
        </p:nvSpPr>
        <p:spPr>
          <a:xfrm>
            <a:off x="355950" y="1221163"/>
            <a:ext cx="3809056" cy="338554"/>
          </a:xfrm>
          <a:prstGeom prst="rect">
            <a:avLst/>
          </a:prstGeom>
          <a:noFill/>
        </p:spPr>
        <p:txBody>
          <a:bodyPr wrap="none" rtlCol="0">
            <a:spAutoFit/>
          </a:bodyPr>
          <a:lstStyle/>
          <a:p>
            <a:r>
              <a:rPr lang="ja-JP" altLang="en-US" dirty="0">
                <a:solidFill>
                  <a:srgbClr val="FFFFFF"/>
                </a:solidFill>
              </a:rPr>
              <a:t>自然木使用のデザイン住宅</a:t>
            </a:r>
            <a:r>
              <a:rPr lang="en-US" altLang="ja-JP" dirty="0">
                <a:solidFill>
                  <a:srgbClr val="FFFFFF"/>
                </a:solidFill>
              </a:rPr>
              <a:t>/T</a:t>
            </a:r>
            <a:r>
              <a:rPr lang="ja-JP" altLang="en-US" dirty="0">
                <a:solidFill>
                  <a:srgbClr val="FFFFFF"/>
                </a:solidFill>
              </a:rPr>
              <a:t>設計事務所</a:t>
            </a:r>
          </a:p>
        </p:txBody>
      </p:sp>
      <p:sp>
        <p:nvSpPr>
          <p:cNvPr id="8" name="Rectangle 2"/>
          <p:cNvSpPr txBox="1">
            <a:spLocks noChangeArrowheads="1"/>
          </p:cNvSpPr>
          <p:nvPr/>
        </p:nvSpPr>
        <p:spPr bwMode="auto">
          <a:xfrm>
            <a:off x="457200" y="762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kumimoji="0" lang="ja-JP" altLang="en-US" b="0" kern="0" dirty="0">
                <a:solidFill>
                  <a:srgbClr val="FFFFFF"/>
                </a:solidFill>
                <a:latin typeface="HGS明朝E" panose="02020900000000000000" pitchFamily="18" charset="-128"/>
                <a:ea typeface="HGS明朝E" panose="02020900000000000000" pitchFamily="18" charset="-128"/>
              </a:rPr>
              <a:t>ビアンコートＷ</a:t>
            </a:r>
            <a:r>
              <a:rPr kumimoji="0" lang="en-US" altLang="ja-JP" b="0" kern="0" dirty="0">
                <a:solidFill>
                  <a:srgbClr val="FFFFFF"/>
                </a:solidFill>
                <a:latin typeface="HGS明朝E" panose="02020900000000000000" pitchFamily="18" charset="-128"/>
                <a:ea typeface="HGS明朝E" panose="02020900000000000000" pitchFamily="18" charset="-128"/>
              </a:rPr>
              <a:t>(Wood)</a:t>
            </a:r>
            <a:endParaRPr kumimoji="0" lang="ja-JP" altLang="en-US" b="0" kern="0" dirty="0">
              <a:solidFill>
                <a:srgbClr val="FFFFFF"/>
              </a:solidFill>
              <a:latin typeface="HGS明朝E" panose="02020900000000000000" pitchFamily="18" charset="-128"/>
              <a:ea typeface="HGS明朝E" panose="02020900000000000000" pitchFamily="18" charset="-128"/>
            </a:endParaRPr>
          </a:p>
        </p:txBody>
      </p:sp>
      <p:pic>
        <p:nvPicPr>
          <p:cNvPr id="10" name="図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4128" y="1534556"/>
            <a:ext cx="3332072" cy="2504043"/>
          </a:xfrm>
          <a:prstGeom prst="rect">
            <a:avLst/>
          </a:prstGeom>
          <a:ln w="31750">
            <a:solidFill>
              <a:schemeClr val="accent6"/>
            </a:solidFill>
          </a:ln>
        </p:spPr>
      </p:pic>
      <p:sp>
        <p:nvSpPr>
          <p:cNvPr id="12" name="テキスト ボックス 11"/>
          <p:cNvSpPr txBox="1"/>
          <p:nvPr/>
        </p:nvSpPr>
        <p:spPr>
          <a:xfrm>
            <a:off x="152400" y="4191000"/>
            <a:ext cx="4191000" cy="2308324"/>
          </a:xfrm>
          <a:prstGeom prst="rect">
            <a:avLst/>
          </a:prstGeom>
          <a:noFill/>
        </p:spPr>
        <p:txBody>
          <a:bodyPr wrap="square" rtlCol="0">
            <a:spAutoFit/>
          </a:bodyPr>
          <a:lstStyle/>
          <a:p>
            <a:r>
              <a:rPr lang="ja-JP" altLang="en-US" sz="2400" dirty="0">
                <a:solidFill>
                  <a:srgbClr val="FFFFFF"/>
                </a:solidFill>
              </a:rPr>
              <a:t>高耐候性塗料を塗布</a:t>
            </a:r>
            <a:r>
              <a:rPr lang="en-US" altLang="ja-JP" sz="2400" dirty="0">
                <a:solidFill>
                  <a:srgbClr val="FFFFFF"/>
                </a:solidFill>
              </a:rPr>
              <a:t/>
            </a:r>
            <a:br>
              <a:rPr lang="en-US" altLang="ja-JP" sz="2400" dirty="0">
                <a:solidFill>
                  <a:srgbClr val="FFFFFF"/>
                </a:solidFill>
              </a:rPr>
            </a:br>
            <a:r>
              <a:rPr lang="en-US" altLang="ja-JP" sz="2400" dirty="0">
                <a:solidFill>
                  <a:srgbClr val="FFFFFF"/>
                </a:solidFill>
              </a:rPr>
              <a:t>2</a:t>
            </a:r>
            <a:r>
              <a:rPr lang="ja-JP" altLang="en-US" sz="2400" dirty="0">
                <a:solidFill>
                  <a:srgbClr val="FFFFFF"/>
                </a:solidFill>
              </a:rPr>
              <a:t>年程度で色飛び・雨染み等々</a:t>
            </a:r>
            <a:r>
              <a:rPr lang="en-US" altLang="ja-JP" sz="2400" dirty="0">
                <a:solidFill>
                  <a:srgbClr val="FFFFFF"/>
                </a:solidFill>
              </a:rPr>
              <a:t/>
            </a:r>
            <a:br>
              <a:rPr lang="en-US" altLang="ja-JP" sz="2400" dirty="0">
                <a:solidFill>
                  <a:srgbClr val="FFFFFF"/>
                </a:solidFill>
              </a:rPr>
            </a:br>
            <a:r>
              <a:rPr lang="ja-JP" altLang="en-US" sz="2400" dirty="0">
                <a:solidFill>
                  <a:srgbClr val="FFFFFF"/>
                </a:solidFill>
              </a:rPr>
              <a:t>いたるところで暴れまくり！</a:t>
            </a:r>
            <a:r>
              <a:rPr lang="en-US" altLang="ja-JP" sz="2400" dirty="0">
                <a:solidFill>
                  <a:srgbClr val="FFFFFF"/>
                </a:solidFill>
              </a:rPr>
              <a:t/>
            </a:r>
            <a:br>
              <a:rPr lang="en-US" altLang="ja-JP" sz="2400" dirty="0">
                <a:solidFill>
                  <a:srgbClr val="FFFFFF"/>
                </a:solidFill>
              </a:rPr>
            </a:br>
            <a:r>
              <a:rPr lang="ja-JP" altLang="en-US" sz="2400" dirty="0">
                <a:solidFill>
                  <a:srgbClr val="FFFFFF"/>
                </a:solidFill>
              </a:rPr>
              <a:t>お施主さんがお困りに</a:t>
            </a:r>
            <a:r>
              <a:rPr lang="en-US" altLang="ja-JP" sz="2400" dirty="0">
                <a:solidFill>
                  <a:srgbClr val="FFFFFF"/>
                </a:solidFill>
              </a:rPr>
              <a:t>…</a:t>
            </a:r>
            <a:br>
              <a:rPr lang="en-US" altLang="ja-JP" sz="2400" dirty="0">
                <a:solidFill>
                  <a:srgbClr val="FFFFFF"/>
                </a:solidFill>
              </a:rPr>
            </a:br>
            <a:r>
              <a:rPr lang="ja-JP" altLang="en-US" sz="2400" dirty="0">
                <a:solidFill>
                  <a:srgbClr val="FFFF00"/>
                </a:solidFill>
              </a:rPr>
              <a:t>↓</a:t>
            </a:r>
            <a:r>
              <a:rPr lang="en-US" altLang="ja-JP" sz="2400" dirty="0">
                <a:solidFill>
                  <a:srgbClr val="FFFFFF"/>
                </a:solidFill>
              </a:rPr>
              <a:t/>
            </a:r>
            <a:br>
              <a:rPr lang="en-US" altLang="ja-JP" sz="2400" dirty="0">
                <a:solidFill>
                  <a:srgbClr val="FFFFFF"/>
                </a:solidFill>
              </a:rPr>
            </a:br>
            <a:r>
              <a:rPr lang="ja-JP" altLang="en-US" sz="2400" dirty="0">
                <a:solidFill>
                  <a:srgbClr val="FFFF00"/>
                </a:solidFill>
              </a:rPr>
              <a:t>ビアンコート</a:t>
            </a:r>
            <a:r>
              <a:rPr lang="en-US" altLang="ja-JP" sz="2400" dirty="0">
                <a:solidFill>
                  <a:srgbClr val="FFFF00"/>
                </a:solidFill>
              </a:rPr>
              <a:t>W</a:t>
            </a:r>
            <a:r>
              <a:rPr lang="ja-JP" altLang="en-US" sz="2400" dirty="0">
                <a:solidFill>
                  <a:srgbClr val="FFFF00"/>
                </a:solidFill>
              </a:rPr>
              <a:t>で補修</a:t>
            </a:r>
            <a:r>
              <a:rPr lang="en-US" altLang="ja-JP" sz="2400" dirty="0">
                <a:solidFill>
                  <a:srgbClr val="FFFF00"/>
                </a:solidFill>
              </a:rPr>
              <a:t>!!</a:t>
            </a:r>
          </a:p>
        </p:txBody>
      </p:sp>
      <p:pic>
        <p:nvPicPr>
          <p:cNvPr id="16" name="図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64487" y="1278228"/>
            <a:ext cx="4277504" cy="5372286"/>
          </a:xfrm>
          <a:prstGeom prst="rect">
            <a:avLst/>
          </a:prstGeom>
          <a:ln w="31750">
            <a:solidFill>
              <a:schemeClr val="accent6"/>
            </a:solidFill>
          </a:ln>
        </p:spPr>
      </p:pic>
      <p:cxnSp>
        <p:nvCxnSpPr>
          <p:cNvPr id="17" name="直線矢印コネクタ 16"/>
          <p:cNvCxnSpPr/>
          <p:nvPr/>
        </p:nvCxnSpPr>
        <p:spPr bwMode="auto">
          <a:xfrm>
            <a:off x="3886200" y="3276600"/>
            <a:ext cx="602087" cy="0"/>
          </a:xfrm>
          <a:prstGeom prst="straightConnector1">
            <a:avLst/>
          </a:prstGeom>
          <a:noFill/>
          <a:ln w="88900" cap="flat" cmpd="sng" algn="ctr">
            <a:solidFill>
              <a:schemeClr val="bg1"/>
            </a:solidFill>
            <a:prstDash val="solid"/>
            <a:round/>
            <a:headEnd type="none" w="med" len="med"/>
            <a:tailEnd type="stealth"/>
          </a:ln>
          <a:effectLst/>
        </p:spPr>
      </p:cxnSp>
    </p:spTree>
    <p:extLst>
      <p:ext uri="{BB962C8B-B14F-4D97-AF65-F5344CB8AC3E}">
        <p14:creationId xmlns:p14="http://schemas.microsoft.com/office/powerpoint/2010/main" val="32955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par>
                                <p:cTn id="11" presetID="10"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gradFill rotWithShape="0">
          <a:gsLst>
            <a:gs pos="65000">
              <a:schemeClr val="accent6">
                <a:lumMod val="50000"/>
              </a:schemeClr>
            </a:gs>
            <a:gs pos="100000">
              <a:schemeClr val="bg1"/>
            </a:gs>
          </a:gsLst>
          <a:lin ang="2700000" scaled="1"/>
        </a:gradFill>
        <a:effectLst/>
      </p:bgPr>
    </p:bg>
    <p:spTree>
      <p:nvGrpSpPr>
        <p:cNvPr id="1" name=""/>
        <p:cNvGrpSpPr/>
        <p:nvPr/>
      </p:nvGrpSpPr>
      <p:grpSpPr>
        <a:xfrm>
          <a:off x="0" y="0"/>
          <a:ext cx="0" cy="0"/>
          <a:chOff x="0" y="0"/>
          <a:chExt cx="0" cy="0"/>
        </a:xfrm>
      </p:grpSpPr>
      <p:sp>
        <p:nvSpPr>
          <p:cNvPr id="8" name="テキスト ボックス 7"/>
          <p:cNvSpPr txBox="1"/>
          <p:nvPr/>
        </p:nvSpPr>
        <p:spPr>
          <a:xfrm>
            <a:off x="228600" y="1099303"/>
            <a:ext cx="8686800" cy="461665"/>
          </a:xfrm>
          <a:prstGeom prst="rect">
            <a:avLst/>
          </a:prstGeom>
          <a:noFill/>
        </p:spPr>
        <p:txBody>
          <a:bodyPr wrap="square" rtlCol="0">
            <a:spAutoFit/>
          </a:bodyPr>
          <a:lstStyle/>
          <a:p>
            <a:r>
              <a:rPr lang="ja-JP" altLang="en-US" sz="2400" dirty="0">
                <a:solidFill>
                  <a:srgbClr val="FFFFFF"/>
                </a:solidFill>
              </a:rPr>
              <a:t>古色塗装（</a:t>
            </a:r>
            <a:r>
              <a:rPr lang="en-US" altLang="ja-JP" sz="2400" dirty="0">
                <a:solidFill>
                  <a:srgbClr val="FFFFFF"/>
                </a:solidFill>
              </a:rPr>
              <a:t>Ageing</a:t>
            </a:r>
            <a:r>
              <a:rPr lang="ja-JP" altLang="en-US" sz="2400" dirty="0">
                <a:solidFill>
                  <a:srgbClr val="FFFFFF"/>
                </a:solidFill>
              </a:rPr>
              <a:t>）に対応できます</a:t>
            </a:r>
            <a:endParaRPr lang="en-US" altLang="ja-JP" sz="2400" dirty="0">
              <a:solidFill>
                <a:srgbClr val="FFFFFF"/>
              </a:solidFill>
            </a:endParaRPr>
          </a:p>
        </p:txBody>
      </p:sp>
      <p:pic>
        <p:nvPicPr>
          <p:cNvPr id="2" name="図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5400" y="1676400"/>
            <a:ext cx="6526530" cy="4894898"/>
          </a:xfrm>
          <a:prstGeom prst="rect">
            <a:avLst/>
          </a:prstGeom>
          <a:ln w="31750">
            <a:solidFill>
              <a:schemeClr val="accent6"/>
            </a:solidFill>
          </a:ln>
        </p:spPr>
      </p:pic>
      <p:sp>
        <p:nvSpPr>
          <p:cNvPr id="6" name="Rectangle 2"/>
          <p:cNvSpPr txBox="1">
            <a:spLocks noChangeArrowheads="1"/>
          </p:cNvSpPr>
          <p:nvPr/>
        </p:nvSpPr>
        <p:spPr bwMode="auto">
          <a:xfrm>
            <a:off x="457200" y="762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kumimoji="0" lang="ja-JP" altLang="en-US" b="0" kern="0" dirty="0">
                <a:solidFill>
                  <a:srgbClr val="FFFFFF"/>
                </a:solidFill>
                <a:latin typeface="HGS明朝E" panose="02020900000000000000" pitchFamily="18" charset="-128"/>
                <a:ea typeface="HGS明朝E" panose="02020900000000000000" pitchFamily="18" charset="-128"/>
              </a:rPr>
              <a:t>ビアンコートＷ</a:t>
            </a:r>
            <a:r>
              <a:rPr kumimoji="0" lang="en-US" altLang="ja-JP" b="0" kern="0" dirty="0">
                <a:solidFill>
                  <a:srgbClr val="FFFFFF"/>
                </a:solidFill>
                <a:latin typeface="HGS明朝E" panose="02020900000000000000" pitchFamily="18" charset="-128"/>
                <a:ea typeface="HGS明朝E" panose="02020900000000000000" pitchFamily="18" charset="-128"/>
              </a:rPr>
              <a:t>(Wood)</a:t>
            </a:r>
            <a:endParaRPr kumimoji="0" lang="ja-JP" altLang="en-US" b="0" kern="0" dirty="0">
              <a:solidFill>
                <a:srgbClr val="FFFFFF"/>
              </a:solidFill>
              <a:latin typeface="HGS明朝E" panose="02020900000000000000" pitchFamily="18" charset="-128"/>
              <a:ea typeface="HGS明朝E" panose="02020900000000000000" pitchFamily="18" charset="-128"/>
            </a:endParaRPr>
          </a:p>
        </p:txBody>
      </p:sp>
    </p:spTree>
    <p:extLst>
      <p:ext uri="{BB962C8B-B14F-4D97-AF65-F5344CB8AC3E}">
        <p14:creationId xmlns:p14="http://schemas.microsoft.com/office/powerpoint/2010/main" val="502335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5.xml><?xml version="1.0" encoding="utf-8"?>
<p:sld xmlns:a="http://schemas.openxmlformats.org/drawingml/2006/main" xmlns:r="http://schemas.openxmlformats.org/officeDocument/2006/relationships" xmlns:p="http://schemas.openxmlformats.org/presentationml/2006/main">
  <p:cSld>
    <p:bg>
      <p:bgPr>
        <a:gradFill rotWithShape="0">
          <a:gsLst>
            <a:gs pos="65000">
              <a:schemeClr val="accent6">
                <a:lumMod val="50000"/>
              </a:schemeClr>
            </a:gs>
            <a:gs pos="100000">
              <a:schemeClr val="bg1"/>
            </a:gs>
          </a:gsLst>
          <a:lin ang="2700000" scaled="1"/>
        </a:gradFill>
        <a:effectLst/>
      </p:bgPr>
    </p:bg>
    <p:spTree>
      <p:nvGrpSpPr>
        <p:cNvPr id="1" name=""/>
        <p:cNvGrpSpPr/>
        <p:nvPr/>
      </p:nvGrpSpPr>
      <p:grpSpPr>
        <a:xfrm>
          <a:off x="0" y="0"/>
          <a:ext cx="0" cy="0"/>
          <a:chOff x="0" y="0"/>
          <a:chExt cx="0" cy="0"/>
        </a:xfrm>
      </p:grpSpPr>
      <p:sp>
        <p:nvSpPr>
          <p:cNvPr id="8" name="テキスト ボックス 7"/>
          <p:cNvSpPr txBox="1"/>
          <p:nvPr/>
        </p:nvSpPr>
        <p:spPr>
          <a:xfrm>
            <a:off x="228600" y="1099303"/>
            <a:ext cx="8686800" cy="461665"/>
          </a:xfrm>
          <a:prstGeom prst="rect">
            <a:avLst/>
          </a:prstGeom>
          <a:noFill/>
        </p:spPr>
        <p:txBody>
          <a:bodyPr wrap="square" rtlCol="0">
            <a:spAutoFit/>
          </a:bodyPr>
          <a:lstStyle/>
          <a:p>
            <a:r>
              <a:rPr lang="ja-JP" altLang="en-US" sz="2400" dirty="0">
                <a:solidFill>
                  <a:srgbClr val="FFFFFF"/>
                </a:solidFill>
              </a:rPr>
              <a:t>古色塗装（</a:t>
            </a:r>
            <a:r>
              <a:rPr lang="en-US" altLang="ja-JP" sz="2400" dirty="0">
                <a:solidFill>
                  <a:srgbClr val="FFFFFF"/>
                </a:solidFill>
              </a:rPr>
              <a:t>Ageing</a:t>
            </a:r>
            <a:r>
              <a:rPr lang="ja-JP" altLang="en-US" sz="2400" dirty="0">
                <a:solidFill>
                  <a:srgbClr val="FFFFFF"/>
                </a:solidFill>
              </a:rPr>
              <a:t>）に対応できます</a:t>
            </a:r>
            <a:endParaRPr lang="en-US" altLang="ja-JP" sz="2400" dirty="0">
              <a:solidFill>
                <a:srgbClr val="FFFFFF"/>
              </a:solidFill>
            </a:endParaRPr>
          </a:p>
        </p:txBody>
      </p:sp>
      <p:pic>
        <p:nvPicPr>
          <p:cNvPr id="3080" name="Picture 8" descr="C:\Users\Suzuki S\Desktop\ビアンコートＭ＆Ｆ\エイジング　１.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00599" y="1560968"/>
            <a:ext cx="3839424" cy="5119232"/>
          </a:xfrm>
          <a:prstGeom prst="rect">
            <a:avLst/>
          </a:prstGeom>
          <a:noFill/>
          <a:ln w="38100">
            <a:solidFill>
              <a:schemeClr val="accent6">
                <a:lumMod val="75000"/>
              </a:schemeClr>
            </a:solidFill>
          </a:ln>
          <a:extLst>
            <a:ext uri="{909E8E84-426E-40DD-AFC4-6F175D3DCCD1}">
              <a14:hiddenFill xmlns:a14="http://schemas.microsoft.com/office/drawing/2010/main">
                <a:solidFill>
                  <a:srgbClr val="FFFFFF"/>
                </a:solidFill>
              </a14:hiddenFill>
            </a:ext>
          </a:extLst>
        </p:spPr>
      </p:pic>
      <p:pic>
        <p:nvPicPr>
          <p:cNvPr id="3081" name="Picture 9" descr="C:\Users\Suzuki S\Desktop\ビアンコートＭ＆Ｆ\エイジング　２.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3875" y="1560968"/>
            <a:ext cx="3819525" cy="5092700"/>
          </a:xfrm>
          <a:prstGeom prst="rect">
            <a:avLst/>
          </a:prstGeom>
          <a:noFill/>
          <a:ln w="38100">
            <a:solidFill>
              <a:schemeClr val="accent6">
                <a:lumMod val="75000"/>
              </a:schemeClr>
            </a:solidFill>
          </a:ln>
          <a:extLst>
            <a:ext uri="{909E8E84-426E-40DD-AFC4-6F175D3DCCD1}">
              <a14:hiddenFill xmlns:a14="http://schemas.microsoft.com/office/drawing/2010/main">
                <a:solidFill>
                  <a:srgbClr val="FFFFFF"/>
                </a:solidFill>
              </a14:hiddenFill>
            </a:ext>
          </a:extLst>
        </p:spPr>
      </p:pic>
      <p:pic>
        <p:nvPicPr>
          <p:cNvPr id="3082" name="Picture 10" descr="C:\Users\Suzuki S\Desktop\ビアンコートＭ＆Ｆ\エイジング　３.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3875" y="1562100"/>
            <a:ext cx="3810000" cy="5118100"/>
          </a:xfrm>
          <a:prstGeom prst="rect">
            <a:avLst/>
          </a:prstGeom>
          <a:noFill/>
          <a:ln w="38100">
            <a:solidFill>
              <a:schemeClr val="accent6">
                <a:lumMod val="75000"/>
              </a:schemeClr>
            </a:solidFill>
          </a:ln>
          <a:extLst>
            <a:ext uri="{909E8E84-426E-40DD-AFC4-6F175D3DCCD1}">
              <a14:hiddenFill xmlns:a14="http://schemas.microsoft.com/office/drawing/2010/main">
                <a:solidFill>
                  <a:srgbClr val="FFFFFF"/>
                </a:solidFill>
              </a14:hiddenFill>
            </a:ext>
          </a:extLst>
        </p:spPr>
      </p:pic>
      <p:sp>
        <p:nvSpPr>
          <p:cNvPr id="7" name="Rectangle 2"/>
          <p:cNvSpPr txBox="1">
            <a:spLocks noChangeArrowheads="1"/>
          </p:cNvSpPr>
          <p:nvPr/>
        </p:nvSpPr>
        <p:spPr bwMode="auto">
          <a:xfrm>
            <a:off x="457200" y="762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kumimoji="0" lang="ja-JP" altLang="en-US" b="0" kern="0" dirty="0">
                <a:solidFill>
                  <a:srgbClr val="FFFFFF"/>
                </a:solidFill>
                <a:latin typeface="HGS明朝E" panose="02020900000000000000" pitchFamily="18" charset="-128"/>
                <a:ea typeface="HGS明朝E" panose="02020900000000000000" pitchFamily="18" charset="-128"/>
              </a:rPr>
              <a:t>ビアンコートＷ</a:t>
            </a:r>
            <a:r>
              <a:rPr kumimoji="0" lang="en-US" altLang="ja-JP" b="0" kern="0" dirty="0">
                <a:solidFill>
                  <a:srgbClr val="FFFFFF"/>
                </a:solidFill>
                <a:latin typeface="HGS明朝E" panose="02020900000000000000" pitchFamily="18" charset="-128"/>
                <a:ea typeface="HGS明朝E" panose="02020900000000000000" pitchFamily="18" charset="-128"/>
              </a:rPr>
              <a:t>(Wood)</a:t>
            </a:r>
            <a:endParaRPr kumimoji="0" lang="ja-JP" altLang="en-US" b="0" kern="0" dirty="0">
              <a:solidFill>
                <a:srgbClr val="FFFFFF"/>
              </a:solidFill>
              <a:latin typeface="HGS明朝E" panose="02020900000000000000" pitchFamily="18" charset="-128"/>
              <a:ea typeface="HGS明朝E" panose="02020900000000000000" pitchFamily="18" charset="-128"/>
            </a:endParaRPr>
          </a:p>
        </p:txBody>
      </p:sp>
    </p:spTree>
    <p:extLst>
      <p:ext uri="{BB962C8B-B14F-4D97-AF65-F5344CB8AC3E}">
        <p14:creationId xmlns:p14="http://schemas.microsoft.com/office/powerpoint/2010/main" val="265003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080"/>
                                        </p:tgtEl>
                                        <p:attrNameLst>
                                          <p:attrName>style.visibility</p:attrName>
                                        </p:attrNameLst>
                                      </p:cBhvr>
                                      <p:to>
                                        <p:strVal val="visible"/>
                                      </p:to>
                                    </p:set>
                                    <p:animEffect transition="in" filter="fade">
                                      <p:cBhvr>
                                        <p:cTn id="7" dur="500"/>
                                        <p:tgtEl>
                                          <p:spTgt spid="308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081"/>
                                        </p:tgtEl>
                                        <p:attrNameLst>
                                          <p:attrName>style.visibility</p:attrName>
                                        </p:attrNameLst>
                                      </p:cBhvr>
                                      <p:to>
                                        <p:strVal val="visible"/>
                                      </p:to>
                                    </p:set>
                                    <p:animEffect transition="in" filter="fade">
                                      <p:cBhvr>
                                        <p:cTn id="12" dur="500"/>
                                        <p:tgtEl>
                                          <p:spTgt spid="308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082"/>
                                        </p:tgtEl>
                                        <p:attrNameLst>
                                          <p:attrName>style.visibility</p:attrName>
                                        </p:attrNameLst>
                                      </p:cBhvr>
                                      <p:to>
                                        <p:strVal val="visible"/>
                                      </p:to>
                                    </p:set>
                                    <p:animEffect transition="in" filter="fade">
                                      <p:cBhvr>
                                        <p:cTn id="17" dur="500"/>
                                        <p:tgtEl>
                                          <p:spTgt spid="30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hlink"/>
        </a:solidFill>
        <a:effectLst/>
      </p:bgPr>
    </p:bg>
    <p:spTree>
      <p:nvGrpSpPr>
        <p:cNvPr id="1" name=""/>
        <p:cNvGrpSpPr/>
        <p:nvPr/>
      </p:nvGrpSpPr>
      <p:grpSpPr>
        <a:xfrm>
          <a:off x="0" y="0"/>
          <a:ext cx="0" cy="0"/>
          <a:chOff x="0" y="0"/>
          <a:chExt cx="0" cy="0"/>
        </a:xfrm>
      </p:grpSpPr>
      <p:pic>
        <p:nvPicPr>
          <p:cNvPr id="5" name="Picture 7" descr="C:\Users\Suzuki S\Desktop\セキスイロゴ.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10083" y="2722661"/>
            <a:ext cx="2357717" cy="1087339"/>
          </a:xfrm>
          <a:prstGeom prst="rect">
            <a:avLst/>
          </a:prstGeom>
          <a:noFill/>
          <a:extLst>
            <a:ext uri="{909E8E84-426E-40DD-AFC4-6F175D3DCCD1}">
              <a14:hiddenFill xmlns:a14="http://schemas.microsoft.com/office/drawing/2010/main">
                <a:solidFill>
                  <a:srgbClr val="FFFFFF"/>
                </a:solidFill>
              </a14:hiddenFill>
            </a:ext>
          </a:extLst>
        </p:spPr>
      </p:pic>
      <p:pic>
        <p:nvPicPr>
          <p:cNvPr id="206850" name="Picture 5" descr="bianco buildi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48196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85" name="Text Box 16"/>
          <p:cNvSpPr txBox="1">
            <a:spLocks noChangeArrowheads="1"/>
          </p:cNvSpPr>
          <p:nvPr/>
        </p:nvSpPr>
        <p:spPr bwMode="auto">
          <a:xfrm>
            <a:off x="152400" y="685800"/>
            <a:ext cx="45720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1600" b="1">
                <a:solidFill>
                  <a:schemeClr val="bg1"/>
                </a:solidFill>
                <a:latin typeface="Arial" charset="0"/>
                <a:ea typeface="ＭＳ Ｐゴシック" pitchFamily="50" charset="-128"/>
              </a:defRPr>
            </a:lvl1pPr>
            <a:lvl2pPr marL="742950" indent="-285750" eaLnBrk="0" hangingPunct="0">
              <a:defRPr kumimoji="1" sz="1600" b="1">
                <a:solidFill>
                  <a:schemeClr val="bg1"/>
                </a:solidFill>
                <a:latin typeface="Arial" charset="0"/>
                <a:ea typeface="ＭＳ Ｐゴシック" pitchFamily="50" charset="-128"/>
              </a:defRPr>
            </a:lvl2pPr>
            <a:lvl3pPr marL="1143000" indent="-228600" eaLnBrk="0" hangingPunct="0">
              <a:defRPr kumimoji="1" sz="1600" b="1">
                <a:solidFill>
                  <a:schemeClr val="bg1"/>
                </a:solidFill>
                <a:latin typeface="Arial" charset="0"/>
                <a:ea typeface="ＭＳ Ｐゴシック" pitchFamily="50" charset="-128"/>
              </a:defRPr>
            </a:lvl3pPr>
            <a:lvl4pPr marL="1600200" indent="-228600" eaLnBrk="0" hangingPunct="0">
              <a:defRPr kumimoji="1" sz="1600" b="1">
                <a:solidFill>
                  <a:schemeClr val="bg1"/>
                </a:solidFill>
                <a:latin typeface="Arial" charset="0"/>
                <a:ea typeface="ＭＳ Ｐゴシック" pitchFamily="50" charset="-128"/>
              </a:defRPr>
            </a:lvl4pPr>
            <a:lvl5pPr marL="2057400" indent="-228600" eaLnBrk="0" hangingPunct="0">
              <a:defRPr kumimoji="1" sz="1600" b="1">
                <a:solidFill>
                  <a:schemeClr val="bg1"/>
                </a:solidFill>
                <a:latin typeface="Arial" charset="0"/>
                <a:ea typeface="ＭＳ Ｐゴシック" pitchFamily="50" charset="-128"/>
              </a:defRPr>
            </a:lvl5pPr>
            <a:lvl6pPr marL="25146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6pPr>
            <a:lvl7pPr marL="29718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7pPr>
            <a:lvl8pPr marL="34290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8pPr>
            <a:lvl9pPr marL="38862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9pPr>
          </a:lstStyle>
          <a:p>
            <a:pPr eaLnBrk="1" hangingPunct="1"/>
            <a:r>
              <a:rPr kumimoji="0" lang="ja-JP" altLang="en-US" sz="2400" dirty="0">
                <a:solidFill>
                  <a:srgbClr val="FFFFFF"/>
                </a:solidFill>
              </a:rPr>
              <a:t>ビアンコジャパン製品は、</a:t>
            </a:r>
            <a:r>
              <a:rPr kumimoji="0" lang="en-US" altLang="ja-JP" sz="2400" dirty="0">
                <a:solidFill>
                  <a:srgbClr val="FFFFFF"/>
                </a:solidFill>
              </a:rPr>
              <a:t/>
            </a:r>
            <a:br>
              <a:rPr kumimoji="0" lang="en-US" altLang="ja-JP" sz="2400" dirty="0">
                <a:solidFill>
                  <a:srgbClr val="FFFFFF"/>
                </a:solidFill>
              </a:rPr>
            </a:br>
            <a:r>
              <a:rPr kumimoji="0" lang="ja-JP" altLang="en-US" sz="2400" dirty="0">
                <a:solidFill>
                  <a:srgbClr val="FFFFFF"/>
                </a:solidFill>
              </a:rPr>
              <a:t>ＯＥＭ商品として、</a:t>
            </a:r>
            <a:r>
              <a:rPr kumimoji="0" lang="en-US" altLang="ja-JP" sz="2400" dirty="0">
                <a:solidFill>
                  <a:srgbClr val="FFFFFF"/>
                </a:solidFill>
              </a:rPr>
              <a:t/>
            </a:r>
            <a:br>
              <a:rPr kumimoji="0" lang="en-US" altLang="ja-JP" sz="2400" dirty="0">
                <a:solidFill>
                  <a:srgbClr val="FFFFFF"/>
                </a:solidFill>
              </a:rPr>
            </a:br>
            <a:r>
              <a:rPr kumimoji="0" lang="ja-JP" altLang="en-US" sz="2400" dirty="0">
                <a:solidFill>
                  <a:srgbClr val="FFFFFF"/>
                </a:solidFill>
              </a:rPr>
              <a:t>様々な形でご利用頂いています。</a:t>
            </a:r>
          </a:p>
        </p:txBody>
      </p:sp>
      <p:pic>
        <p:nvPicPr>
          <p:cNvPr id="3074" name="Picture 2" descr="C:\Users\Suzuki S\Desktop\パナソニックロゴ.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62600" y="2026435"/>
            <a:ext cx="2825228" cy="44745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3" descr="C:\Users\Suzuki S\Desktop\ブリヂストンロゴ.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915045" y="4036332"/>
            <a:ext cx="2819256" cy="38326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C:\Users\Suzuki S\Desktop\ＴＯＴＯロゴ.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931377" y="2670005"/>
            <a:ext cx="2018633" cy="47232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5" descr="C:\Users\Suzuki S\Desktop\エスケーロゴ.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940444" y="1189730"/>
            <a:ext cx="2662056" cy="381852"/>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C:\Users\Suzuki S\Desktop\モノタロロゴ.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721410" y="5366052"/>
            <a:ext cx="2165270" cy="50134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8" descr="C:\Users\Suzuki S\Desktop\アレスロゴ.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562600" y="478764"/>
            <a:ext cx="2667000" cy="609074"/>
          </a:xfrm>
          <a:prstGeom prst="rect">
            <a:avLst/>
          </a:prstGeom>
          <a:noFill/>
          <a:extLst>
            <a:ext uri="{909E8E84-426E-40DD-AFC4-6F175D3DCCD1}">
              <a14:hiddenFill xmlns:a14="http://schemas.microsoft.com/office/drawing/2010/main">
                <a:solidFill>
                  <a:srgbClr val="FFFFFF"/>
                </a:solidFill>
              </a14:hiddenFill>
            </a:ext>
          </a:extLst>
        </p:spPr>
      </p:pic>
      <p:pic>
        <p:nvPicPr>
          <p:cNvPr id="3081" name="Picture 9" descr="C:\Users\Suzuki S\Desktop\Alhaロゴ.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940444" y="6217932"/>
            <a:ext cx="4114656" cy="33526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1" descr="C:\Users\Suzuki S\Desktop\カタログハウスロゴ_02.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867400" y="4876800"/>
            <a:ext cx="2428028" cy="4416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378969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085"/>
                                        </p:tgtEl>
                                        <p:attrNameLst>
                                          <p:attrName>style.visibility</p:attrName>
                                        </p:attrNameLst>
                                      </p:cBhvr>
                                      <p:to>
                                        <p:strVal val="visible"/>
                                      </p:to>
                                    </p:set>
                                    <p:animEffect transition="in" filter="fade">
                                      <p:cBhvr>
                                        <p:cTn id="7" dur="500"/>
                                        <p:tgtEl>
                                          <p:spTgt spid="3085"/>
                                        </p:tgtEl>
                                      </p:cBhvr>
                                    </p:animEffect>
                                  </p:childTnLst>
                                </p:cTn>
                              </p:par>
                              <p:par>
                                <p:cTn id="8" presetID="10" presetClass="entr" presetSubtype="0" fill="hold" nodeType="withEffect">
                                  <p:stCondLst>
                                    <p:cond delay="0"/>
                                  </p:stCondLst>
                                  <p:childTnLst>
                                    <p:set>
                                      <p:cBhvr>
                                        <p:cTn id="9" dur="1" fill="hold">
                                          <p:stCondLst>
                                            <p:cond delay="0"/>
                                          </p:stCondLst>
                                        </p:cTn>
                                        <p:tgtEl>
                                          <p:spTgt spid="3074"/>
                                        </p:tgtEl>
                                        <p:attrNameLst>
                                          <p:attrName>style.visibility</p:attrName>
                                        </p:attrNameLst>
                                      </p:cBhvr>
                                      <p:to>
                                        <p:strVal val="visible"/>
                                      </p:to>
                                    </p:set>
                                    <p:animEffect transition="in" filter="fade">
                                      <p:cBhvr>
                                        <p:cTn id="10" dur="500"/>
                                        <p:tgtEl>
                                          <p:spTgt spid="3074"/>
                                        </p:tgtEl>
                                      </p:cBhvr>
                                    </p:animEffec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ntr" presetSubtype="0"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par>
                                <p:cTn id="17" presetID="10" presetClass="entr" presetSubtype="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par>
                                <p:cTn id="20" presetID="10" presetClass="entr" presetSubtype="0"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par>
                                <p:cTn id="23" presetID="10" presetClass="entr" presetSubtype="0" fill="hold" nodeType="with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500"/>
                                        <p:tgtEl>
                                          <p:spTgt spid="2"/>
                                        </p:tgtEl>
                                      </p:cBhvr>
                                    </p:animEffect>
                                  </p:childTnLst>
                                </p:cTn>
                              </p:par>
                              <p:par>
                                <p:cTn id="26" presetID="10" presetClass="entr" presetSubtype="0" fill="hold" nodeType="withEffect">
                                  <p:stCondLst>
                                    <p:cond delay="0"/>
                                  </p:stCondLst>
                                  <p:childTnLst>
                                    <p:set>
                                      <p:cBhvr>
                                        <p:cTn id="27" dur="1" fill="hold">
                                          <p:stCondLst>
                                            <p:cond delay="0"/>
                                          </p:stCondLst>
                                        </p:cTn>
                                        <p:tgtEl>
                                          <p:spTgt spid="3078"/>
                                        </p:tgtEl>
                                        <p:attrNameLst>
                                          <p:attrName>style.visibility</p:attrName>
                                        </p:attrNameLst>
                                      </p:cBhvr>
                                      <p:to>
                                        <p:strVal val="visible"/>
                                      </p:to>
                                    </p:set>
                                    <p:animEffect transition="in" filter="fade">
                                      <p:cBhvr>
                                        <p:cTn id="28" dur="500"/>
                                        <p:tgtEl>
                                          <p:spTgt spid="3078"/>
                                        </p:tgtEl>
                                      </p:cBhvr>
                                    </p:animEffect>
                                  </p:childTnLst>
                                </p:cTn>
                              </p:par>
                              <p:par>
                                <p:cTn id="29" presetID="10" presetClass="entr" presetSubtype="0" fill="hold" nodeType="withEffect">
                                  <p:stCondLst>
                                    <p:cond delay="0"/>
                                  </p:stCondLst>
                                  <p:childTnLst>
                                    <p:set>
                                      <p:cBhvr>
                                        <p:cTn id="30" dur="1" fill="hold">
                                          <p:stCondLst>
                                            <p:cond delay="0"/>
                                          </p:stCondLst>
                                        </p:cTn>
                                        <p:tgtEl>
                                          <p:spTgt spid="3081"/>
                                        </p:tgtEl>
                                        <p:attrNameLst>
                                          <p:attrName>style.visibility</p:attrName>
                                        </p:attrNameLst>
                                      </p:cBhvr>
                                      <p:to>
                                        <p:strVal val="visible"/>
                                      </p:to>
                                    </p:set>
                                    <p:animEffect transition="in" filter="fade">
                                      <p:cBhvr>
                                        <p:cTn id="31" dur="500"/>
                                        <p:tgtEl>
                                          <p:spTgt spid="3081"/>
                                        </p:tgtEl>
                                      </p:cBhvr>
                                    </p:animEffect>
                                  </p:childTnLst>
                                </p:cTn>
                              </p:par>
                              <p:par>
                                <p:cTn id="32" presetID="10" presetClass="entr" presetSubtype="0" fill="hold" nodeType="with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fade">
                                      <p:cBhvr>
                                        <p:cTn id="3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85" grpId="0"/>
    </p:bldLst>
  </p:timing>
</p:sld>
</file>

<file path=ppt/slides/slide57.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100000">
              <a:srgbClr val="FF3399"/>
            </a:gs>
          </a:gsLst>
          <a:lin ang="2700000" scaled="1"/>
        </a:gradFill>
        <a:effectLst/>
      </p:bgPr>
    </p:bg>
    <p:spTree>
      <p:nvGrpSpPr>
        <p:cNvPr id="1" name=""/>
        <p:cNvGrpSpPr/>
        <p:nvPr/>
      </p:nvGrpSpPr>
      <p:grpSpPr>
        <a:xfrm>
          <a:off x="0" y="0"/>
          <a:ext cx="0" cy="0"/>
          <a:chOff x="0" y="0"/>
          <a:chExt cx="0" cy="0"/>
        </a:xfrm>
      </p:grpSpPr>
      <p:pic>
        <p:nvPicPr>
          <p:cNvPr id="208898" name="Picture 2" descr="maisuta-hyoushi_0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235889"/>
            <a:ext cx="9176913" cy="6317311"/>
          </a:xfrm>
          <a:prstGeom prst="rect">
            <a:avLst/>
          </a:prstGeom>
          <a:noFill/>
          <a:extLst>
            <a:ext uri="{909E8E84-426E-40DD-AFC4-6F175D3DCCD1}">
              <a14:hiddenFill xmlns:a14="http://schemas.microsoft.com/office/drawing/2010/main">
                <a:solidFill>
                  <a:srgbClr val="FFFFFF"/>
                </a:solidFill>
              </a14:hiddenFill>
            </a:ext>
          </a:extLst>
        </p:spPr>
      </p:pic>
      <p:sp>
        <p:nvSpPr>
          <p:cNvPr id="17" name="正方形/長方形 16"/>
          <p:cNvSpPr/>
          <p:nvPr/>
        </p:nvSpPr>
        <p:spPr>
          <a:xfrm>
            <a:off x="-228600" y="-76200"/>
            <a:ext cx="9525000" cy="304800"/>
          </a:xfrm>
          <a:prstGeom prst="rect">
            <a:avLst/>
          </a:prstGeom>
          <a:solidFill>
            <a:srgbClr val="FF3399">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ja-JP" altLang="en-US">
              <a:solidFill>
                <a:srgbClr val="FFFFFF"/>
              </a:solidFill>
            </a:endParaRPr>
          </a:p>
        </p:txBody>
      </p:sp>
      <p:sp>
        <p:nvSpPr>
          <p:cNvPr id="18" name="正方形/長方形 17"/>
          <p:cNvSpPr/>
          <p:nvPr/>
        </p:nvSpPr>
        <p:spPr>
          <a:xfrm>
            <a:off x="-228600" y="6553200"/>
            <a:ext cx="9525000" cy="304800"/>
          </a:xfrm>
          <a:prstGeom prst="rect">
            <a:avLst/>
          </a:prstGeom>
          <a:solidFill>
            <a:srgbClr val="FF3399">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ja-JP" altLang="en-US">
              <a:solidFill>
                <a:srgbClr val="FFFFFF"/>
              </a:solidFill>
            </a:endParaRPr>
          </a:p>
        </p:txBody>
      </p:sp>
    </p:spTree>
    <p:extLst>
      <p:ext uri="{BB962C8B-B14F-4D97-AF65-F5344CB8AC3E}">
        <p14:creationId xmlns:p14="http://schemas.microsoft.com/office/powerpoint/2010/main" val="2742753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08898"/>
                                        </p:tgtEl>
                                        <p:attrNameLst>
                                          <p:attrName>style.visibility</p:attrName>
                                        </p:attrNameLst>
                                      </p:cBhvr>
                                      <p:to>
                                        <p:strVal val="visible"/>
                                      </p:to>
                                    </p:set>
                                    <p:animEffect transition="in" filter="fade">
                                      <p:cBhvr>
                                        <p:cTn id="7" dur="500"/>
                                        <p:tgtEl>
                                          <p:spTgt spid="2088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81400" y="2949518"/>
            <a:ext cx="2142728" cy="3527377"/>
          </a:xfrm>
          <a:prstGeom prst="rect">
            <a:avLst/>
          </a:prstGeom>
        </p:spPr>
      </p:pic>
      <p:pic>
        <p:nvPicPr>
          <p:cNvPr id="2" name="図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733" y="1149829"/>
            <a:ext cx="8901561" cy="1800200"/>
          </a:xfrm>
          <a:prstGeom prst="rect">
            <a:avLst/>
          </a:prstGeom>
        </p:spPr>
      </p:pic>
      <p:pic>
        <p:nvPicPr>
          <p:cNvPr id="5" name="図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794507">
            <a:off x="-303573" y="3933462"/>
            <a:ext cx="2787774" cy="3717032"/>
          </a:xfrm>
          <a:prstGeom prst="rect">
            <a:avLst/>
          </a:prstGeom>
        </p:spPr>
      </p:pic>
      <p:sp>
        <p:nvSpPr>
          <p:cNvPr id="9" name="Rectangle 4"/>
          <p:cNvSpPr>
            <a:spLocks noChangeArrowheads="1"/>
          </p:cNvSpPr>
          <p:nvPr/>
        </p:nvSpPr>
        <p:spPr bwMode="auto">
          <a:xfrm>
            <a:off x="457200" y="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0"/>
              </a:spcBef>
              <a:defRPr sz="4400">
                <a:solidFill>
                  <a:schemeClr val="tx2"/>
                </a:solidFill>
                <a:latin typeface="Arial" charset="0"/>
              </a:defRPr>
            </a:lvl1pPr>
            <a:lvl2pPr eaLnBrk="0" hangingPunct="0">
              <a:spcBef>
                <a:spcPct val="0"/>
              </a:spcBef>
              <a:defRPr sz="4400">
                <a:solidFill>
                  <a:schemeClr val="tx2"/>
                </a:solidFill>
                <a:latin typeface="Arial" charset="0"/>
              </a:defRPr>
            </a:lvl2pPr>
            <a:lvl3pPr eaLnBrk="0" hangingPunct="0">
              <a:spcBef>
                <a:spcPct val="0"/>
              </a:spcBef>
              <a:defRPr sz="4400">
                <a:solidFill>
                  <a:schemeClr val="tx2"/>
                </a:solidFill>
                <a:latin typeface="Arial" charset="0"/>
              </a:defRPr>
            </a:lvl3pPr>
            <a:lvl4pPr eaLnBrk="0" hangingPunct="0">
              <a:spcBef>
                <a:spcPct val="0"/>
              </a:spcBef>
              <a:defRPr sz="4400">
                <a:solidFill>
                  <a:schemeClr val="tx2"/>
                </a:solidFill>
                <a:latin typeface="Arial" charset="0"/>
              </a:defRPr>
            </a:lvl4pPr>
            <a:lvl5pPr eaLnBrk="0" hangingPunct="0">
              <a:spcBef>
                <a:spcPct val="0"/>
              </a:spcBef>
              <a:defRPr sz="4400">
                <a:solidFill>
                  <a:schemeClr val="tx2"/>
                </a:solidFill>
                <a:latin typeface="Arial" charset="0"/>
              </a:defRPr>
            </a:lvl5pPr>
            <a:lvl6pPr marL="457200" algn="ctr" eaLnBrk="0" fontAlgn="base" hangingPunct="0">
              <a:spcBef>
                <a:spcPct val="0"/>
              </a:spcBef>
              <a:spcAft>
                <a:spcPct val="0"/>
              </a:spcAft>
              <a:defRPr sz="4400">
                <a:solidFill>
                  <a:schemeClr val="tx2"/>
                </a:solidFill>
                <a:latin typeface="Arial" charset="0"/>
              </a:defRPr>
            </a:lvl6pPr>
            <a:lvl7pPr marL="914400" algn="ctr" eaLnBrk="0" fontAlgn="base" hangingPunct="0">
              <a:spcBef>
                <a:spcPct val="0"/>
              </a:spcBef>
              <a:spcAft>
                <a:spcPct val="0"/>
              </a:spcAft>
              <a:defRPr sz="4400">
                <a:solidFill>
                  <a:schemeClr val="tx2"/>
                </a:solidFill>
                <a:latin typeface="Arial" charset="0"/>
              </a:defRPr>
            </a:lvl7pPr>
            <a:lvl8pPr marL="1371600" algn="ctr" eaLnBrk="0" fontAlgn="base" hangingPunct="0">
              <a:spcBef>
                <a:spcPct val="0"/>
              </a:spcBef>
              <a:spcAft>
                <a:spcPct val="0"/>
              </a:spcAft>
              <a:defRPr sz="4400">
                <a:solidFill>
                  <a:schemeClr val="tx2"/>
                </a:solidFill>
                <a:latin typeface="Arial" charset="0"/>
              </a:defRPr>
            </a:lvl8pPr>
            <a:lvl9pPr marL="1828800" algn="ctr" eaLnBrk="0" fontAlgn="base" hangingPunct="0">
              <a:spcBef>
                <a:spcPct val="0"/>
              </a:spcBef>
              <a:spcAft>
                <a:spcPct val="0"/>
              </a:spcAft>
              <a:defRPr sz="4400">
                <a:solidFill>
                  <a:schemeClr val="tx2"/>
                </a:solidFill>
                <a:latin typeface="Arial" charset="0"/>
              </a:defRPr>
            </a:lvl9pPr>
          </a:lstStyle>
          <a:p>
            <a:pPr eaLnBrk="1" hangingPunct="1"/>
            <a:r>
              <a:rPr kumimoji="0" lang="ja-JP" altLang="en-US" sz="4000" u="sng" dirty="0">
                <a:solidFill>
                  <a:srgbClr val="FF3399"/>
                </a:solidFill>
                <a:latin typeface="HGPｺﾞｼｯｸM" panose="020B0600000000000000" pitchFamily="50" charset="-128"/>
                <a:ea typeface="HGPｺﾞｼｯｸM" panose="020B0600000000000000" pitchFamily="50" charset="-128"/>
              </a:rPr>
              <a:t>ビアンコマイスター</a:t>
            </a:r>
            <a:r>
              <a:rPr kumimoji="0" lang="ja-JP" altLang="en-US" u="sng" dirty="0">
                <a:solidFill>
                  <a:srgbClr val="FF3399"/>
                </a:solidFill>
                <a:latin typeface="HGPｺﾞｼｯｸM" panose="020B0600000000000000" pitchFamily="50" charset="-128"/>
                <a:ea typeface="HGPｺﾞｼｯｸM" panose="020B0600000000000000" pitchFamily="50" charset="-128"/>
              </a:rPr>
              <a:t>（</a:t>
            </a:r>
            <a:r>
              <a:rPr kumimoji="0" lang="en-US" altLang="ja-JP" u="sng" dirty="0">
                <a:solidFill>
                  <a:srgbClr val="FF3399"/>
                </a:solidFill>
                <a:latin typeface="HGPｺﾞｼｯｸM" panose="020B0600000000000000" pitchFamily="50" charset="-128"/>
                <a:ea typeface="HGPｺﾞｼｯｸM" panose="020B0600000000000000" pitchFamily="50" charset="-128"/>
              </a:rPr>
              <a:t>BM-101</a:t>
            </a:r>
            <a:r>
              <a:rPr kumimoji="0" lang="ja-JP" altLang="en-US" u="sng" dirty="0">
                <a:solidFill>
                  <a:srgbClr val="FF3399"/>
                </a:solidFill>
                <a:latin typeface="HGPｺﾞｼｯｸM" panose="020B0600000000000000" pitchFamily="50" charset="-128"/>
                <a:ea typeface="HGPｺﾞｼｯｸM" panose="020B0600000000000000" pitchFamily="50" charset="-128"/>
              </a:rPr>
              <a:t>）</a:t>
            </a:r>
          </a:p>
        </p:txBody>
      </p:sp>
      <p:pic>
        <p:nvPicPr>
          <p:cNvPr id="205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34200" y="2847048"/>
            <a:ext cx="1535146" cy="37061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正方形/長方形 12"/>
          <p:cNvSpPr/>
          <p:nvPr/>
        </p:nvSpPr>
        <p:spPr>
          <a:xfrm>
            <a:off x="-228600" y="-76200"/>
            <a:ext cx="9525000" cy="304800"/>
          </a:xfrm>
          <a:prstGeom prst="rect">
            <a:avLst/>
          </a:prstGeom>
          <a:solidFill>
            <a:srgbClr val="FF3399">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ja-JP" altLang="en-US">
              <a:solidFill>
                <a:prstClr val="white"/>
              </a:solidFill>
            </a:endParaRPr>
          </a:p>
        </p:txBody>
      </p:sp>
      <p:sp>
        <p:nvSpPr>
          <p:cNvPr id="14" name="正方形/長方形 13"/>
          <p:cNvSpPr/>
          <p:nvPr/>
        </p:nvSpPr>
        <p:spPr>
          <a:xfrm>
            <a:off x="-228600" y="6553200"/>
            <a:ext cx="9525000" cy="304800"/>
          </a:xfrm>
          <a:prstGeom prst="rect">
            <a:avLst/>
          </a:prstGeom>
          <a:solidFill>
            <a:srgbClr val="FF3399">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ja-JP" altLang="en-US">
              <a:solidFill>
                <a:prstClr val="white"/>
              </a:solidFill>
            </a:endParaRPr>
          </a:p>
        </p:txBody>
      </p:sp>
    </p:spTree>
    <p:extLst>
      <p:ext uri="{BB962C8B-B14F-4D97-AF65-F5344CB8AC3E}">
        <p14:creationId xmlns:p14="http://schemas.microsoft.com/office/powerpoint/2010/main" val="165260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ntr" presetSubtype="0" fill="hold" nodeType="withEffect">
                                  <p:stCondLst>
                                    <p:cond delay="0"/>
                                  </p:stCondLst>
                                  <p:childTnLst>
                                    <p:set>
                                      <p:cBhvr>
                                        <p:cTn id="15" dur="1" fill="hold">
                                          <p:stCondLst>
                                            <p:cond delay="0"/>
                                          </p:stCondLst>
                                        </p:cTn>
                                        <p:tgtEl>
                                          <p:spTgt spid="2050"/>
                                        </p:tgtEl>
                                        <p:attrNameLst>
                                          <p:attrName>style.visibility</p:attrName>
                                        </p:attrNameLst>
                                      </p:cBhvr>
                                      <p:to>
                                        <p:strVal val="visible"/>
                                      </p:to>
                                    </p:set>
                                    <p:animEffect transition="in" filter="fade">
                                      <p:cBhvr>
                                        <p:cTn id="16"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5073" y="1219200"/>
            <a:ext cx="6318815" cy="1697592"/>
          </a:xfrm>
          <a:prstGeom prst="rect">
            <a:avLst/>
          </a:prstGeom>
        </p:spPr>
      </p:pic>
      <p:pic>
        <p:nvPicPr>
          <p:cNvPr id="4" name="図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3400" y="2993507"/>
            <a:ext cx="6320488" cy="1715193"/>
          </a:xfrm>
          <a:prstGeom prst="rect">
            <a:avLst/>
          </a:prstGeom>
        </p:spPr>
      </p:pic>
      <p:sp>
        <p:nvSpPr>
          <p:cNvPr id="8" name="Rectangle 4"/>
          <p:cNvSpPr>
            <a:spLocks noChangeArrowheads="1"/>
          </p:cNvSpPr>
          <p:nvPr/>
        </p:nvSpPr>
        <p:spPr bwMode="auto">
          <a:xfrm>
            <a:off x="457200" y="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0"/>
              </a:spcBef>
              <a:defRPr sz="4400">
                <a:solidFill>
                  <a:schemeClr val="tx2"/>
                </a:solidFill>
                <a:latin typeface="Arial" charset="0"/>
              </a:defRPr>
            </a:lvl1pPr>
            <a:lvl2pPr eaLnBrk="0" hangingPunct="0">
              <a:spcBef>
                <a:spcPct val="0"/>
              </a:spcBef>
              <a:defRPr sz="4400">
                <a:solidFill>
                  <a:schemeClr val="tx2"/>
                </a:solidFill>
                <a:latin typeface="Arial" charset="0"/>
              </a:defRPr>
            </a:lvl2pPr>
            <a:lvl3pPr eaLnBrk="0" hangingPunct="0">
              <a:spcBef>
                <a:spcPct val="0"/>
              </a:spcBef>
              <a:defRPr sz="4400">
                <a:solidFill>
                  <a:schemeClr val="tx2"/>
                </a:solidFill>
                <a:latin typeface="Arial" charset="0"/>
              </a:defRPr>
            </a:lvl3pPr>
            <a:lvl4pPr eaLnBrk="0" hangingPunct="0">
              <a:spcBef>
                <a:spcPct val="0"/>
              </a:spcBef>
              <a:defRPr sz="4400">
                <a:solidFill>
                  <a:schemeClr val="tx2"/>
                </a:solidFill>
                <a:latin typeface="Arial" charset="0"/>
              </a:defRPr>
            </a:lvl4pPr>
            <a:lvl5pPr eaLnBrk="0" hangingPunct="0">
              <a:spcBef>
                <a:spcPct val="0"/>
              </a:spcBef>
              <a:defRPr sz="4400">
                <a:solidFill>
                  <a:schemeClr val="tx2"/>
                </a:solidFill>
                <a:latin typeface="Arial" charset="0"/>
              </a:defRPr>
            </a:lvl5pPr>
            <a:lvl6pPr marL="457200" algn="ctr" eaLnBrk="0" fontAlgn="base" hangingPunct="0">
              <a:spcBef>
                <a:spcPct val="0"/>
              </a:spcBef>
              <a:spcAft>
                <a:spcPct val="0"/>
              </a:spcAft>
              <a:defRPr sz="4400">
                <a:solidFill>
                  <a:schemeClr val="tx2"/>
                </a:solidFill>
                <a:latin typeface="Arial" charset="0"/>
              </a:defRPr>
            </a:lvl6pPr>
            <a:lvl7pPr marL="914400" algn="ctr" eaLnBrk="0" fontAlgn="base" hangingPunct="0">
              <a:spcBef>
                <a:spcPct val="0"/>
              </a:spcBef>
              <a:spcAft>
                <a:spcPct val="0"/>
              </a:spcAft>
              <a:defRPr sz="4400">
                <a:solidFill>
                  <a:schemeClr val="tx2"/>
                </a:solidFill>
                <a:latin typeface="Arial" charset="0"/>
              </a:defRPr>
            </a:lvl7pPr>
            <a:lvl8pPr marL="1371600" algn="ctr" eaLnBrk="0" fontAlgn="base" hangingPunct="0">
              <a:spcBef>
                <a:spcPct val="0"/>
              </a:spcBef>
              <a:spcAft>
                <a:spcPct val="0"/>
              </a:spcAft>
              <a:defRPr sz="4400">
                <a:solidFill>
                  <a:schemeClr val="tx2"/>
                </a:solidFill>
                <a:latin typeface="Arial" charset="0"/>
              </a:defRPr>
            </a:lvl8pPr>
            <a:lvl9pPr marL="1828800" algn="ctr" eaLnBrk="0" fontAlgn="base" hangingPunct="0">
              <a:spcBef>
                <a:spcPct val="0"/>
              </a:spcBef>
              <a:spcAft>
                <a:spcPct val="0"/>
              </a:spcAft>
              <a:defRPr sz="4400">
                <a:solidFill>
                  <a:schemeClr val="tx2"/>
                </a:solidFill>
                <a:latin typeface="Arial" charset="0"/>
              </a:defRPr>
            </a:lvl9pPr>
          </a:lstStyle>
          <a:p>
            <a:pPr eaLnBrk="1" hangingPunct="1"/>
            <a:r>
              <a:rPr kumimoji="0" lang="ja-JP" altLang="en-US" sz="4000" u="sng" dirty="0">
                <a:solidFill>
                  <a:srgbClr val="FF3399"/>
                </a:solidFill>
                <a:latin typeface="HGPｺﾞｼｯｸM" panose="020B0600000000000000" pitchFamily="50" charset="-128"/>
                <a:ea typeface="HGPｺﾞｼｯｸM" panose="020B0600000000000000" pitchFamily="50" charset="-128"/>
              </a:rPr>
              <a:t>ビアンコマイスター</a:t>
            </a:r>
            <a:r>
              <a:rPr kumimoji="0" lang="ja-JP" altLang="en-US" u="sng" dirty="0">
                <a:solidFill>
                  <a:srgbClr val="FF3399"/>
                </a:solidFill>
                <a:latin typeface="HGPｺﾞｼｯｸM" panose="020B0600000000000000" pitchFamily="50" charset="-128"/>
                <a:ea typeface="HGPｺﾞｼｯｸM" panose="020B0600000000000000" pitchFamily="50" charset="-128"/>
              </a:rPr>
              <a:t>（</a:t>
            </a:r>
            <a:r>
              <a:rPr kumimoji="0" lang="en-US" altLang="ja-JP" u="sng" dirty="0">
                <a:solidFill>
                  <a:srgbClr val="FF3399"/>
                </a:solidFill>
                <a:latin typeface="HGPｺﾞｼｯｸM" panose="020B0600000000000000" pitchFamily="50" charset="-128"/>
                <a:ea typeface="HGPｺﾞｼｯｸM" panose="020B0600000000000000" pitchFamily="50" charset="-128"/>
              </a:rPr>
              <a:t>BM-101</a:t>
            </a:r>
            <a:r>
              <a:rPr kumimoji="0" lang="ja-JP" altLang="en-US" u="sng" dirty="0">
                <a:solidFill>
                  <a:srgbClr val="FF3399"/>
                </a:solidFill>
                <a:latin typeface="HGPｺﾞｼｯｸM" panose="020B0600000000000000" pitchFamily="50" charset="-128"/>
                <a:ea typeface="HGPｺﾞｼｯｸM" panose="020B0600000000000000" pitchFamily="50" charset="-128"/>
              </a:rPr>
              <a:t>）</a:t>
            </a:r>
          </a:p>
        </p:txBody>
      </p:sp>
      <p:pic>
        <p:nvPicPr>
          <p:cNvPr id="12" name="図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3400" y="4830850"/>
            <a:ext cx="6318074" cy="1646150"/>
          </a:xfrm>
          <a:prstGeom prst="rect">
            <a:avLst/>
          </a:prstGeom>
        </p:spPr>
      </p:pic>
      <p:sp>
        <p:nvSpPr>
          <p:cNvPr id="14" name="正方形/長方形 13"/>
          <p:cNvSpPr/>
          <p:nvPr/>
        </p:nvSpPr>
        <p:spPr>
          <a:xfrm>
            <a:off x="-228600" y="-76200"/>
            <a:ext cx="9525000" cy="304800"/>
          </a:xfrm>
          <a:prstGeom prst="rect">
            <a:avLst/>
          </a:prstGeom>
          <a:solidFill>
            <a:srgbClr val="FF3399">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ja-JP" altLang="en-US">
              <a:solidFill>
                <a:prstClr val="white"/>
              </a:solidFill>
            </a:endParaRPr>
          </a:p>
        </p:txBody>
      </p:sp>
      <p:sp>
        <p:nvSpPr>
          <p:cNvPr id="15" name="正方形/長方形 14"/>
          <p:cNvSpPr/>
          <p:nvPr/>
        </p:nvSpPr>
        <p:spPr>
          <a:xfrm>
            <a:off x="-228600" y="6553200"/>
            <a:ext cx="9525000" cy="304800"/>
          </a:xfrm>
          <a:prstGeom prst="rect">
            <a:avLst/>
          </a:prstGeom>
          <a:solidFill>
            <a:srgbClr val="FF3399">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ja-JP" altLang="en-US">
              <a:solidFill>
                <a:prstClr val="white"/>
              </a:solidFill>
            </a:endParaRPr>
          </a:p>
        </p:txBody>
      </p:sp>
      <p:pic>
        <p:nvPicPr>
          <p:cNvPr id="1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34200" y="2847048"/>
            <a:ext cx="1535146" cy="37061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79963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1703" name="Picture 23" descr="塗り板写真01"/>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228600" y="2433637"/>
            <a:ext cx="4241800" cy="3181350"/>
          </a:xfrm>
          <a:noFill/>
        </p:spPr>
      </p:pic>
      <p:sp>
        <p:nvSpPr>
          <p:cNvPr id="711683" name="Text Box 3"/>
          <p:cNvSpPr txBox="1">
            <a:spLocks noChangeArrowheads="1"/>
          </p:cNvSpPr>
          <p:nvPr/>
        </p:nvSpPr>
        <p:spPr bwMode="auto">
          <a:xfrm>
            <a:off x="1295400" y="990600"/>
            <a:ext cx="65532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prstDash val="dash"/>
                <a:miter lim="800000"/>
                <a:headEnd/>
                <a:tailEnd/>
              </a14:hiddenLine>
            </a:ext>
          </a:extLst>
        </p:spPr>
        <p:txBody>
          <a:bodyPr>
            <a:spAutoFit/>
          </a:bodyPr>
          <a:lstStyle>
            <a:lvl1pPr eaLnBrk="0" hangingPunct="0">
              <a:defRPr kumimoji="1" sz="1600" b="1">
                <a:solidFill>
                  <a:schemeClr val="bg1"/>
                </a:solidFill>
                <a:latin typeface="Arial" charset="0"/>
                <a:ea typeface="ＭＳ Ｐゴシック" pitchFamily="50" charset="-128"/>
              </a:defRPr>
            </a:lvl1pPr>
            <a:lvl2pPr marL="742950" indent="-285750" eaLnBrk="0" hangingPunct="0">
              <a:defRPr kumimoji="1" sz="1600" b="1">
                <a:solidFill>
                  <a:schemeClr val="bg1"/>
                </a:solidFill>
                <a:latin typeface="Arial" charset="0"/>
                <a:ea typeface="ＭＳ Ｐゴシック" pitchFamily="50" charset="-128"/>
              </a:defRPr>
            </a:lvl2pPr>
            <a:lvl3pPr marL="1143000" indent="-228600" eaLnBrk="0" hangingPunct="0">
              <a:defRPr kumimoji="1" sz="1600" b="1">
                <a:solidFill>
                  <a:schemeClr val="bg1"/>
                </a:solidFill>
                <a:latin typeface="Arial" charset="0"/>
                <a:ea typeface="ＭＳ Ｐゴシック" pitchFamily="50" charset="-128"/>
              </a:defRPr>
            </a:lvl3pPr>
            <a:lvl4pPr marL="1600200" indent="-228600" eaLnBrk="0" hangingPunct="0">
              <a:defRPr kumimoji="1" sz="1600" b="1">
                <a:solidFill>
                  <a:schemeClr val="bg1"/>
                </a:solidFill>
                <a:latin typeface="Arial" charset="0"/>
                <a:ea typeface="ＭＳ Ｐゴシック" pitchFamily="50" charset="-128"/>
              </a:defRPr>
            </a:lvl4pPr>
            <a:lvl5pPr marL="2057400" indent="-228600" eaLnBrk="0" hangingPunct="0">
              <a:defRPr kumimoji="1" sz="1600" b="1">
                <a:solidFill>
                  <a:schemeClr val="bg1"/>
                </a:solidFill>
                <a:latin typeface="Arial" charset="0"/>
                <a:ea typeface="ＭＳ Ｐゴシック" pitchFamily="50" charset="-128"/>
              </a:defRPr>
            </a:lvl5pPr>
            <a:lvl6pPr marL="25146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6pPr>
            <a:lvl7pPr marL="29718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7pPr>
            <a:lvl8pPr marL="34290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8pPr>
            <a:lvl9pPr marL="38862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9pPr>
          </a:lstStyle>
          <a:p>
            <a:pPr eaLnBrk="1" hangingPunct="1"/>
            <a:r>
              <a:rPr kumimoji="0" lang="ja-JP" altLang="en-US" sz="2800" b="0">
                <a:solidFill>
                  <a:srgbClr val="FFCC00"/>
                </a:solidFill>
              </a:rPr>
              <a:t>展示会のフロアーとして土日４日間使用</a:t>
            </a:r>
            <a:endParaRPr lang="ja-JP" altLang="en-US" sz="2800">
              <a:solidFill>
                <a:srgbClr val="FFCC00"/>
              </a:solidFill>
            </a:endParaRPr>
          </a:p>
        </p:txBody>
      </p:sp>
      <p:pic>
        <p:nvPicPr>
          <p:cNvPr id="711705" name="Picture 25" descr="塗り板写真02"/>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a:xfrm rot="5400000">
            <a:off x="4800600" y="2743200"/>
            <a:ext cx="4267200" cy="3200400"/>
          </a:xfrm>
          <a:noFill/>
        </p:spPr>
      </p:pic>
      <p:sp>
        <p:nvSpPr>
          <p:cNvPr id="711707" name="Text Box 27"/>
          <p:cNvSpPr txBox="1">
            <a:spLocks noChangeArrowheads="1"/>
          </p:cNvSpPr>
          <p:nvPr/>
        </p:nvSpPr>
        <p:spPr bwMode="auto">
          <a:xfrm>
            <a:off x="533400" y="2052637"/>
            <a:ext cx="3733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lgn="ctr">
                <a:solidFill>
                  <a:srgbClr val="000000"/>
                </a:solidFill>
                <a:miter lim="800000"/>
                <a:headEnd/>
                <a:tailEnd/>
              </a14:hiddenLine>
            </a:ext>
          </a:extLst>
        </p:spPr>
        <p:txBody>
          <a:bodyPr>
            <a:spAutoFit/>
          </a:bodyPr>
          <a:lstStyle>
            <a:lvl1pPr eaLnBrk="0" hangingPunct="0">
              <a:defRPr kumimoji="1" sz="1600" b="1">
                <a:solidFill>
                  <a:schemeClr val="bg1"/>
                </a:solidFill>
                <a:latin typeface="Arial" charset="0"/>
                <a:ea typeface="ＭＳ Ｐゴシック" pitchFamily="50" charset="-128"/>
              </a:defRPr>
            </a:lvl1pPr>
            <a:lvl2pPr marL="742950" indent="-285750" eaLnBrk="0" hangingPunct="0">
              <a:defRPr kumimoji="1" sz="1600" b="1">
                <a:solidFill>
                  <a:schemeClr val="bg1"/>
                </a:solidFill>
                <a:latin typeface="Arial" charset="0"/>
                <a:ea typeface="ＭＳ Ｐゴシック" pitchFamily="50" charset="-128"/>
              </a:defRPr>
            </a:lvl2pPr>
            <a:lvl3pPr marL="1143000" indent="-228600" eaLnBrk="0" hangingPunct="0">
              <a:defRPr kumimoji="1" sz="1600" b="1">
                <a:solidFill>
                  <a:schemeClr val="bg1"/>
                </a:solidFill>
                <a:latin typeface="Arial" charset="0"/>
                <a:ea typeface="ＭＳ Ｐゴシック" pitchFamily="50" charset="-128"/>
              </a:defRPr>
            </a:lvl3pPr>
            <a:lvl4pPr marL="1600200" indent="-228600" eaLnBrk="0" hangingPunct="0">
              <a:defRPr kumimoji="1" sz="1600" b="1">
                <a:solidFill>
                  <a:schemeClr val="bg1"/>
                </a:solidFill>
                <a:latin typeface="Arial" charset="0"/>
                <a:ea typeface="ＭＳ Ｐゴシック" pitchFamily="50" charset="-128"/>
              </a:defRPr>
            </a:lvl4pPr>
            <a:lvl5pPr marL="2057400" indent="-228600" eaLnBrk="0" hangingPunct="0">
              <a:defRPr kumimoji="1" sz="1600" b="1">
                <a:solidFill>
                  <a:schemeClr val="bg1"/>
                </a:solidFill>
                <a:latin typeface="Arial" charset="0"/>
                <a:ea typeface="ＭＳ Ｐゴシック" pitchFamily="50" charset="-128"/>
              </a:defRPr>
            </a:lvl5pPr>
            <a:lvl6pPr marL="25146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6pPr>
            <a:lvl7pPr marL="29718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7pPr>
            <a:lvl8pPr marL="34290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8pPr>
            <a:lvl9pPr marL="38862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9pPr>
          </a:lstStyle>
          <a:p>
            <a:pPr eaLnBrk="1" hangingPunct="1"/>
            <a:r>
              <a:rPr lang="ja-JP" altLang="en-US" sz="2400" dirty="0">
                <a:solidFill>
                  <a:srgbClr val="FFFFFF"/>
                </a:solidFill>
              </a:rPr>
              <a:t>ワックス塗布</a:t>
            </a:r>
          </a:p>
        </p:txBody>
      </p:sp>
      <p:sp>
        <p:nvSpPr>
          <p:cNvPr id="711708" name="Text Box 28"/>
          <p:cNvSpPr txBox="1">
            <a:spLocks noChangeArrowheads="1"/>
          </p:cNvSpPr>
          <p:nvPr/>
        </p:nvSpPr>
        <p:spPr bwMode="auto">
          <a:xfrm>
            <a:off x="457200" y="5557837"/>
            <a:ext cx="38862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lgn="ctr">
                <a:solidFill>
                  <a:srgbClr val="000000"/>
                </a:solidFill>
                <a:miter lim="800000"/>
                <a:headEnd/>
                <a:tailEnd/>
              </a14:hiddenLine>
            </a:ext>
          </a:extLst>
        </p:spPr>
        <p:txBody>
          <a:bodyPr>
            <a:spAutoFit/>
          </a:bodyPr>
          <a:lstStyle>
            <a:lvl1pPr eaLnBrk="0" hangingPunct="0">
              <a:defRPr kumimoji="1" sz="1600" b="1">
                <a:solidFill>
                  <a:schemeClr val="bg1"/>
                </a:solidFill>
                <a:latin typeface="Arial" charset="0"/>
                <a:ea typeface="ＭＳ Ｐゴシック" pitchFamily="50" charset="-128"/>
              </a:defRPr>
            </a:lvl1pPr>
            <a:lvl2pPr marL="742950" indent="-285750" eaLnBrk="0" hangingPunct="0">
              <a:defRPr kumimoji="1" sz="1600" b="1">
                <a:solidFill>
                  <a:schemeClr val="bg1"/>
                </a:solidFill>
                <a:latin typeface="Arial" charset="0"/>
                <a:ea typeface="ＭＳ Ｐゴシック" pitchFamily="50" charset="-128"/>
              </a:defRPr>
            </a:lvl2pPr>
            <a:lvl3pPr marL="1143000" indent="-228600" eaLnBrk="0" hangingPunct="0">
              <a:defRPr kumimoji="1" sz="1600" b="1">
                <a:solidFill>
                  <a:schemeClr val="bg1"/>
                </a:solidFill>
                <a:latin typeface="Arial" charset="0"/>
                <a:ea typeface="ＭＳ Ｐゴシック" pitchFamily="50" charset="-128"/>
              </a:defRPr>
            </a:lvl3pPr>
            <a:lvl4pPr marL="1600200" indent="-228600" eaLnBrk="0" hangingPunct="0">
              <a:defRPr kumimoji="1" sz="1600" b="1">
                <a:solidFill>
                  <a:schemeClr val="bg1"/>
                </a:solidFill>
                <a:latin typeface="Arial" charset="0"/>
                <a:ea typeface="ＭＳ Ｐゴシック" pitchFamily="50" charset="-128"/>
              </a:defRPr>
            </a:lvl4pPr>
            <a:lvl5pPr marL="2057400" indent="-228600" eaLnBrk="0" hangingPunct="0">
              <a:defRPr kumimoji="1" sz="1600" b="1">
                <a:solidFill>
                  <a:schemeClr val="bg1"/>
                </a:solidFill>
                <a:latin typeface="Arial" charset="0"/>
                <a:ea typeface="ＭＳ Ｐゴシック" pitchFamily="50" charset="-128"/>
              </a:defRPr>
            </a:lvl5pPr>
            <a:lvl6pPr marL="25146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6pPr>
            <a:lvl7pPr marL="29718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7pPr>
            <a:lvl8pPr marL="34290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8pPr>
            <a:lvl9pPr marL="38862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9pPr>
          </a:lstStyle>
          <a:p>
            <a:pPr eaLnBrk="1" hangingPunct="1"/>
            <a:r>
              <a:rPr lang="ja-JP" altLang="en-US" sz="2400" dirty="0">
                <a:solidFill>
                  <a:srgbClr val="FFFFFF"/>
                </a:solidFill>
              </a:rPr>
              <a:t>ビアンコート塗布</a:t>
            </a:r>
          </a:p>
        </p:txBody>
      </p:sp>
      <p:sp>
        <p:nvSpPr>
          <p:cNvPr id="711709" name="Text Box 29"/>
          <p:cNvSpPr txBox="1">
            <a:spLocks noChangeArrowheads="1"/>
          </p:cNvSpPr>
          <p:nvPr/>
        </p:nvSpPr>
        <p:spPr bwMode="auto">
          <a:xfrm>
            <a:off x="8437602" y="2057400"/>
            <a:ext cx="553998"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lgn="ctr">
                <a:solidFill>
                  <a:srgbClr val="000000"/>
                </a:solidFill>
                <a:miter lim="800000"/>
                <a:headEnd/>
                <a:tailEnd/>
              </a14:hiddenLine>
            </a:ext>
          </a:extLst>
        </p:spPr>
        <p:txBody>
          <a:bodyPr vert="eaVert" wrap="square" anchor="t" anchorCtr="1">
            <a:spAutoFit/>
          </a:bodyPr>
          <a:lstStyle>
            <a:lvl1pPr eaLnBrk="0" hangingPunct="0">
              <a:defRPr kumimoji="1" sz="1600" b="1">
                <a:solidFill>
                  <a:schemeClr val="bg1"/>
                </a:solidFill>
                <a:latin typeface="Arial" charset="0"/>
                <a:ea typeface="ＭＳ Ｐゴシック" pitchFamily="50" charset="-128"/>
              </a:defRPr>
            </a:lvl1pPr>
            <a:lvl2pPr marL="742950" indent="-285750" eaLnBrk="0" hangingPunct="0">
              <a:defRPr kumimoji="1" sz="1600" b="1">
                <a:solidFill>
                  <a:schemeClr val="bg1"/>
                </a:solidFill>
                <a:latin typeface="Arial" charset="0"/>
                <a:ea typeface="ＭＳ Ｐゴシック" pitchFamily="50" charset="-128"/>
              </a:defRPr>
            </a:lvl2pPr>
            <a:lvl3pPr marL="1143000" indent="-228600" eaLnBrk="0" hangingPunct="0">
              <a:defRPr kumimoji="1" sz="1600" b="1">
                <a:solidFill>
                  <a:schemeClr val="bg1"/>
                </a:solidFill>
                <a:latin typeface="Arial" charset="0"/>
                <a:ea typeface="ＭＳ Ｐゴシック" pitchFamily="50" charset="-128"/>
              </a:defRPr>
            </a:lvl3pPr>
            <a:lvl4pPr marL="1600200" indent="-228600" eaLnBrk="0" hangingPunct="0">
              <a:defRPr kumimoji="1" sz="1600" b="1">
                <a:solidFill>
                  <a:schemeClr val="bg1"/>
                </a:solidFill>
                <a:latin typeface="Arial" charset="0"/>
                <a:ea typeface="ＭＳ Ｐゴシック" pitchFamily="50" charset="-128"/>
              </a:defRPr>
            </a:lvl4pPr>
            <a:lvl5pPr marL="2057400" indent="-228600" eaLnBrk="0" hangingPunct="0">
              <a:defRPr kumimoji="1" sz="1600" b="1">
                <a:solidFill>
                  <a:schemeClr val="bg1"/>
                </a:solidFill>
                <a:latin typeface="Arial" charset="0"/>
                <a:ea typeface="ＭＳ Ｐゴシック" pitchFamily="50" charset="-128"/>
              </a:defRPr>
            </a:lvl5pPr>
            <a:lvl6pPr marL="25146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6pPr>
            <a:lvl7pPr marL="29718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7pPr>
            <a:lvl8pPr marL="34290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8pPr>
            <a:lvl9pPr marL="38862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9pPr>
          </a:lstStyle>
          <a:p>
            <a:pPr eaLnBrk="1" hangingPunct="1"/>
            <a:r>
              <a:rPr lang="ja-JP" altLang="en-US" sz="2400" dirty="0">
                <a:solidFill>
                  <a:srgbClr val="FFFFFF"/>
                </a:solidFill>
              </a:rPr>
              <a:t>ワックス塗布</a:t>
            </a:r>
          </a:p>
        </p:txBody>
      </p:sp>
      <p:sp>
        <p:nvSpPr>
          <p:cNvPr id="711710" name="Text Box 30"/>
          <p:cNvSpPr txBox="1">
            <a:spLocks noChangeArrowheads="1"/>
          </p:cNvSpPr>
          <p:nvPr/>
        </p:nvSpPr>
        <p:spPr bwMode="auto">
          <a:xfrm>
            <a:off x="4856202" y="1844040"/>
            <a:ext cx="553998" cy="4480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lgn="ctr">
                <a:solidFill>
                  <a:srgbClr val="000000"/>
                </a:solidFill>
                <a:miter lim="800000"/>
                <a:headEnd/>
                <a:tailEnd/>
              </a14:hiddenLine>
            </a:ext>
          </a:extLst>
        </p:spPr>
        <p:txBody>
          <a:bodyPr vert="eaVert" wrap="square" anchor="ctr" anchorCtr="1">
            <a:spAutoFit/>
          </a:bodyPr>
          <a:lstStyle>
            <a:lvl1pPr eaLnBrk="0" hangingPunct="0">
              <a:defRPr kumimoji="1" sz="1600" b="1">
                <a:solidFill>
                  <a:schemeClr val="bg1"/>
                </a:solidFill>
                <a:latin typeface="Arial" charset="0"/>
                <a:ea typeface="ＭＳ Ｐゴシック" pitchFamily="50" charset="-128"/>
              </a:defRPr>
            </a:lvl1pPr>
            <a:lvl2pPr marL="742950" indent="-285750" eaLnBrk="0" hangingPunct="0">
              <a:defRPr kumimoji="1" sz="1600" b="1">
                <a:solidFill>
                  <a:schemeClr val="bg1"/>
                </a:solidFill>
                <a:latin typeface="Arial" charset="0"/>
                <a:ea typeface="ＭＳ Ｐゴシック" pitchFamily="50" charset="-128"/>
              </a:defRPr>
            </a:lvl2pPr>
            <a:lvl3pPr marL="1143000" indent="-228600" eaLnBrk="0" hangingPunct="0">
              <a:defRPr kumimoji="1" sz="1600" b="1">
                <a:solidFill>
                  <a:schemeClr val="bg1"/>
                </a:solidFill>
                <a:latin typeface="Arial" charset="0"/>
                <a:ea typeface="ＭＳ Ｐゴシック" pitchFamily="50" charset="-128"/>
              </a:defRPr>
            </a:lvl3pPr>
            <a:lvl4pPr marL="1600200" indent="-228600" eaLnBrk="0" hangingPunct="0">
              <a:defRPr kumimoji="1" sz="1600" b="1">
                <a:solidFill>
                  <a:schemeClr val="bg1"/>
                </a:solidFill>
                <a:latin typeface="Arial" charset="0"/>
                <a:ea typeface="ＭＳ Ｐゴシック" pitchFamily="50" charset="-128"/>
              </a:defRPr>
            </a:lvl4pPr>
            <a:lvl5pPr marL="2057400" indent="-228600" eaLnBrk="0" hangingPunct="0">
              <a:defRPr kumimoji="1" sz="1600" b="1">
                <a:solidFill>
                  <a:schemeClr val="bg1"/>
                </a:solidFill>
                <a:latin typeface="Arial" charset="0"/>
                <a:ea typeface="ＭＳ Ｐゴシック" pitchFamily="50" charset="-128"/>
              </a:defRPr>
            </a:lvl5pPr>
            <a:lvl6pPr marL="25146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6pPr>
            <a:lvl7pPr marL="29718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7pPr>
            <a:lvl8pPr marL="34290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8pPr>
            <a:lvl9pPr marL="38862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9pPr>
          </a:lstStyle>
          <a:p>
            <a:pPr eaLnBrk="1" hangingPunct="1"/>
            <a:r>
              <a:rPr lang="ja-JP" altLang="en-US" sz="2400" dirty="0">
                <a:solidFill>
                  <a:srgbClr val="FFFFFF"/>
                </a:solidFill>
              </a:rPr>
              <a:t>ビアンコート塗布</a:t>
            </a:r>
          </a:p>
        </p:txBody>
      </p:sp>
      <p:sp>
        <p:nvSpPr>
          <p:cNvPr id="11" name="Rectangle 2"/>
          <p:cNvSpPr>
            <a:spLocks noGrp="1" noChangeArrowheads="1"/>
          </p:cNvSpPr>
          <p:nvPr>
            <p:ph type="title"/>
          </p:nvPr>
        </p:nvSpPr>
        <p:spPr>
          <a:xfrm>
            <a:off x="457200" y="76200"/>
            <a:ext cx="8229600" cy="1143000"/>
          </a:xfrm>
          <a:noFill/>
        </p:spPr>
        <p:txBody>
          <a:bodyPr/>
          <a:lstStyle/>
          <a:p>
            <a:pPr eaLnBrk="1" hangingPunct="1"/>
            <a:r>
              <a:rPr lang="ja-JP" altLang="en-US" dirty="0">
                <a:solidFill>
                  <a:schemeClr val="hlink"/>
                </a:solidFill>
                <a:ea typeface="ＭＳ Ｐゴシック" pitchFamily="50" charset="-128"/>
              </a:rPr>
              <a:t>ビアンコートＢ（</a:t>
            </a:r>
            <a:r>
              <a:rPr lang="en-US" altLang="ja-JP" dirty="0">
                <a:solidFill>
                  <a:schemeClr val="bg1"/>
                </a:solidFill>
                <a:ea typeface="ＭＳ Ｐゴシック" pitchFamily="50" charset="-128"/>
              </a:rPr>
              <a:t> BC-101B </a:t>
            </a:r>
            <a:r>
              <a:rPr lang="ja-JP" altLang="en-US" dirty="0">
                <a:solidFill>
                  <a:schemeClr val="hlink"/>
                </a:solidFill>
                <a:ea typeface="ＭＳ Ｐゴシック" pitchFamily="50" charset="-128"/>
              </a:rPr>
              <a:t>）</a:t>
            </a:r>
          </a:p>
        </p:txBody>
      </p:sp>
    </p:spTree>
    <p:extLst>
      <p:ext uri="{BB962C8B-B14F-4D97-AF65-F5344CB8AC3E}">
        <p14:creationId xmlns:p14="http://schemas.microsoft.com/office/powerpoint/2010/main" val="419812201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11683"/>
                                        </p:tgtEl>
                                        <p:attrNameLst>
                                          <p:attrName>style.visibility</p:attrName>
                                        </p:attrNameLst>
                                      </p:cBhvr>
                                      <p:to>
                                        <p:strVal val="visible"/>
                                      </p:to>
                                    </p:set>
                                    <p:animEffect transition="in" filter="fade">
                                      <p:cBhvr>
                                        <p:cTn id="7" dur="500"/>
                                        <p:tgtEl>
                                          <p:spTgt spid="71168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11707"/>
                                        </p:tgtEl>
                                        <p:attrNameLst>
                                          <p:attrName>style.visibility</p:attrName>
                                        </p:attrNameLst>
                                      </p:cBhvr>
                                      <p:to>
                                        <p:strVal val="visible"/>
                                      </p:to>
                                    </p:set>
                                    <p:animEffect transition="in" filter="fade">
                                      <p:cBhvr>
                                        <p:cTn id="10" dur="500"/>
                                        <p:tgtEl>
                                          <p:spTgt spid="711707"/>
                                        </p:tgtEl>
                                      </p:cBhvr>
                                    </p:animEffect>
                                  </p:childTnLst>
                                </p:cTn>
                              </p:par>
                              <p:par>
                                <p:cTn id="11" presetID="10" presetClass="entr" presetSubtype="0" fill="hold" nodeType="withEffect">
                                  <p:stCondLst>
                                    <p:cond delay="0"/>
                                  </p:stCondLst>
                                  <p:childTnLst>
                                    <p:set>
                                      <p:cBhvr>
                                        <p:cTn id="12" dur="1" fill="hold">
                                          <p:stCondLst>
                                            <p:cond delay="0"/>
                                          </p:stCondLst>
                                        </p:cTn>
                                        <p:tgtEl>
                                          <p:spTgt spid="711703"/>
                                        </p:tgtEl>
                                        <p:attrNameLst>
                                          <p:attrName>style.visibility</p:attrName>
                                        </p:attrNameLst>
                                      </p:cBhvr>
                                      <p:to>
                                        <p:strVal val="visible"/>
                                      </p:to>
                                    </p:set>
                                    <p:animEffect transition="in" filter="fade">
                                      <p:cBhvr>
                                        <p:cTn id="13" dur="500"/>
                                        <p:tgtEl>
                                          <p:spTgt spid="71170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11708"/>
                                        </p:tgtEl>
                                        <p:attrNameLst>
                                          <p:attrName>style.visibility</p:attrName>
                                        </p:attrNameLst>
                                      </p:cBhvr>
                                      <p:to>
                                        <p:strVal val="visible"/>
                                      </p:to>
                                    </p:set>
                                    <p:animEffect transition="in" filter="fade">
                                      <p:cBhvr>
                                        <p:cTn id="16" dur="500"/>
                                        <p:tgtEl>
                                          <p:spTgt spid="711708"/>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711709"/>
                                        </p:tgtEl>
                                        <p:attrNameLst>
                                          <p:attrName>style.visibility</p:attrName>
                                        </p:attrNameLst>
                                      </p:cBhvr>
                                      <p:to>
                                        <p:strVal val="visible"/>
                                      </p:to>
                                    </p:set>
                                    <p:animEffect transition="in" filter="fade">
                                      <p:cBhvr>
                                        <p:cTn id="19" dur="500"/>
                                        <p:tgtEl>
                                          <p:spTgt spid="711709"/>
                                        </p:tgtEl>
                                      </p:cBhvr>
                                    </p:animEffect>
                                  </p:childTnLst>
                                </p:cTn>
                              </p:par>
                              <p:par>
                                <p:cTn id="20" presetID="10" presetClass="entr" presetSubtype="0" fill="hold" nodeType="withEffect">
                                  <p:stCondLst>
                                    <p:cond delay="0"/>
                                  </p:stCondLst>
                                  <p:childTnLst>
                                    <p:set>
                                      <p:cBhvr>
                                        <p:cTn id="21" dur="1" fill="hold">
                                          <p:stCondLst>
                                            <p:cond delay="0"/>
                                          </p:stCondLst>
                                        </p:cTn>
                                        <p:tgtEl>
                                          <p:spTgt spid="711705"/>
                                        </p:tgtEl>
                                        <p:attrNameLst>
                                          <p:attrName>style.visibility</p:attrName>
                                        </p:attrNameLst>
                                      </p:cBhvr>
                                      <p:to>
                                        <p:strVal val="visible"/>
                                      </p:to>
                                    </p:set>
                                    <p:animEffect transition="in" filter="fade">
                                      <p:cBhvr>
                                        <p:cTn id="22" dur="500"/>
                                        <p:tgtEl>
                                          <p:spTgt spid="711705"/>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711710"/>
                                        </p:tgtEl>
                                        <p:attrNameLst>
                                          <p:attrName>style.visibility</p:attrName>
                                        </p:attrNameLst>
                                      </p:cBhvr>
                                      <p:to>
                                        <p:strVal val="visible"/>
                                      </p:to>
                                    </p:set>
                                    <p:animEffect transition="in" filter="fade">
                                      <p:cBhvr>
                                        <p:cTn id="25" dur="500"/>
                                        <p:tgtEl>
                                          <p:spTgt spid="7117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1683" grpId="0"/>
      <p:bldP spid="711707" grpId="0"/>
      <p:bldP spid="711708" grpId="0"/>
      <p:bldP spid="711709" grpId="0"/>
      <p:bldP spid="711710"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4"/>
          <p:cNvSpPr>
            <a:spLocks noChangeArrowheads="1"/>
          </p:cNvSpPr>
          <p:nvPr/>
        </p:nvSpPr>
        <p:spPr bwMode="auto">
          <a:xfrm>
            <a:off x="457200" y="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0"/>
              </a:spcBef>
              <a:defRPr sz="4400">
                <a:solidFill>
                  <a:schemeClr val="tx2"/>
                </a:solidFill>
                <a:latin typeface="Arial" charset="0"/>
              </a:defRPr>
            </a:lvl1pPr>
            <a:lvl2pPr eaLnBrk="0" hangingPunct="0">
              <a:spcBef>
                <a:spcPct val="0"/>
              </a:spcBef>
              <a:defRPr sz="4400">
                <a:solidFill>
                  <a:schemeClr val="tx2"/>
                </a:solidFill>
                <a:latin typeface="Arial" charset="0"/>
              </a:defRPr>
            </a:lvl2pPr>
            <a:lvl3pPr eaLnBrk="0" hangingPunct="0">
              <a:spcBef>
                <a:spcPct val="0"/>
              </a:spcBef>
              <a:defRPr sz="4400">
                <a:solidFill>
                  <a:schemeClr val="tx2"/>
                </a:solidFill>
                <a:latin typeface="Arial" charset="0"/>
              </a:defRPr>
            </a:lvl3pPr>
            <a:lvl4pPr eaLnBrk="0" hangingPunct="0">
              <a:spcBef>
                <a:spcPct val="0"/>
              </a:spcBef>
              <a:defRPr sz="4400">
                <a:solidFill>
                  <a:schemeClr val="tx2"/>
                </a:solidFill>
                <a:latin typeface="Arial" charset="0"/>
              </a:defRPr>
            </a:lvl4pPr>
            <a:lvl5pPr eaLnBrk="0" hangingPunct="0">
              <a:spcBef>
                <a:spcPct val="0"/>
              </a:spcBef>
              <a:defRPr sz="4400">
                <a:solidFill>
                  <a:schemeClr val="tx2"/>
                </a:solidFill>
                <a:latin typeface="Arial" charset="0"/>
              </a:defRPr>
            </a:lvl5pPr>
            <a:lvl6pPr marL="457200" algn="ctr" eaLnBrk="0" fontAlgn="base" hangingPunct="0">
              <a:spcBef>
                <a:spcPct val="0"/>
              </a:spcBef>
              <a:spcAft>
                <a:spcPct val="0"/>
              </a:spcAft>
              <a:defRPr sz="4400">
                <a:solidFill>
                  <a:schemeClr val="tx2"/>
                </a:solidFill>
                <a:latin typeface="Arial" charset="0"/>
              </a:defRPr>
            </a:lvl6pPr>
            <a:lvl7pPr marL="914400" algn="ctr" eaLnBrk="0" fontAlgn="base" hangingPunct="0">
              <a:spcBef>
                <a:spcPct val="0"/>
              </a:spcBef>
              <a:spcAft>
                <a:spcPct val="0"/>
              </a:spcAft>
              <a:defRPr sz="4400">
                <a:solidFill>
                  <a:schemeClr val="tx2"/>
                </a:solidFill>
                <a:latin typeface="Arial" charset="0"/>
              </a:defRPr>
            </a:lvl7pPr>
            <a:lvl8pPr marL="1371600" algn="ctr" eaLnBrk="0" fontAlgn="base" hangingPunct="0">
              <a:spcBef>
                <a:spcPct val="0"/>
              </a:spcBef>
              <a:spcAft>
                <a:spcPct val="0"/>
              </a:spcAft>
              <a:defRPr sz="4400">
                <a:solidFill>
                  <a:schemeClr val="tx2"/>
                </a:solidFill>
                <a:latin typeface="Arial" charset="0"/>
              </a:defRPr>
            </a:lvl8pPr>
            <a:lvl9pPr marL="1828800" algn="ctr" eaLnBrk="0" fontAlgn="base" hangingPunct="0">
              <a:spcBef>
                <a:spcPct val="0"/>
              </a:spcBef>
              <a:spcAft>
                <a:spcPct val="0"/>
              </a:spcAft>
              <a:defRPr sz="4400">
                <a:solidFill>
                  <a:schemeClr val="tx2"/>
                </a:solidFill>
                <a:latin typeface="Arial" charset="0"/>
              </a:defRPr>
            </a:lvl9pPr>
          </a:lstStyle>
          <a:p>
            <a:pPr eaLnBrk="1" hangingPunct="1"/>
            <a:r>
              <a:rPr kumimoji="0" lang="ja-JP" altLang="en-US" u="sng" dirty="0">
                <a:solidFill>
                  <a:srgbClr val="FF3399"/>
                </a:solidFill>
                <a:latin typeface="HGPｺﾞｼｯｸM" panose="020B0600000000000000" pitchFamily="50" charset="-128"/>
                <a:ea typeface="HGPｺﾞｼｯｸM" panose="020B0600000000000000" pitchFamily="50" charset="-128"/>
              </a:rPr>
              <a:t>ビアンコマイスター（</a:t>
            </a:r>
            <a:r>
              <a:rPr kumimoji="0" lang="en-US" altLang="ja-JP" sz="3600" u="sng" dirty="0">
                <a:solidFill>
                  <a:srgbClr val="FF3399"/>
                </a:solidFill>
                <a:latin typeface="HGPｺﾞｼｯｸM" panose="020B0600000000000000" pitchFamily="50" charset="-128"/>
                <a:ea typeface="HGPｺﾞｼｯｸM" panose="020B0600000000000000" pitchFamily="50" charset="-128"/>
              </a:rPr>
              <a:t>BM-101</a:t>
            </a:r>
            <a:r>
              <a:rPr kumimoji="0" lang="ja-JP" altLang="en-US" u="sng" dirty="0">
                <a:solidFill>
                  <a:srgbClr val="FF3399"/>
                </a:solidFill>
                <a:latin typeface="HGPｺﾞｼｯｸM" panose="020B0600000000000000" pitchFamily="50" charset="-128"/>
                <a:ea typeface="HGPｺﾞｼｯｸM" panose="020B0600000000000000" pitchFamily="50" charset="-128"/>
              </a:rPr>
              <a:t>）</a:t>
            </a:r>
          </a:p>
        </p:txBody>
      </p:sp>
      <p:pic>
        <p:nvPicPr>
          <p:cNvPr id="11" name="図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0611" y="1255134"/>
            <a:ext cx="6327389" cy="1869066"/>
          </a:xfrm>
          <a:prstGeom prst="rect">
            <a:avLst/>
          </a:prstGeom>
        </p:spPr>
      </p:pic>
      <p:pic>
        <p:nvPicPr>
          <p:cNvPr id="13" name="図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0611" y="3124200"/>
            <a:ext cx="6327389" cy="1680445"/>
          </a:xfrm>
          <a:prstGeom prst="rect">
            <a:avLst/>
          </a:prstGeom>
        </p:spPr>
      </p:pic>
      <p:pic>
        <p:nvPicPr>
          <p:cNvPr id="14" name="図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3400" y="4839424"/>
            <a:ext cx="6327389" cy="1637576"/>
          </a:xfrm>
          <a:prstGeom prst="rect">
            <a:avLst/>
          </a:prstGeom>
        </p:spPr>
      </p:pic>
      <p:sp>
        <p:nvSpPr>
          <p:cNvPr id="16" name="正方形/長方形 15"/>
          <p:cNvSpPr/>
          <p:nvPr/>
        </p:nvSpPr>
        <p:spPr>
          <a:xfrm>
            <a:off x="-228600" y="-76200"/>
            <a:ext cx="9525000" cy="304800"/>
          </a:xfrm>
          <a:prstGeom prst="rect">
            <a:avLst/>
          </a:prstGeom>
          <a:solidFill>
            <a:srgbClr val="FF3399">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ja-JP" altLang="en-US">
              <a:solidFill>
                <a:prstClr val="white"/>
              </a:solidFill>
            </a:endParaRPr>
          </a:p>
        </p:txBody>
      </p:sp>
      <p:sp>
        <p:nvSpPr>
          <p:cNvPr id="17" name="正方形/長方形 16"/>
          <p:cNvSpPr/>
          <p:nvPr/>
        </p:nvSpPr>
        <p:spPr>
          <a:xfrm>
            <a:off x="-228600" y="6553200"/>
            <a:ext cx="9525000" cy="304800"/>
          </a:xfrm>
          <a:prstGeom prst="rect">
            <a:avLst/>
          </a:prstGeom>
          <a:solidFill>
            <a:srgbClr val="FF3399">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ja-JP" altLang="en-US">
              <a:solidFill>
                <a:prstClr val="white"/>
              </a:solidFill>
            </a:endParaRPr>
          </a:p>
        </p:txBody>
      </p:sp>
      <p:pic>
        <p:nvPicPr>
          <p:cNvPr id="18"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34200" y="2847048"/>
            <a:ext cx="1535146" cy="37061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15221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32040" y="2928882"/>
            <a:ext cx="3816424" cy="2862318"/>
          </a:xfrm>
          <a:prstGeom prst="rect">
            <a:avLst/>
          </a:prstGeom>
        </p:spPr>
      </p:pic>
      <p:pic>
        <p:nvPicPr>
          <p:cNvPr id="3" name="図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4987" y="2298812"/>
            <a:ext cx="3816424" cy="2862318"/>
          </a:xfrm>
          <a:prstGeom prst="rect">
            <a:avLst/>
          </a:prstGeom>
        </p:spPr>
      </p:pic>
      <p:sp>
        <p:nvSpPr>
          <p:cNvPr id="8" name="テキスト ボックス 7"/>
          <p:cNvSpPr txBox="1"/>
          <p:nvPr/>
        </p:nvSpPr>
        <p:spPr>
          <a:xfrm>
            <a:off x="251520" y="1488722"/>
            <a:ext cx="8640960" cy="584775"/>
          </a:xfrm>
          <a:prstGeom prst="rect">
            <a:avLst/>
          </a:prstGeom>
          <a:noFill/>
        </p:spPr>
        <p:txBody>
          <a:bodyPr wrap="square" rtlCol="0">
            <a:spAutoFit/>
          </a:bodyPr>
          <a:lstStyle/>
          <a:p>
            <a:pPr fontAlgn="auto">
              <a:spcBef>
                <a:spcPts val="0"/>
              </a:spcBef>
              <a:spcAft>
                <a:spcPts val="0"/>
              </a:spcAft>
            </a:pPr>
            <a:r>
              <a:rPr lang="ja-JP" altLang="en-US" sz="3200" b="0" dirty="0">
                <a:solidFill>
                  <a:srgbClr val="00B0F0"/>
                </a:solidFill>
                <a:latin typeface="HGS明朝E" panose="02020900000000000000" pitchFamily="18" charset="-128"/>
                <a:ea typeface="HGS明朝E" panose="02020900000000000000" pitchFamily="18" charset="-128"/>
              </a:rPr>
              <a:t>壁紙のおしっこや脂の染みも分解！</a:t>
            </a:r>
          </a:p>
        </p:txBody>
      </p:sp>
      <p:sp>
        <p:nvSpPr>
          <p:cNvPr id="9" name="下矢印 8"/>
          <p:cNvSpPr/>
          <p:nvPr/>
        </p:nvSpPr>
        <p:spPr>
          <a:xfrm rot="17952953">
            <a:off x="4078640" y="3531924"/>
            <a:ext cx="1034709" cy="864926"/>
          </a:xfrm>
          <a:prstGeom prst="downArrow">
            <a:avLst/>
          </a:prstGeom>
          <a:solidFill>
            <a:srgbClr val="0099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fontAlgn="auto">
              <a:spcBef>
                <a:spcPts val="0"/>
              </a:spcBef>
              <a:spcAft>
                <a:spcPts val="0"/>
              </a:spcAft>
            </a:pPr>
            <a:endParaRPr lang="ja-JP" altLang="en-US" b="0">
              <a:solidFill>
                <a:prstClr val="white"/>
              </a:solidFill>
            </a:endParaRPr>
          </a:p>
        </p:txBody>
      </p:sp>
      <p:sp>
        <p:nvSpPr>
          <p:cNvPr id="12" name="Rectangle 4"/>
          <p:cNvSpPr>
            <a:spLocks noChangeArrowheads="1"/>
          </p:cNvSpPr>
          <p:nvPr/>
        </p:nvSpPr>
        <p:spPr bwMode="auto">
          <a:xfrm>
            <a:off x="457200" y="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0"/>
              </a:spcBef>
              <a:defRPr sz="4400">
                <a:solidFill>
                  <a:schemeClr val="tx2"/>
                </a:solidFill>
                <a:latin typeface="Arial" charset="0"/>
              </a:defRPr>
            </a:lvl1pPr>
            <a:lvl2pPr eaLnBrk="0" hangingPunct="0">
              <a:spcBef>
                <a:spcPct val="0"/>
              </a:spcBef>
              <a:defRPr sz="4400">
                <a:solidFill>
                  <a:schemeClr val="tx2"/>
                </a:solidFill>
                <a:latin typeface="Arial" charset="0"/>
              </a:defRPr>
            </a:lvl2pPr>
            <a:lvl3pPr eaLnBrk="0" hangingPunct="0">
              <a:spcBef>
                <a:spcPct val="0"/>
              </a:spcBef>
              <a:defRPr sz="4400">
                <a:solidFill>
                  <a:schemeClr val="tx2"/>
                </a:solidFill>
                <a:latin typeface="Arial" charset="0"/>
              </a:defRPr>
            </a:lvl3pPr>
            <a:lvl4pPr eaLnBrk="0" hangingPunct="0">
              <a:spcBef>
                <a:spcPct val="0"/>
              </a:spcBef>
              <a:defRPr sz="4400">
                <a:solidFill>
                  <a:schemeClr val="tx2"/>
                </a:solidFill>
                <a:latin typeface="Arial" charset="0"/>
              </a:defRPr>
            </a:lvl4pPr>
            <a:lvl5pPr eaLnBrk="0" hangingPunct="0">
              <a:spcBef>
                <a:spcPct val="0"/>
              </a:spcBef>
              <a:defRPr sz="4400">
                <a:solidFill>
                  <a:schemeClr val="tx2"/>
                </a:solidFill>
                <a:latin typeface="Arial" charset="0"/>
              </a:defRPr>
            </a:lvl5pPr>
            <a:lvl6pPr marL="457200" algn="ctr" eaLnBrk="0" fontAlgn="base" hangingPunct="0">
              <a:spcBef>
                <a:spcPct val="0"/>
              </a:spcBef>
              <a:spcAft>
                <a:spcPct val="0"/>
              </a:spcAft>
              <a:defRPr sz="4400">
                <a:solidFill>
                  <a:schemeClr val="tx2"/>
                </a:solidFill>
                <a:latin typeface="Arial" charset="0"/>
              </a:defRPr>
            </a:lvl6pPr>
            <a:lvl7pPr marL="914400" algn="ctr" eaLnBrk="0" fontAlgn="base" hangingPunct="0">
              <a:spcBef>
                <a:spcPct val="0"/>
              </a:spcBef>
              <a:spcAft>
                <a:spcPct val="0"/>
              </a:spcAft>
              <a:defRPr sz="4400">
                <a:solidFill>
                  <a:schemeClr val="tx2"/>
                </a:solidFill>
                <a:latin typeface="Arial" charset="0"/>
              </a:defRPr>
            </a:lvl7pPr>
            <a:lvl8pPr marL="1371600" algn="ctr" eaLnBrk="0" fontAlgn="base" hangingPunct="0">
              <a:spcBef>
                <a:spcPct val="0"/>
              </a:spcBef>
              <a:spcAft>
                <a:spcPct val="0"/>
              </a:spcAft>
              <a:defRPr sz="4400">
                <a:solidFill>
                  <a:schemeClr val="tx2"/>
                </a:solidFill>
                <a:latin typeface="Arial" charset="0"/>
              </a:defRPr>
            </a:lvl8pPr>
            <a:lvl9pPr marL="1828800" algn="ctr" eaLnBrk="0" fontAlgn="base" hangingPunct="0">
              <a:spcBef>
                <a:spcPct val="0"/>
              </a:spcBef>
              <a:spcAft>
                <a:spcPct val="0"/>
              </a:spcAft>
              <a:defRPr sz="4400">
                <a:solidFill>
                  <a:schemeClr val="tx2"/>
                </a:solidFill>
                <a:latin typeface="Arial" charset="0"/>
              </a:defRPr>
            </a:lvl9pPr>
          </a:lstStyle>
          <a:p>
            <a:pPr eaLnBrk="1" hangingPunct="1"/>
            <a:r>
              <a:rPr kumimoji="0" lang="ja-JP" altLang="en-US" u="sng" dirty="0">
                <a:solidFill>
                  <a:srgbClr val="FF3399"/>
                </a:solidFill>
                <a:latin typeface="HGPｺﾞｼｯｸM" panose="020B0600000000000000" pitchFamily="50" charset="-128"/>
                <a:ea typeface="HGPｺﾞｼｯｸM" panose="020B0600000000000000" pitchFamily="50" charset="-128"/>
              </a:rPr>
              <a:t>ビアンコマイスター（</a:t>
            </a:r>
            <a:r>
              <a:rPr kumimoji="0" lang="en-US" altLang="ja-JP" sz="3600" u="sng" dirty="0">
                <a:solidFill>
                  <a:srgbClr val="FF3399"/>
                </a:solidFill>
                <a:latin typeface="HGPｺﾞｼｯｸM" panose="020B0600000000000000" pitchFamily="50" charset="-128"/>
                <a:ea typeface="HGPｺﾞｼｯｸM" panose="020B0600000000000000" pitchFamily="50" charset="-128"/>
              </a:rPr>
              <a:t>BM-101</a:t>
            </a:r>
            <a:r>
              <a:rPr kumimoji="0" lang="ja-JP" altLang="en-US" u="sng" dirty="0">
                <a:solidFill>
                  <a:srgbClr val="FF3399"/>
                </a:solidFill>
                <a:latin typeface="HGPｺﾞｼｯｸM" panose="020B0600000000000000" pitchFamily="50" charset="-128"/>
                <a:ea typeface="HGPｺﾞｼｯｸM" panose="020B0600000000000000" pitchFamily="50" charset="-128"/>
              </a:rPr>
              <a:t>）</a:t>
            </a:r>
          </a:p>
        </p:txBody>
      </p:sp>
      <p:sp>
        <p:nvSpPr>
          <p:cNvPr id="15" name="正方形/長方形 14"/>
          <p:cNvSpPr/>
          <p:nvPr/>
        </p:nvSpPr>
        <p:spPr>
          <a:xfrm>
            <a:off x="-228600" y="-76200"/>
            <a:ext cx="9525000" cy="304800"/>
          </a:xfrm>
          <a:prstGeom prst="rect">
            <a:avLst/>
          </a:prstGeom>
          <a:solidFill>
            <a:srgbClr val="FF3399">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ja-JP" altLang="en-US">
              <a:solidFill>
                <a:prstClr val="white"/>
              </a:solidFill>
            </a:endParaRPr>
          </a:p>
        </p:txBody>
      </p:sp>
      <p:sp>
        <p:nvSpPr>
          <p:cNvPr id="16" name="正方形/長方形 15"/>
          <p:cNvSpPr/>
          <p:nvPr/>
        </p:nvSpPr>
        <p:spPr>
          <a:xfrm>
            <a:off x="-228600" y="6553200"/>
            <a:ext cx="9525000" cy="304800"/>
          </a:xfrm>
          <a:prstGeom prst="rect">
            <a:avLst/>
          </a:prstGeom>
          <a:solidFill>
            <a:srgbClr val="FF3399">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ja-JP" altLang="en-US">
              <a:solidFill>
                <a:prstClr val="white"/>
              </a:solidFill>
            </a:endParaRPr>
          </a:p>
        </p:txBody>
      </p:sp>
      <p:sp>
        <p:nvSpPr>
          <p:cNvPr id="13" name="テキスト ボックス 12"/>
          <p:cNvSpPr txBox="1"/>
          <p:nvPr/>
        </p:nvSpPr>
        <p:spPr>
          <a:xfrm>
            <a:off x="4932040" y="2420034"/>
            <a:ext cx="3816424" cy="400110"/>
          </a:xfrm>
          <a:prstGeom prst="rect">
            <a:avLst/>
          </a:prstGeom>
          <a:noFill/>
        </p:spPr>
        <p:txBody>
          <a:bodyPr wrap="square" rtlCol="0">
            <a:spAutoFit/>
          </a:bodyPr>
          <a:lstStyle/>
          <a:p>
            <a:pPr fontAlgn="auto">
              <a:spcBef>
                <a:spcPts val="0"/>
              </a:spcBef>
              <a:spcAft>
                <a:spcPts val="0"/>
              </a:spcAft>
            </a:pPr>
            <a:r>
              <a:rPr lang="ja-JP" altLang="en-US" sz="2000" b="0" dirty="0">
                <a:solidFill>
                  <a:srgbClr val="EEECE1">
                    <a:lumMod val="50000"/>
                  </a:srgbClr>
                </a:solidFill>
                <a:latin typeface="HGS明朝E" panose="02020900000000000000" pitchFamily="18" charset="-128"/>
                <a:ea typeface="HGS明朝E" panose="02020900000000000000" pitchFamily="18" charset="-128"/>
              </a:rPr>
              <a:t>消臭・除菌も同時に出来ます！</a:t>
            </a:r>
          </a:p>
        </p:txBody>
      </p:sp>
    </p:spTree>
    <p:extLst>
      <p:ext uri="{BB962C8B-B14F-4D97-AF65-F5344CB8AC3E}">
        <p14:creationId xmlns:p14="http://schemas.microsoft.com/office/powerpoint/2010/main" val="136417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0" presetClass="entr" presetSubtype="0"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P spid="13"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32041" y="2964160"/>
            <a:ext cx="3816423" cy="2862318"/>
          </a:xfrm>
          <a:prstGeom prst="rect">
            <a:avLst/>
          </a:prstGeom>
        </p:spPr>
      </p:pic>
      <p:sp>
        <p:nvSpPr>
          <p:cNvPr id="8" name="テキスト ボックス 7"/>
          <p:cNvSpPr txBox="1"/>
          <p:nvPr/>
        </p:nvSpPr>
        <p:spPr>
          <a:xfrm>
            <a:off x="251520" y="1524000"/>
            <a:ext cx="8640960" cy="584775"/>
          </a:xfrm>
          <a:prstGeom prst="rect">
            <a:avLst/>
          </a:prstGeom>
          <a:noFill/>
        </p:spPr>
        <p:txBody>
          <a:bodyPr wrap="square" rtlCol="0">
            <a:spAutoFit/>
          </a:bodyPr>
          <a:lstStyle/>
          <a:p>
            <a:pPr fontAlgn="auto">
              <a:spcBef>
                <a:spcPts val="0"/>
              </a:spcBef>
              <a:spcAft>
                <a:spcPts val="0"/>
              </a:spcAft>
            </a:pPr>
            <a:r>
              <a:rPr lang="ja-JP" altLang="en-US" sz="3200" b="0" dirty="0">
                <a:solidFill>
                  <a:srgbClr val="00B0F0"/>
                </a:solidFill>
                <a:latin typeface="HGS明朝E" panose="02020900000000000000" pitchFamily="18" charset="-128"/>
                <a:ea typeface="HGS明朝E" panose="02020900000000000000" pitchFamily="18" charset="-128"/>
              </a:rPr>
              <a:t>ジュータンの染みも分解・除去！</a:t>
            </a:r>
          </a:p>
        </p:txBody>
      </p:sp>
      <p:sp>
        <p:nvSpPr>
          <p:cNvPr id="10" name="テキスト ボックス 9"/>
          <p:cNvSpPr txBox="1"/>
          <p:nvPr/>
        </p:nvSpPr>
        <p:spPr>
          <a:xfrm>
            <a:off x="4932040" y="2420034"/>
            <a:ext cx="3816424" cy="400110"/>
          </a:xfrm>
          <a:prstGeom prst="rect">
            <a:avLst/>
          </a:prstGeom>
          <a:noFill/>
        </p:spPr>
        <p:txBody>
          <a:bodyPr wrap="square" rtlCol="0">
            <a:spAutoFit/>
          </a:bodyPr>
          <a:lstStyle/>
          <a:p>
            <a:pPr fontAlgn="auto">
              <a:spcBef>
                <a:spcPts val="0"/>
              </a:spcBef>
              <a:spcAft>
                <a:spcPts val="0"/>
              </a:spcAft>
            </a:pPr>
            <a:r>
              <a:rPr lang="ja-JP" altLang="en-US" sz="2000" b="0" dirty="0">
                <a:solidFill>
                  <a:srgbClr val="EEECE1">
                    <a:lumMod val="50000"/>
                  </a:srgbClr>
                </a:solidFill>
                <a:latin typeface="HGS明朝E" panose="02020900000000000000" pitchFamily="18" charset="-128"/>
                <a:ea typeface="HGS明朝E" panose="02020900000000000000" pitchFamily="18" charset="-128"/>
              </a:rPr>
              <a:t>消臭・除菌も同時に出来ます！</a:t>
            </a:r>
          </a:p>
        </p:txBody>
      </p:sp>
      <p:sp>
        <p:nvSpPr>
          <p:cNvPr id="9" name="下矢印 8"/>
          <p:cNvSpPr/>
          <p:nvPr/>
        </p:nvSpPr>
        <p:spPr>
          <a:xfrm rot="16200000">
            <a:off x="3902480" y="3701805"/>
            <a:ext cx="1034709" cy="864926"/>
          </a:xfrm>
          <a:prstGeom prst="downArrow">
            <a:avLst/>
          </a:prstGeom>
          <a:solidFill>
            <a:srgbClr val="0099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fontAlgn="auto">
              <a:spcBef>
                <a:spcPts val="0"/>
              </a:spcBef>
              <a:spcAft>
                <a:spcPts val="0"/>
              </a:spcAft>
            </a:pPr>
            <a:endParaRPr lang="ja-JP" altLang="en-US" b="0">
              <a:solidFill>
                <a:prstClr val="white"/>
              </a:solidFill>
            </a:endParaRPr>
          </a:p>
        </p:txBody>
      </p:sp>
      <p:pic>
        <p:nvPicPr>
          <p:cNvPr id="3" name="図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87624" y="4134269"/>
            <a:ext cx="2718774" cy="1879977"/>
          </a:xfrm>
          <a:prstGeom prst="rect">
            <a:avLst/>
          </a:prstGeom>
        </p:spPr>
      </p:pic>
      <p:pic>
        <p:nvPicPr>
          <p:cNvPr id="2" name="図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4987" y="2334090"/>
            <a:ext cx="2718774" cy="1901507"/>
          </a:xfrm>
          <a:prstGeom prst="rect">
            <a:avLst/>
          </a:prstGeom>
        </p:spPr>
      </p:pic>
      <p:sp>
        <p:nvSpPr>
          <p:cNvPr id="12" name="Rectangle 4"/>
          <p:cNvSpPr>
            <a:spLocks noChangeArrowheads="1"/>
          </p:cNvSpPr>
          <p:nvPr/>
        </p:nvSpPr>
        <p:spPr bwMode="auto">
          <a:xfrm>
            <a:off x="457200" y="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0"/>
              </a:spcBef>
              <a:defRPr sz="4400">
                <a:solidFill>
                  <a:schemeClr val="tx2"/>
                </a:solidFill>
                <a:latin typeface="Arial" charset="0"/>
              </a:defRPr>
            </a:lvl1pPr>
            <a:lvl2pPr eaLnBrk="0" hangingPunct="0">
              <a:spcBef>
                <a:spcPct val="0"/>
              </a:spcBef>
              <a:defRPr sz="4400">
                <a:solidFill>
                  <a:schemeClr val="tx2"/>
                </a:solidFill>
                <a:latin typeface="Arial" charset="0"/>
              </a:defRPr>
            </a:lvl2pPr>
            <a:lvl3pPr eaLnBrk="0" hangingPunct="0">
              <a:spcBef>
                <a:spcPct val="0"/>
              </a:spcBef>
              <a:defRPr sz="4400">
                <a:solidFill>
                  <a:schemeClr val="tx2"/>
                </a:solidFill>
                <a:latin typeface="Arial" charset="0"/>
              </a:defRPr>
            </a:lvl3pPr>
            <a:lvl4pPr eaLnBrk="0" hangingPunct="0">
              <a:spcBef>
                <a:spcPct val="0"/>
              </a:spcBef>
              <a:defRPr sz="4400">
                <a:solidFill>
                  <a:schemeClr val="tx2"/>
                </a:solidFill>
                <a:latin typeface="Arial" charset="0"/>
              </a:defRPr>
            </a:lvl4pPr>
            <a:lvl5pPr eaLnBrk="0" hangingPunct="0">
              <a:spcBef>
                <a:spcPct val="0"/>
              </a:spcBef>
              <a:defRPr sz="4400">
                <a:solidFill>
                  <a:schemeClr val="tx2"/>
                </a:solidFill>
                <a:latin typeface="Arial" charset="0"/>
              </a:defRPr>
            </a:lvl5pPr>
            <a:lvl6pPr marL="457200" algn="ctr" eaLnBrk="0" fontAlgn="base" hangingPunct="0">
              <a:spcBef>
                <a:spcPct val="0"/>
              </a:spcBef>
              <a:spcAft>
                <a:spcPct val="0"/>
              </a:spcAft>
              <a:defRPr sz="4400">
                <a:solidFill>
                  <a:schemeClr val="tx2"/>
                </a:solidFill>
                <a:latin typeface="Arial" charset="0"/>
              </a:defRPr>
            </a:lvl6pPr>
            <a:lvl7pPr marL="914400" algn="ctr" eaLnBrk="0" fontAlgn="base" hangingPunct="0">
              <a:spcBef>
                <a:spcPct val="0"/>
              </a:spcBef>
              <a:spcAft>
                <a:spcPct val="0"/>
              </a:spcAft>
              <a:defRPr sz="4400">
                <a:solidFill>
                  <a:schemeClr val="tx2"/>
                </a:solidFill>
                <a:latin typeface="Arial" charset="0"/>
              </a:defRPr>
            </a:lvl7pPr>
            <a:lvl8pPr marL="1371600" algn="ctr" eaLnBrk="0" fontAlgn="base" hangingPunct="0">
              <a:spcBef>
                <a:spcPct val="0"/>
              </a:spcBef>
              <a:spcAft>
                <a:spcPct val="0"/>
              </a:spcAft>
              <a:defRPr sz="4400">
                <a:solidFill>
                  <a:schemeClr val="tx2"/>
                </a:solidFill>
                <a:latin typeface="Arial" charset="0"/>
              </a:defRPr>
            </a:lvl8pPr>
            <a:lvl9pPr marL="1828800" algn="ctr" eaLnBrk="0" fontAlgn="base" hangingPunct="0">
              <a:spcBef>
                <a:spcPct val="0"/>
              </a:spcBef>
              <a:spcAft>
                <a:spcPct val="0"/>
              </a:spcAft>
              <a:defRPr sz="4400">
                <a:solidFill>
                  <a:schemeClr val="tx2"/>
                </a:solidFill>
                <a:latin typeface="Arial" charset="0"/>
              </a:defRPr>
            </a:lvl9pPr>
          </a:lstStyle>
          <a:p>
            <a:pPr eaLnBrk="1" hangingPunct="1"/>
            <a:r>
              <a:rPr kumimoji="0" lang="ja-JP" altLang="en-US" u="sng" dirty="0">
                <a:solidFill>
                  <a:srgbClr val="FF3399"/>
                </a:solidFill>
                <a:latin typeface="HGPｺﾞｼｯｸM" panose="020B0600000000000000" pitchFamily="50" charset="-128"/>
                <a:ea typeface="HGPｺﾞｼｯｸM" panose="020B0600000000000000" pitchFamily="50" charset="-128"/>
              </a:rPr>
              <a:t>ビアンコマイスター（</a:t>
            </a:r>
            <a:r>
              <a:rPr kumimoji="0" lang="en-US" altLang="ja-JP" sz="3600" u="sng" dirty="0">
                <a:solidFill>
                  <a:srgbClr val="FF3399"/>
                </a:solidFill>
                <a:latin typeface="HGPｺﾞｼｯｸM" panose="020B0600000000000000" pitchFamily="50" charset="-128"/>
                <a:ea typeface="HGPｺﾞｼｯｸM" panose="020B0600000000000000" pitchFamily="50" charset="-128"/>
              </a:rPr>
              <a:t>BM-101</a:t>
            </a:r>
            <a:r>
              <a:rPr kumimoji="0" lang="ja-JP" altLang="en-US" u="sng" dirty="0">
                <a:solidFill>
                  <a:srgbClr val="FF3399"/>
                </a:solidFill>
                <a:latin typeface="HGPｺﾞｼｯｸM" panose="020B0600000000000000" pitchFamily="50" charset="-128"/>
                <a:ea typeface="HGPｺﾞｼｯｸM" panose="020B0600000000000000" pitchFamily="50" charset="-128"/>
              </a:rPr>
              <a:t>）</a:t>
            </a:r>
          </a:p>
        </p:txBody>
      </p:sp>
      <p:sp>
        <p:nvSpPr>
          <p:cNvPr id="15" name="正方形/長方形 14"/>
          <p:cNvSpPr/>
          <p:nvPr/>
        </p:nvSpPr>
        <p:spPr>
          <a:xfrm>
            <a:off x="-228600" y="-76200"/>
            <a:ext cx="9525000" cy="304800"/>
          </a:xfrm>
          <a:prstGeom prst="rect">
            <a:avLst/>
          </a:prstGeom>
          <a:solidFill>
            <a:srgbClr val="FF3399">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ja-JP" altLang="en-US">
              <a:solidFill>
                <a:prstClr val="white"/>
              </a:solidFill>
            </a:endParaRPr>
          </a:p>
        </p:txBody>
      </p:sp>
      <p:sp>
        <p:nvSpPr>
          <p:cNvPr id="16" name="正方形/長方形 15"/>
          <p:cNvSpPr/>
          <p:nvPr/>
        </p:nvSpPr>
        <p:spPr>
          <a:xfrm>
            <a:off x="-228600" y="6553200"/>
            <a:ext cx="9525000" cy="304800"/>
          </a:xfrm>
          <a:prstGeom prst="rect">
            <a:avLst/>
          </a:prstGeom>
          <a:solidFill>
            <a:srgbClr val="FF3399">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ja-JP" altLang="en-US">
              <a:solidFill>
                <a:prstClr val="white"/>
              </a:solidFill>
            </a:endParaRPr>
          </a:p>
        </p:txBody>
      </p:sp>
    </p:spTree>
    <p:extLst>
      <p:ext uri="{BB962C8B-B14F-4D97-AF65-F5344CB8AC3E}">
        <p14:creationId xmlns:p14="http://schemas.microsoft.com/office/powerpoint/2010/main" val="3408428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par>
                                <p:cTn id="14" presetID="10" presetClass="entr" presetSubtype="0"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par>
                                <p:cTn id="17" presetID="10"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31786" y="2982884"/>
            <a:ext cx="3816678" cy="2843594"/>
          </a:xfrm>
          <a:prstGeom prst="rect">
            <a:avLst/>
          </a:prstGeom>
        </p:spPr>
      </p:pic>
      <p:pic>
        <p:nvPicPr>
          <p:cNvPr id="6" name="図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97115" y="4134269"/>
            <a:ext cx="2699792" cy="1879977"/>
          </a:xfrm>
          <a:prstGeom prst="rect">
            <a:avLst/>
          </a:prstGeom>
        </p:spPr>
      </p:pic>
      <p:sp>
        <p:nvSpPr>
          <p:cNvPr id="8" name="テキスト ボックス 7"/>
          <p:cNvSpPr txBox="1"/>
          <p:nvPr/>
        </p:nvSpPr>
        <p:spPr>
          <a:xfrm>
            <a:off x="251520" y="1524000"/>
            <a:ext cx="8640960" cy="584775"/>
          </a:xfrm>
          <a:prstGeom prst="rect">
            <a:avLst/>
          </a:prstGeom>
          <a:noFill/>
        </p:spPr>
        <p:txBody>
          <a:bodyPr wrap="square" rtlCol="0">
            <a:spAutoFit/>
          </a:bodyPr>
          <a:lstStyle/>
          <a:p>
            <a:pPr fontAlgn="auto">
              <a:spcBef>
                <a:spcPts val="0"/>
              </a:spcBef>
              <a:spcAft>
                <a:spcPts val="0"/>
              </a:spcAft>
            </a:pPr>
            <a:r>
              <a:rPr lang="ja-JP" altLang="en-US" sz="3200" b="0" dirty="0">
                <a:solidFill>
                  <a:srgbClr val="00B0F0"/>
                </a:solidFill>
                <a:latin typeface="HGS明朝E" panose="02020900000000000000" pitchFamily="18" charset="-128"/>
                <a:ea typeface="HGS明朝E" panose="02020900000000000000" pitchFamily="18" charset="-128"/>
              </a:rPr>
              <a:t>カーテンの染みも除去！</a:t>
            </a:r>
          </a:p>
        </p:txBody>
      </p:sp>
      <p:sp>
        <p:nvSpPr>
          <p:cNvPr id="10" name="テキスト ボックス 9"/>
          <p:cNvSpPr txBox="1"/>
          <p:nvPr/>
        </p:nvSpPr>
        <p:spPr>
          <a:xfrm>
            <a:off x="4932040" y="2420034"/>
            <a:ext cx="3816424" cy="400110"/>
          </a:xfrm>
          <a:prstGeom prst="rect">
            <a:avLst/>
          </a:prstGeom>
          <a:noFill/>
        </p:spPr>
        <p:txBody>
          <a:bodyPr wrap="square" rtlCol="0">
            <a:spAutoFit/>
          </a:bodyPr>
          <a:lstStyle/>
          <a:p>
            <a:pPr fontAlgn="auto">
              <a:spcBef>
                <a:spcPts val="0"/>
              </a:spcBef>
              <a:spcAft>
                <a:spcPts val="0"/>
              </a:spcAft>
            </a:pPr>
            <a:r>
              <a:rPr lang="ja-JP" altLang="en-US" sz="2000" b="0" dirty="0">
                <a:solidFill>
                  <a:srgbClr val="EEECE1">
                    <a:lumMod val="50000"/>
                  </a:srgbClr>
                </a:solidFill>
                <a:latin typeface="HGS明朝E" panose="02020900000000000000" pitchFamily="18" charset="-128"/>
                <a:ea typeface="HGS明朝E" panose="02020900000000000000" pitchFamily="18" charset="-128"/>
              </a:rPr>
              <a:t>消臭・除菌も同時に出来ます！</a:t>
            </a:r>
          </a:p>
        </p:txBody>
      </p:sp>
      <p:sp>
        <p:nvSpPr>
          <p:cNvPr id="9" name="下矢印 8"/>
          <p:cNvSpPr/>
          <p:nvPr/>
        </p:nvSpPr>
        <p:spPr>
          <a:xfrm rot="16200000">
            <a:off x="3902480" y="3701805"/>
            <a:ext cx="1034709" cy="864926"/>
          </a:xfrm>
          <a:prstGeom prst="downArrow">
            <a:avLst/>
          </a:prstGeom>
          <a:solidFill>
            <a:srgbClr val="0099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fontAlgn="auto">
              <a:spcBef>
                <a:spcPts val="0"/>
              </a:spcBef>
              <a:spcAft>
                <a:spcPts val="0"/>
              </a:spcAft>
            </a:pPr>
            <a:endParaRPr lang="ja-JP" altLang="en-US" b="0">
              <a:solidFill>
                <a:prstClr val="white"/>
              </a:solidFill>
            </a:endParaRPr>
          </a:p>
        </p:txBody>
      </p:sp>
      <p:pic>
        <p:nvPicPr>
          <p:cNvPr id="5" name="図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9232" y="2334089"/>
            <a:ext cx="2694529" cy="1901507"/>
          </a:xfrm>
          <a:prstGeom prst="rect">
            <a:avLst/>
          </a:prstGeom>
        </p:spPr>
      </p:pic>
      <p:sp>
        <p:nvSpPr>
          <p:cNvPr id="12" name="Rectangle 4"/>
          <p:cNvSpPr>
            <a:spLocks noChangeArrowheads="1"/>
          </p:cNvSpPr>
          <p:nvPr/>
        </p:nvSpPr>
        <p:spPr bwMode="auto">
          <a:xfrm>
            <a:off x="457200" y="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0"/>
              </a:spcBef>
              <a:defRPr sz="4400">
                <a:solidFill>
                  <a:schemeClr val="tx2"/>
                </a:solidFill>
                <a:latin typeface="Arial" charset="0"/>
              </a:defRPr>
            </a:lvl1pPr>
            <a:lvl2pPr eaLnBrk="0" hangingPunct="0">
              <a:spcBef>
                <a:spcPct val="0"/>
              </a:spcBef>
              <a:defRPr sz="4400">
                <a:solidFill>
                  <a:schemeClr val="tx2"/>
                </a:solidFill>
                <a:latin typeface="Arial" charset="0"/>
              </a:defRPr>
            </a:lvl2pPr>
            <a:lvl3pPr eaLnBrk="0" hangingPunct="0">
              <a:spcBef>
                <a:spcPct val="0"/>
              </a:spcBef>
              <a:defRPr sz="4400">
                <a:solidFill>
                  <a:schemeClr val="tx2"/>
                </a:solidFill>
                <a:latin typeface="Arial" charset="0"/>
              </a:defRPr>
            </a:lvl3pPr>
            <a:lvl4pPr eaLnBrk="0" hangingPunct="0">
              <a:spcBef>
                <a:spcPct val="0"/>
              </a:spcBef>
              <a:defRPr sz="4400">
                <a:solidFill>
                  <a:schemeClr val="tx2"/>
                </a:solidFill>
                <a:latin typeface="Arial" charset="0"/>
              </a:defRPr>
            </a:lvl4pPr>
            <a:lvl5pPr eaLnBrk="0" hangingPunct="0">
              <a:spcBef>
                <a:spcPct val="0"/>
              </a:spcBef>
              <a:defRPr sz="4400">
                <a:solidFill>
                  <a:schemeClr val="tx2"/>
                </a:solidFill>
                <a:latin typeface="Arial" charset="0"/>
              </a:defRPr>
            </a:lvl5pPr>
            <a:lvl6pPr marL="457200" algn="ctr" eaLnBrk="0" fontAlgn="base" hangingPunct="0">
              <a:spcBef>
                <a:spcPct val="0"/>
              </a:spcBef>
              <a:spcAft>
                <a:spcPct val="0"/>
              </a:spcAft>
              <a:defRPr sz="4400">
                <a:solidFill>
                  <a:schemeClr val="tx2"/>
                </a:solidFill>
                <a:latin typeface="Arial" charset="0"/>
              </a:defRPr>
            </a:lvl6pPr>
            <a:lvl7pPr marL="914400" algn="ctr" eaLnBrk="0" fontAlgn="base" hangingPunct="0">
              <a:spcBef>
                <a:spcPct val="0"/>
              </a:spcBef>
              <a:spcAft>
                <a:spcPct val="0"/>
              </a:spcAft>
              <a:defRPr sz="4400">
                <a:solidFill>
                  <a:schemeClr val="tx2"/>
                </a:solidFill>
                <a:latin typeface="Arial" charset="0"/>
              </a:defRPr>
            </a:lvl7pPr>
            <a:lvl8pPr marL="1371600" algn="ctr" eaLnBrk="0" fontAlgn="base" hangingPunct="0">
              <a:spcBef>
                <a:spcPct val="0"/>
              </a:spcBef>
              <a:spcAft>
                <a:spcPct val="0"/>
              </a:spcAft>
              <a:defRPr sz="4400">
                <a:solidFill>
                  <a:schemeClr val="tx2"/>
                </a:solidFill>
                <a:latin typeface="Arial" charset="0"/>
              </a:defRPr>
            </a:lvl8pPr>
            <a:lvl9pPr marL="1828800" algn="ctr" eaLnBrk="0" fontAlgn="base" hangingPunct="0">
              <a:spcBef>
                <a:spcPct val="0"/>
              </a:spcBef>
              <a:spcAft>
                <a:spcPct val="0"/>
              </a:spcAft>
              <a:defRPr sz="4400">
                <a:solidFill>
                  <a:schemeClr val="tx2"/>
                </a:solidFill>
                <a:latin typeface="Arial" charset="0"/>
              </a:defRPr>
            </a:lvl9pPr>
          </a:lstStyle>
          <a:p>
            <a:pPr eaLnBrk="1" hangingPunct="1"/>
            <a:r>
              <a:rPr kumimoji="0" lang="ja-JP" altLang="en-US" u="sng" dirty="0">
                <a:solidFill>
                  <a:srgbClr val="FF3399"/>
                </a:solidFill>
                <a:latin typeface="HGPｺﾞｼｯｸM" panose="020B0600000000000000" pitchFamily="50" charset="-128"/>
                <a:ea typeface="HGPｺﾞｼｯｸM" panose="020B0600000000000000" pitchFamily="50" charset="-128"/>
              </a:rPr>
              <a:t>ビアンコマイスター（</a:t>
            </a:r>
            <a:r>
              <a:rPr kumimoji="0" lang="en-US" altLang="ja-JP" sz="3600" u="sng" dirty="0">
                <a:solidFill>
                  <a:srgbClr val="FF3399"/>
                </a:solidFill>
                <a:latin typeface="HGPｺﾞｼｯｸM" panose="020B0600000000000000" pitchFamily="50" charset="-128"/>
                <a:ea typeface="HGPｺﾞｼｯｸM" panose="020B0600000000000000" pitchFamily="50" charset="-128"/>
              </a:rPr>
              <a:t>BM-101</a:t>
            </a:r>
            <a:r>
              <a:rPr kumimoji="0" lang="ja-JP" altLang="en-US" u="sng" dirty="0">
                <a:solidFill>
                  <a:srgbClr val="FF3399"/>
                </a:solidFill>
                <a:latin typeface="HGPｺﾞｼｯｸM" panose="020B0600000000000000" pitchFamily="50" charset="-128"/>
                <a:ea typeface="HGPｺﾞｼｯｸM" panose="020B0600000000000000" pitchFamily="50" charset="-128"/>
              </a:rPr>
              <a:t>）</a:t>
            </a:r>
          </a:p>
        </p:txBody>
      </p:sp>
      <p:sp>
        <p:nvSpPr>
          <p:cNvPr id="15" name="正方形/長方形 14"/>
          <p:cNvSpPr/>
          <p:nvPr/>
        </p:nvSpPr>
        <p:spPr>
          <a:xfrm>
            <a:off x="-228600" y="-76200"/>
            <a:ext cx="9525000" cy="304800"/>
          </a:xfrm>
          <a:prstGeom prst="rect">
            <a:avLst/>
          </a:prstGeom>
          <a:solidFill>
            <a:srgbClr val="FF3399">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ja-JP" altLang="en-US">
              <a:solidFill>
                <a:prstClr val="white"/>
              </a:solidFill>
            </a:endParaRPr>
          </a:p>
        </p:txBody>
      </p:sp>
      <p:sp>
        <p:nvSpPr>
          <p:cNvPr id="16" name="正方形/長方形 15"/>
          <p:cNvSpPr/>
          <p:nvPr/>
        </p:nvSpPr>
        <p:spPr>
          <a:xfrm>
            <a:off x="-228600" y="6553200"/>
            <a:ext cx="9525000" cy="304800"/>
          </a:xfrm>
          <a:prstGeom prst="rect">
            <a:avLst/>
          </a:prstGeom>
          <a:solidFill>
            <a:srgbClr val="FF3399">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ja-JP" altLang="en-US">
              <a:solidFill>
                <a:prstClr val="white"/>
              </a:solidFill>
            </a:endParaRPr>
          </a:p>
        </p:txBody>
      </p:sp>
    </p:spTree>
    <p:extLst>
      <p:ext uri="{BB962C8B-B14F-4D97-AF65-F5344CB8AC3E}">
        <p14:creationId xmlns:p14="http://schemas.microsoft.com/office/powerpoint/2010/main" val="2176526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0" presetClass="entr" presetSubtype="0"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par>
                                <p:cTn id="17" presetID="10"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P9221616"/>
          <p:cNvPicPr preferRelativeResize="0">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4987" y="2334090"/>
            <a:ext cx="3816424" cy="2862318"/>
          </a:xfrm>
          <a:prstGeom prst="rect">
            <a:avLst/>
          </a:prstGeom>
          <a:solidFill>
            <a:srgbClr val="336699"/>
          </a:solidFill>
          <a:ln w="19050">
            <a:noFill/>
            <a:miter lim="800000"/>
            <a:headEnd/>
            <a:tailEnd/>
          </a:ln>
        </p:spPr>
      </p:pic>
      <p:pic>
        <p:nvPicPr>
          <p:cNvPr id="16" name="Picture 15" descr="P9231628"/>
          <p:cNvPicPr preferRelativeResize="0">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32040" y="2964160"/>
            <a:ext cx="3816424" cy="2862318"/>
          </a:xfrm>
          <a:prstGeom prst="rect">
            <a:avLst/>
          </a:prstGeom>
          <a:solidFill>
            <a:srgbClr val="336699"/>
          </a:solidFill>
          <a:ln w="19050">
            <a:noFill/>
            <a:miter lim="800000"/>
            <a:headEnd/>
            <a:tailEnd/>
          </a:ln>
        </p:spPr>
      </p:pic>
      <p:sp>
        <p:nvSpPr>
          <p:cNvPr id="8" name="テキスト ボックス 7"/>
          <p:cNvSpPr txBox="1"/>
          <p:nvPr/>
        </p:nvSpPr>
        <p:spPr>
          <a:xfrm>
            <a:off x="251520" y="1524000"/>
            <a:ext cx="8640960" cy="584775"/>
          </a:xfrm>
          <a:prstGeom prst="rect">
            <a:avLst/>
          </a:prstGeom>
          <a:noFill/>
        </p:spPr>
        <p:txBody>
          <a:bodyPr wrap="square" rtlCol="0">
            <a:spAutoFit/>
          </a:bodyPr>
          <a:lstStyle/>
          <a:p>
            <a:pPr fontAlgn="auto">
              <a:spcBef>
                <a:spcPts val="0"/>
              </a:spcBef>
              <a:spcAft>
                <a:spcPts val="0"/>
              </a:spcAft>
            </a:pPr>
            <a:r>
              <a:rPr lang="ja-JP" altLang="en-US" sz="3200" b="0" dirty="0">
                <a:solidFill>
                  <a:srgbClr val="00B0F0"/>
                </a:solidFill>
                <a:latin typeface="HGS明朝E" panose="02020900000000000000" pitchFamily="18" charset="-128"/>
                <a:ea typeface="HGS明朝E" panose="02020900000000000000" pitchFamily="18" charset="-128"/>
              </a:rPr>
              <a:t>食べ物の油や汚れも除去！</a:t>
            </a:r>
          </a:p>
        </p:txBody>
      </p:sp>
      <p:sp>
        <p:nvSpPr>
          <p:cNvPr id="10" name="テキスト ボックス 9"/>
          <p:cNvSpPr txBox="1"/>
          <p:nvPr/>
        </p:nvSpPr>
        <p:spPr>
          <a:xfrm>
            <a:off x="4932040" y="2420034"/>
            <a:ext cx="3816424" cy="400110"/>
          </a:xfrm>
          <a:prstGeom prst="rect">
            <a:avLst/>
          </a:prstGeom>
          <a:noFill/>
        </p:spPr>
        <p:txBody>
          <a:bodyPr wrap="square" rtlCol="0">
            <a:spAutoFit/>
          </a:bodyPr>
          <a:lstStyle/>
          <a:p>
            <a:pPr fontAlgn="auto">
              <a:spcBef>
                <a:spcPts val="0"/>
              </a:spcBef>
              <a:spcAft>
                <a:spcPts val="0"/>
              </a:spcAft>
            </a:pPr>
            <a:r>
              <a:rPr lang="ja-JP" altLang="en-US" sz="2000" b="0" dirty="0">
                <a:solidFill>
                  <a:srgbClr val="EEECE1">
                    <a:lumMod val="50000"/>
                  </a:srgbClr>
                </a:solidFill>
                <a:latin typeface="HGS明朝E" panose="02020900000000000000" pitchFamily="18" charset="-128"/>
                <a:ea typeface="HGS明朝E" panose="02020900000000000000" pitchFamily="18" charset="-128"/>
              </a:rPr>
              <a:t>消臭・除菌も同時に出来ます！</a:t>
            </a:r>
          </a:p>
        </p:txBody>
      </p:sp>
      <p:sp>
        <p:nvSpPr>
          <p:cNvPr id="9" name="下矢印 8"/>
          <p:cNvSpPr/>
          <p:nvPr/>
        </p:nvSpPr>
        <p:spPr>
          <a:xfrm rot="17952953">
            <a:off x="4078640" y="3554364"/>
            <a:ext cx="1034709" cy="864926"/>
          </a:xfrm>
          <a:prstGeom prst="downArrow">
            <a:avLst/>
          </a:prstGeom>
          <a:solidFill>
            <a:srgbClr val="0099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fontAlgn="auto">
              <a:spcBef>
                <a:spcPts val="0"/>
              </a:spcBef>
              <a:spcAft>
                <a:spcPts val="0"/>
              </a:spcAft>
            </a:pPr>
            <a:endParaRPr lang="ja-JP" altLang="en-US" b="0">
              <a:solidFill>
                <a:prstClr val="white"/>
              </a:solidFill>
            </a:endParaRPr>
          </a:p>
        </p:txBody>
      </p:sp>
      <p:sp>
        <p:nvSpPr>
          <p:cNvPr id="12" name="Rectangle 4"/>
          <p:cNvSpPr>
            <a:spLocks noChangeArrowheads="1"/>
          </p:cNvSpPr>
          <p:nvPr/>
        </p:nvSpPr>
        <p:spPr bwMode="auto">
          <a:xfrm>
            <a:off x="457200" y="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0"/>
              </a:spcBef>
              <a:defRPr sz="4400">
                <a:solidFill>
                  <a:schemeClr val="tx2"/>
                </a:solidFill>
                <a:latin typeface="Arial" charset="0"/>
              </a:defRPr>
            </a:lvl1pPr>
            <a:lvl2pPr eaLnBrk="0" hangingPunct="0">
              <a:spcBef>
                <a:spcPct val="0"/>
              </a:spcBef>
              <a:defRPr sz="4400">
                <a:solidFill>
                  <a:schemeClr val="tx2"/>
                </a:solidFill>
                <a:latin typeface="Arial" charset="0"/>
              </a:defRPr>
            </a:lvl2pPr>
            <a:lvl3pPr eaLnBrk="0" hangingPunct="0">
              <a:spcBef>
                <a:spcPct val="0"/>
              </a:spcBef>
              <a:defRPr sz="4400">
                <a:solidFill>
                  <a:schemeClr val="tx2"/>
                </a:solidFill>
                <a:latin typeface="Arial" charset="0"/>
              </a:defRPr>
            </a:lvl3pPr>
            <a:lvl4pPr eaLnBrk="0" hangingPunct="0">
              <a:spcBef>
                <a:spcPct val="0"/>
              </a:spcBef>
              <a:defRPr sz="4400">
                <a:solidFill>
                  <a:schemeClr val="tx2"/>
                </a:solidFill>
                <a:latin typeface="Arial" charset="0"/>
              </a:defRPr>
            </a:lvl4pPr>
            <a:lvl5pPr eaLnBrk="0" hangingPunct="0">
              <a:spcBef>
                <a:spcPct val="0"/>
              </a:spcBef>
              <a:defRPr sz="4400">
                <a:solidFill>
                  <a:schemeClr val="tx2"/>
                </a:solidFill>
                <a:latin typeface="Arial" charset="0"/>
              </a:defRPr>
            </a:lvl5pPr>
            <a:lvl6pPr marL="457200" algn="ctr" eaLnBrk="0" fontAlgn="base" hangingPunct="0">
              <a:spcBef>
                <a:spcPct val="0"/>
              </a:spcBef>
              <a:spcAft>
                <a:spcPct val="0"/>
              </a:spcAft>
              <a:defRPr sz="4400">
                <a:solidFill>
                  <a:schemeClr val="tx2"/>
                </a:solidFill>
                <a:latin typeface="Arial" charset="0"/>
              </a:defRPr>
            </a:lvl6pPr>
            <a:lvl7pPr marL="914400" algn="ctr" eaLnBrk="0" fontAlgn="base" hangingPunct="0">
              <a:spcBef>
                <a:spcPct val="0"/>
              </a:spcBef>
              <a:spcAft>
                <a:spcPct val="0"/>
              </a:spcAft>
              <a:defRPr sz="4400">
                <a:solidFill>
                  <a:schemeClr val="tx2"/>
                </a:solidFill>
                <a:latin typeface="Arial" charset="0"/>
              </a:defRPr>
            </a:lvl7pPr>
            <a:lvl8pPr marL="1371600" algn="ctr" eaLnBrk="0" fontAlgn="base" hangingPunct="0">
              <a:spcBef>
                <a:spcPct val="0"/>
              </a:spcBef>
              <a:spcAft>
                <a:spcPct val="0"/>
              </a:spcAft>
              <a:defRPr sz="4400">
                <a:solidFill>
                  <a:schemeClr val="tx2"/>
                </a:solidFill>
                <a:latin typeface="Arial" charset="0"/>
              </a:defRPr>
            </a:lvl8pPr>
            <a:lvl9pPr marL="1828800" algn="ctr" eaLnBrk="0" fontAlgn="base" hangingPunct="0">
              <a:spcBef>
                <a:spcPct val="0"/>
              </a:spcBef>
              <a:spcAft>
                <a:spcPct val="0"/>
              </a:spcAft>
              <a:defRPr sz="4400">
                <a:solidFill>
                  <a:schemeClr val="tx2"/>
                </a:solidFill>
                <a:latin typeface="Arial" charset="0"/>
              </a:defRPr>
            </a:lvl9pPr>
          </a:lstStyle>
          <a:p>
            <a:pPr eaLnBrk="1" hangingPunct="1"/>
            <a:r>
              <a:rPr kumimoji="0" lang="ja-JP" altLang="en-US" sz="3600" u="sng" dirty="0">
                <a:solidFill>
                  <a:srgbClr val="FF3399"/>
                </a:solidFill>
                <a:latin typeface="HGPｺﾞｼｯｸM" panose="020B0600000000000000" pitchFamily="50" charset="-128"/>
                <a:ea typeface="HGPｺﾞｼｯｸM" panose="020B0600000000000000" pitchFamily="50" charset="-128"/>
              </a:rPr>
              <a:t>ビアンコマイスター</a:t>
            </a:r>
            <a:r>
              <a:rPr kumimoji="0" lang="ja-JP" altLang="en-US" u="sng" dirty="0">
                <a:solidFill>
                  <a:srgbClr val="FF3399"/>
                </a:solidFill>
                <a:latin typeface="HGPｺﾞｼｯｸM" panose="020B0600000000000000" pitchFamily="50" charset="-128"/>
                <a:ea typeface="HGPｺﾞｼｯｸM" panose="020B0600000000000000" pitchFamily="50" charset="-128"/>
              </a:rPr>
              <a:t>（</a:t>
            </a:r>
            <a:r>
              <a:rPr kumimoji="0" lang="en-US" altLang="ja-JP" u="sng" dirty="0">
                <a:solidFill>
                  <a:srgbClr val="FF3399"/>
                </a:solidFill>
                <a:latin typeface="HGPｺﾞｼｯｸM" panose="020B0600000000000000" pitchFamily="50" charset="-128"/>
                <a:ea typeface="HGPｺﾞｼｯｸM" panose="020B0600000000000000" pitchFamily="50" charset="-128"/>
              </a:rPr>
              <a:t>BM-101</a:t>
            </a:r>
            <a:r>
              <a:rPr kumimoji="0" lang="ja-JP" altLang="en-US" u="sng" dirty="0">
                <a:solidFill>
                  <a:srgbClr val="FF3399"/>
                </a:solidFill>
                <a:latin typeface="HGPｺﾞｼｯｸM" panose="020B0600000000000000" pitchFamily="50" charset="-128"/>
                <a:ea typeface="HGPｺﾞｼｯｸM" panose="020B0600000000000000" pitchFamily="50" charset="-128"/>
              </a:rPr>
              <a:t>）</a:t>
            </a:r>
          </a:p>
        </p:txBody>
      </p:sp>
      <p:sp>
        <p:nvSpPr>
          <p:cNvPr id="17" name="正方形/長方形 16"/>
          <p:cNvSpPr/>
          <p:nvPr/>
        </p:nvSpPr>
        <p:spPr>
          <a:xfrm>
            <a:off x="-228600" y="-76200"/>
            <a:ext cx="9525000" cy="304800"/>
          </a:xfrm>
          <a:prstGeom prst="rect">
            <a:avLst/>
          </a:prstGeom>
          <a:solidFill>
            <a:srgbClr val="FF3399">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ja-JP" altLang="en-US">
              <a:solidFill>
                <a:prstClr val="white"/>
              </a:solidFill>
            </a:endParaRPr>
          </a:p>
        </p:txBody>
      </p:sp>
      <p:sp>
        <p:nvSpPr>
          <p:cNvPr id="18" name="正方形/長方形 17"/>
          <p:cNvSpPr/>
          <p:nvPr/>
        </p:nvSpPr>
        <p:spPr>
          <a:xfrm>
            <a:off x="-228600" y="6553200"/>
            <a:ext cx="9525000" cy="304800"/>
          </a:xfrm>
          <a:prstGeom prst="rect">
            <a:avLst/>
          </a:prstGeom>
          <a:solidFill>
            <a:srgbClr val="FF3399">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ja-JP" altLang="en-US">
              <a:solidFill>
                <a:prstClr val="white"/>
              </a:solidFill>
            </a:endParaRPr>
          </a:p>
        </p:txBody>
      </p:sp>
    </p:spTree>
    <p:extLst>
      <p:ext uri="{BB962C8B-B14F-4D97-AF65-F5344CB8AC3E}">
        <p14:creationId xmlns:p14="http://schemas.microsoft.com/office/powerpoint/2010/main" val="1880495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par>
                                <p:cTn id="14" presetID="10" presetClass="entr" presetSubtype="0"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5" descr="くーみんの懸賞でHappy　Life 別館"/>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4987" y="2334090"/>
            <a:ext cx="3816424" cy="2862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0" descr="くーみんの懸賞でHappy　Life 別館"/>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41198" y="2964160"/>
            <a:ext cx="3807266" cy="2862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テキスト ボックス 7"/>
          <p:cNvSpPr txBox="1"/>
          <p:nvPr/>
        </p:nvSpPr>
        <p:spPr>
          <a:xfrm>
            <a:off x="251520" y="1524000"/>
            <a:ext cx="8640960" cy="584775"/>
          </a:xfrm>
          <a:prstGeom prst="rect">
            <a:avLst/>
          </a:prstGeom>
          <a:noFill/>
        </p:spPr>
        <p:txBody>
          <a:bodyPr wrap="square" rtlCol="0">
            <a:spAutoFit/>
          </a:bodyPr>
          <a:lstStyle/>
          <a:p>
            <a:pPr fontAlgn="auto">
              <a:spcBef>
                <a:spcPts val="0"/>
              </a:spcBef>
              <a:spcAft>
                <a:spcPts val="0"/>
              </a:spcAft>
            </a:pPr>
            <a:r>
              <a:rPr lang="ja-JP" altLang="en-US" sz="3200" b="0" dirty="0">
                <a:solidFill>
                  <a:srgbClr val="00B0F0"/>
                </a:solidFill>
                <a:latin typeface="HGS明朝E" panose="02020900000000000000" pitchFamily="18" charset="-128"/>
                <a:ea typeface="HGS明朝E" panose="02020900000000000000" pitchFamily="18" charset="-128"/>
              </a:rPr>
              <a:t>キッチンの油脂汚れも簡単お手入れ！</a:t>
            </a:r>
          </a:p>
        </p:txBody>
      </p:sp>
      <p:sp>
        <p:nvSpPr>
          <p:cNvPr id="9" name="下矢印 8"/>
          <p:cNvSpPr/>
          <p:nvPr/>
        </p:nvSpPr>
        <p:spPr>
          <a:xfrm rot="17952953">
            <a:off x="4078640" y="3554364"/>
            <a:ext cx="1034709" cy="864926"/>
          </a:xfrm>
          <a:prstGeom prst="downArrow">
            <a:avLst/>
          </a:prstGeom>
          <a:solidFill>
            <a:srgbClr val="0099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fontAlgn="auto">
              <a:spcBef>
                <a:spcPts val="0"/>
              </a:spcBef>
              <a:spcAft>
                <a:spcPts val="0"/>
              </a:spcAft>
            </a:pPr>
            <a:endParaRPr lang="ja-JP" altLang="en-US" b="0">
              <a:solidFill>
                <a:prstClr val="white"/>
              </a:solidFill>
            </a:endParaRPr>
          </a:p>
        </p:txBody>
      </p:sp>
      <p:sp>
        <p:nvSpPr>
          <p:cNvPr id="10" name="テキスト ボックス 9"/>
          <p:cNvSpPr txBox="1"/>
          <p:nvPr/>
        </p:nvSpPr>
        <p:spPr>
          <a:xfrm>
            <a:off x="4932040" y="2420034"/>
            <a:ext cx="3816424" cy="400110"/>
          </a:xfrm>
          <a:prstGeom prst="rect">
            <a:avLst/>
          </a:prstGeom>
          <a:noFill/>
        </p:spPr>
        <p:txBody>
          <a:bodyPr wrap="square" rtlCol="0">
            <a:spAutoFit/>
          </a:bodyPr>
          <a:lstStyle/>
          <a:p>
            <a:pPr fontAlgn="auto">
              <a:spcBef>
                <a:spcPts val="0"/>
              </a:spcBef>
              <a:spcAft>
                <a:spcPts val="0"/>
              </a:spcAft>
            </a:pPr>
            <a:r>
              <a:rPr lang="ja-JP" altLang="en-US" sz="2000" b="0" dirty="0">
                <a:solidFill>
                  <a:srgbClr val="EEECE1">
                    <a:lumMod val="50000"/>
                  </a:srgbClr>
                </a:solidFill>
                <a:latin typeface="HGS明朝E" panose="02020900000000000000" pitchFamily="18" charset="-128"/>
                <a:ea typeface="HGS明朝E" panose="02020900000000000000" pitchFamily="18" charset="-128"/>
              </a:rPr>
              <a:t>消臭・除菌も同時に出来ます！</a:t>
            </a:r>
          </a:p>
        </p:txBody>
      </p:sp>
      <p:sp>
        <p:nvSpPr>
          <p:cNvPr id="14" name="Rectangle 4"/>
          <p:cNvSpPr>
            <a:spLocks noChangeArrowheads="1"/>
          </p:cNvSpPr>
          <p:nvPr/>
        </p:nvSpPr>
        <p:spPr bwMode="auto">
          <a:xfrm>
            <a:off x="457200" y="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0"/>
              </a:spcBef>
              <a:defRPr sz="4400">
                <a:solidFill>
                  <a:schemeClr val="tx2"/>
                </a:solidFill>
                <a:latin typeface="Arial" charset="0"/>
              </a:defRPr>
            </a:lvl1pPr>
            <a:lvl2pPr eaLnBrk="0" hangingPunct="0">
              <a:spcBef>
                <a:spcPct val="0"/>
              </a:spcBef>
              <a:defRPr sz="4400">
                <a:solidFill>
                  <a:schemeClr val="tx2"/>
                </a:solidFill>
                <a:latin typeface="Arial" charset="0"/>
              </a:defRPr>
            </a:lvl2pPr>
            <a:lvl3pPr eaLnBrk="0" hangingPunct="0">
              <a:spcBef>
                <a:spcPct val="0"/>
              </a:spcBef>
              <a:defRPr sz="4400">
                <a:solidFill>
                  <a:schemeClr val="tx2"/>
                </a:solidFill>
                <a:latin typeface="Arial" charset="0"/>
              </a:defRPr>
            </a:lvl3pPr>
            <a:lvl4pPr eaLnBrk="0" hangingPunct="0">
              <a:spcBef>
                <a:spcPct val="0"/>
              </a:spcBef>
              <a:defRPr sz="4400">
                <a:solidFill>
                  <a:schemeClr val="tx2"/>
                </a:solidFill>
                <a:latin typeface="Arial" charset="0"/>
              </a:defRPr>
            </a:lvl4pPr>
            <a:lvl5pPr eaLnBrk="0" hangingPunct="0">
              <a:spcBef>
                <a:spcPct val="0"/>
              </a:spcBef>
              <a:defRPr sz="4400">
                <a:solidFill>
                  <a:schemeClr val="tx2"/>
                </a:solidFill>
                <a:latin typeface="Arial" charset="0"/>
              </a:defRPr>
            </a:lvl5pPr>
            <a:lvl6pPr marL="457200" algn="ctr" eaLnBrk="0" fontAlgn="base" hangingPunct="0">
              <a:spcBef>
                <a:spcPct val="0"/>
              </a:spcBef>
              <a:spcAft>
                <a:spcPct val="0"/>
              </a:spcAft>
              <a:defRPr sz="4400">
                <a:solidFill>
                  <a:schemeClr val="tx2"/>
                </a:solidFill>
                <a:latin typeface="Arial" charset="0"/>
              </a:defRPr>
            </a:lvl6pPr>
            <a:lvl7pPr marL="914400" algn="ctr" eaLnBrk="0" fontAlgn="base" hangingPunct="0">
              <a:spcBef>
                <a:spcPct val="0"/>
              </a:spcBef>
              <a:spcAft>
                <a:spcPct val="0"/>
              </a:spcAft>
              <a:defRPr sz="4400">
                <a:solidFill>
                  <a:schemeClr val="tx2"/>
                </a:solidFill>
                <a:latin typeface="Arial" charset="0"/>
              </a:defRPr>
            </a:lvl7pPr>
            <a:lvl8pPr marL="1371600" algn="ctr" eaLnBrk="0" fontAlgn="base" hangingPunct="0">
              <a:spcBef>
                <a:spcPct val="0"/>
              </a:spcBef>
              <a:spcAft>
                <a:spcPct val="0"/>
              </a:spcAft>
              <a:defRPr sz="4400">
                <a:solidFill>
                  <a:schemeClr val="tx2"/>
                </a:solidFill>
                <a:latin typeface="Arial" charset="0"/>
              </a:defRPr>
            </a:lvl8pPr>
            <a:lvl9pPr marL="1828800" algn="ctr" eaLnBrk="0" fontAlgn="base" hangingPunct="0">
              <a:spcBef>
                <a:spcPct val="0"/>
              </a:spcBef>
              <a:spcAft>
                <a:spcPct val="0"/>
              </a:spcAft>
              <a:defRPr sz="4400">
                <a:solidFill>
                  <a:schemeClr val="tx2"/>
                </a:solidFill>
                <a:latin typeface="Arial" charset="0"/>
              </a:defRPr>
            </a:lvl9pPr>
          </a:lstStyle>
          <a:p>
            <a:pPr eaLnBrk="1" hangingPunct="1"/>
            <a:r>
              <a:rPr kumimoji="0" lang="ja-JP" altLang="en-US" sz="3600" u="sng" dirty="0">
                <a:solidFill>
                  <a:srgbClr val="FF3399"/>
                </a:solidFill>
                <a:latin typeface="HGPｺﾞｼｯｸM" panose="020B0600000000000000" pitchFamily="50" charset="-128"/>
                <a:ea typeface="HGPｺﾞｼｯｸM" panose="020B0600000000000000" pitchFamily="50" charset="-128"/>
              </a:rPr>
              <a:t>ビアンコマイスター</a:t>
            </a:r>
            <a:r>
              <a:rPr kumimoji="0" lang="ja-JP" altLang="en-US" u="sng" dirty="0">
                <a:solidFill>
                  <a:srgbClr val="FF3399"/>
                </a:solidFill>
                <a:latin typeface="HGPｺﾞｼｯｸM" panose="020B0600000000000000" pitchFamily="50" charset="-128"/>
                <a:ea typeface="HGPｺﾞｼｯｸM" panose="020B0600000000000000" pitchFamily="50" charset="-128"/>
              </a:rPr>
              <a:t>（</a:t>
            </a:r>
            <a:r>
              <a:rPr kumimoji="0" lang="en-US" altLang="ja-JP" u="sng" dirty="0">
                <a:solidFill>
                  <a:srgbClr val="FF3399"/>
                </a:solidFill>
                <a:latin typeface="HGPｺﾞｼｯｸM" panose="020B0600000000000000" pitchFamily="50" charset="-128"/>
                <a:ea typeface="HGPｺﾞｼｯｸM" panose="020B0600000000000000" pitchFamily="50" charset="-128"/>
              </a:rPr>
              <a:t>BM-101</a:t>
            </a:r>
            <a:r>
              <a:rPr kumimoji="0" lang="ja-JP" altLang="en-US" u="sng" dirty="0">
                <a:solidFill>
                  <a:srgbClr val="FF3399"/>
                </a:solidFill>
                <a:latin typeface="HGPｺﾞｼｯｸM" panose="020B0600000000000000" pitchFamily="50" charset="-128"/>
                <a:ea typeface="HGPｺﾞｼｯｸM" panose="020B0600000000000000" pitchFamily="50" charset="-128"/>
              </a:rPr>
              <a:t>）</a:t>
            </a:r>
          </a:p>
        </p:txBody>
      </p:sp>
      <p:sp>
        <p:nvSpPr>
          <p:cNvPr id="17" name="正方形/長方形 16"/>
          <p:cNvSpPr/>
          <p:nvPr/>
        </p:nvSpPr>
        <p:spPr>
          <a:xfrm>
            <a:off x="-228600" y="-76200"/>
            <a:ext cx="9525000" cy="304800"/>
          </a:xfrm>
          <a:prstGeom prst="rect">
            <a:avLst/>
          </a:prstGeom>
          <a:solidFill>
            <a:srgbClr val="FF3399">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ja-JP" altLang="en-US">
              <a:solidFill>
                <a:prstClr val="white"/>
              </a:solidFill>
            </a:endParaRPr>
          </a:p>
        </p:txBody>
      </p:sp>
      <p:sp>
        <p:nvSpPr>
          <p:cNvPr id="18" name="正方形/長方形 17"/>
          <p:cNvSpPr/>
          <p:nvPr/>
        </p:nvSpPr>
        <p:spPr>
          <a:xfrm>
            <a:off x="-228600" y="6553200"/>
            <a:ext cx="9525000" cy="304800"/>
          </a:xfrm>
          <a:prstGeom prst="rect">
            <a:avLst/>
          </a:prstGeom>
          <a:solidFill>
            <a:srgbClr val="FF3399">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ja-JP" altLang="en-US">
              <a:solidFill>
                <a:prstClr val="white"/>
              </a:solidFill>
            </a:endParaRPr>
          </a:p>
        </p:txBody>
      </p:sp>
    </p:spTree>
    <p:extLst>
      <p:ext uri="{BB962C8B-B14F-4D97-AF65-F5344CB8AC3E}">
        <p14:creationId xmlns:p14="http://schemas.microsoft.com/office/powerpoint/2010/main" val="3498678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0" presetClass="entr" presetSubtype="0"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図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7968" y="2334090"/>
            <a:ext cx="3823443" cy="2862318"/>
          </a:xfrm>
          <a:prstGeom prst="rect">
            <a:avLst/>
          </a:prstGeom>
        </p:spPr>
      </p:pic>
      <p:pic>
        <p:nvPicPr>
          <p:cNvPr id="13" name="Picture 9" descr="イメージ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32040" y="2984698"/>
            <a:ext cx="3816424" cy="2841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テキスト ボックス 7"/>
          <p:cNvSpPr txBox="1"/>
          <p:nvPr/>
        </p:nvSpPr>
        <p:spPr>
          <a:xfrm>
            <a:off x="251520" y="1524000"/>
            <a:ext cx="8640960" cy="584775"/>
          </a:xfrm>
          <a:prstGeom prst="rect">
            <a:avLst/>
          </a:prstGeom>
          <a:noFill/>
        </p:spPr>
        <p:txBody>
          <a:bodyPr wrap="square" rtlCol="0">
            <a:spAutoFit/>
          </a:bodyPr>
          <a:lstStyle/>
          <a:p>
            <a:pPr fontAlgn="auto">
              <a:spcBef>
                <a:spcPts val="0"/>
              </a:spcBef>
              <a:spcAft>
                <a:spcPts val="0"/>
              </a:spcAft>
            </a:pPr>
            <a:r>
              <a:rPr lang="ja-JP" altLang="en-US" sz="3200" b="0" dirty="0">
                <a:solidFill>
                  <a:srgbClr val="00B0F0"/>
                </a:solidFill>
                <a:latin typeface="HGS明朝E" panose="02020900000000000000" pitchFamily="18" charset="-128"/>
                <a:ea typeface="HGS明朝E" panose="02020900000000000000" pitchFamily="18" charset="-128"/>
              </a:rPr>
              <a:t>レンジ回りも吹き付けて拭き取るだけ！</a:t>
            </a:r>
          </a:p>
        </p:txBody>
      </p:sp>
      <p:sp>
        <p:nvSpPr>
          <p:cNvPr id="9" name="下矢印 8"/>
          <p:cNvSpPr/>
          <p:nvPr/>
        </p:nvSpPr>
        <p:spPr>
          <a:xfrm rot="17952953">
            <a:off x="4078640" y="3554364"/>
            <a:ext cx="1034709" cy="864926"/>
          </a:xfrm>
          <a:prstGeom prst="downArrow">
            <a:avLst/>
          </a:prstGeom>
          <a:solidFill>
            <a:srgbClr val="0099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fontAlgn="auto">
              <a:spcBef>
                <a:spcPts val="0"/>
              </a:spcBef>
              <a:spcAft>
                <a:spcPts val="0"/>
              </a:spcAft>
            </a:pPr>
            <a:endParaRPr lang="ja-JP" altLang="en-US" b="0">
              <a:solidFill>
                <a:prstClr val="white"/>
              </a:solidFill>
            </a:endParaRPr>
          </a:p>
        </p:txBody>
      </p:sp>
      <p:sp>
        <p:nvSpPr>
          <p:cNvPr id="14" name="Rectangle 4"/>
          <p:cNvSpPr>
            <a:spLocks noChangeArrowheads="1"/>
          </p:cNvSpPr>
          <p:nvPr/>
        </p:nvSpPr>
        <p:spPr bwMode="auto">
          <a:xfrm>
            <a:off x="457200" y="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0"/>
              </a:spcBef>
              <a:defRPr sz="4400">
                <a:solidFill>
                  <a:schemeClr val="tx2"/>
                </a:solidFill>
                <a:latin typeface="Arial" charset="0"/>
              </a:defRPr>
            </a:lvl1pPr>
            <a:lvl2pPr eaLnBrk="0" hangingPunct="0">
              <a:spcBef>
                <a:spcPct val="0"/>
              </a:spcBef>
              <a:defRPr sz="4400">
                <a:solidFill>
                  <a:schemeClr val="tx2"/>
                </a:solidFill>
                <a:latin typeface="Arial" charset="0"/>
              </a:defRPr>
            </a:lvl2pPr>
            <a:lvl3pPr eaLnBrk="0" hangingPunct="0">
              <a:spcBef>
                <a:spcPct val="0"/>
              </a:spcBef>
              <a:defRPr sz="4400">
                <a:solidFill>
                  <a:schemeClr val="tx2"/>
                </a:solidFill>
                <a:latin typeface="Arial" charset="0"/>
              </a:defRPr>
            </a:lvl3pPr>
            <a:lvl4pPr eaLnBrk="0" hangingPunct="0">
              <a:spcBef>
                <a:spcPct val="0"/>
              </a:spcBef>
              <a:defRPr sz="4400">
                <a:solidFill>
                  <a:schemeClr val="tx2"/>
                </a:solidFill>
                <a:latin typeface="Arial" charset="0"/>
              </a:defRPr>
            </a:lvl4pPr>
            <a:lvl5pPr eaLnBrk="0" hangingPunct="0">
              <a:spcBef>
                <a:spcPct val="0"/>
              </a:spcBef>
              <a:defRPr sz="4400">
                <a:solidFill>
                  <a:schemeClr val="tx2"/>
                </a:solidFill>
                <a:latin typeface="Arial" charset="0"/>
              </a:defRPr>
            </a:lvl5pPr>
            <a:lvl6pPr marL="457200" algn="ctr" eaLnBrk="0" fontAlgn="base" hangingPunct="0">
              <a:spcBef>
                <a:spcPct val="0"/>
              </a:spcBef>
              <a:spcAft>
                <a:spcPct val="0"/>
              </a:spcAft>
              <a:defRPr sz="4400">
                <a:solidFill>
                  <a:schemeClr val="tx2"/>
                </a:solidFill>
                <a:latin typeface="Arial" charset="0"/>
              </a:defRPr>
            </a:lvl6pPr>
            <a:lvl7pPr marL="914400" algn="ctr" eaLnBrk="0" fontAlgn="base" hangingPunct="0">
              <a:spcBef>
                <a:spcPct val="0"/>
              </a:spcBef>
              <a:spcAft>
                <a:spcPct val="0"/>
              </a:spcAft>
              <a:defRPr sz="4400">
                <a:solidFill>
                  <a:schemeClr val="tx2"/>
                </a:solidFill>
                <a:latin typeface="Arial" charset="0"/>
              </a:defRPr>
            </a:lvl7pPr>
            <a:lvl8pPr marL="1371600" algn="ctr" eaLnBrk="0" fontAlgn="base" hangingPunct="0">
              <a:spcBef>
                <a:spcPct val="0"/>
              </a:spcBef>
              <a:spcAft>
                <a:spcPct val="0"/>
              </a:spcAft>
              <a:defRPr sz="4400">
                <a:solidFill>
                  <a:schemeClr val="tx2"/>
                </a:solidFill>
                <a:latin typeface="Arial" charset="0"/>
              </a:defRPr>
            </a:lvl8pPr>
            <a:lvl9pPr marL="1828800" algn="ctr" eaLnBrk="0" fontAlgn="base" hangingPunct="0">
              <a:spcBef>
                <a:spcPct val="0"/>
              </a:spcBef>
              <a:spcAft>
                <a:spcPct val="0"/>
              </a:spcAft>
              <a:defRPr sz="4400">
                <a:solidFill>
                  <a:schemeClr val="tx2"/>
                </a:solidFill>
                <a:latin typeface="Arial" charset="0"/>
              </a:defRPr>
            </a:lvl9pPr>
          </a:lstStyle>
          <a:p>
            <a:pPr eaLnBrk="1" hangingPunct="1"/>
            <a:r>
              <a:rPr kumimoji="0" lang="ja-JP" altLang="en-US" sz="3600" u="sng" dirty="0">
                <a:solidFill>
                  <a:srgbClr val="FF3399"/>
                </a:solidFill>
                <a:latin typeface="HGPｺﾞｼｯｸM" panose="020B0600000000000000" pitchFamily="50" charset="-128"/>
                <a:ea typeface="HGPｺﾞｼｯｸM" panose="020B0600000000000000" pitchFamily="50" charset="-128"/>
              </a:rPr>
              <a:t>ビアンコマイスター</a:t>
            </a:r>
            <a:r>
              <a:rPr kumimoji="0" lang="ja-JP" altLang="en-US" u="sng" dirty="0">
                <a:solidFill>
                  <a:srgbClr val="FF3399"/>
                </a:solidFill>
                <a:latin typeface="HGPｺﾞｼｯｸM" panose="020B0600000000000000" pitchFamily="50" charset="-128"/>
                <a:ea typeface="HGPｺﾞｼｯｸM" panose="020B0600000000000000" pitchFamily="50" charset="-128"/>
              </a:rPr>
              <a:t>（</a:t>
            </a:r>
            <a:r>
              <a:rPr kumimoji="0" lang="en-US" altLang="ja-JP" u="sng" dirty="0">
                <a:solidFill>
                  <a:srgbClr val="FF3399"/>
                </a:solidFill>
                <a:latin typeface="HGPｺﾞｼｯｸM" panose="020B0600000000000000" pitchFamily="50" charset="-128"/>
                <a:ea typeface="HGPｺﾞｼｯｸM" panose="020B0600000000000000" pitchFamily="50" charset="-128"/>
              </a:rPr>
              <a:t>BM-101</a:t>
            </a:r>
            <a:r>
              <a:rPr kumimoji="0" lang="ja-JP" altLang="en-US" u="sng" dirty="0">
                <a:solidFill>
                  <a:srgbClr val="FF3399"/>
                </a:solidFill>
                <a:latin typeface="HGPｺﾞｼｯｸM" panose="020B0600000000000000" pitchFamily="50" charset="-128"/>
                <a:ea typeface="HGPｺﾞｼｯｸM" panose="020B0600000000000000" pitchFamily="50" charset="-128"/>
              </a:rPr>
              <a:t>）</a:t>
            </a:r>
          </a:p>
        </p:txBody>
      </p:sp>
      <p:sp>
        <p:nvSpPr>
          <p:cNvPr id="17" name="正方形/長方形 16"/>
          <p:cNvSpPr/>
          <p:nvPr/>
        </p:nvSpPr>
        <p:spPr>
          <a:xfrm>
            <a:off x="-228600" y="-76200"/>
            <a:ext cx="9525000" cy="304800"/>
          </a:xfrm>
          <a:prstGeom prst="rect">
            <a:avLst/>
          </a:prstGeom>
          <a:solidFill>
            <a:srgbClr val="FF3399">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ja-JP" altLang="en-US">
              <a:solidFill>
                <a:prstClr val="white"/>
              </a:solidFill>
            </a:endParaRPr>
          </a:p>
        </p:txBody>
      </p:sp>
      <p:sp>
        <p:nvSpPr>
          <p:cNvPr id="18" name="正方形/長方形 17"/>
          <p:cNvSpPr/>
          <p:nvPr/>
        </p:nvSpPr>
        <p:spPr>
          <a:xfrm>
            <a:off x="-228600" y="6553200"/>
            <a:ext cx="9525000" cy="304800"/>
          </a:xfrm>
          <a:prstGeom prst="rect">
            <a:avLst/>
          </a:prstGeom>
          <a:solidFill>
            <a:srgbClr val="FF3399">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ja-JP" altLang="en-US">
              <a:solidFill>
                <a:prstClr val="white"/>
              </a:solidFill>
            </a:endParaRPr>
          </a:p>
        </p:txBody>
      </p:sp>
      <p:sp>
        <p:nvSpPr>
          <p:cNvPr id="11" name="テキスト ボックス 10"/>
          <p:cNvSpPr txBox="1"/>
          <p:nvPr/>
        </p:nvSpPr>
        <p:spPr>
          <a:xfrm>
            <a:off x="4932040" y="2420034"/>
            <a:ext cx="3816424" cy="400110"/>
          </a:xfrm>
          <a:prstGeom prst="rect">
            <a:avLst/>
          </a:prstGeom>
          <a:noFill/>
        </p:spPr>
        <p:txBody>
          <a:bodyPr wrap="square" rtlCol="0">
            <a:spAutoFit/>
          </a:bodyPr>
          <a:lstStyle/>
          <a:p>
            <a:pPr fontAlgn="auto">
              <a:spcBef>
                <a:spcPts val="0"/>
              </a:spcBef>
              <a:spcAft>
                <a:spcPts val="0"/>
              </a:spcAft>
            </a:pPr>
            <a:r>
              <a:rPr lang="ja-JP" altLang="en-US" sz="2000" b="0" dirty="0">
                <a:solidFill>
                  <a:srgbClr val="EEECE1">
                    <a:lumMod val="50000"/>
                  </a:srgbClr>
                </a:solidFill>
                <a:latin typeface="HGS明朝E" panose="02020900000000000000" pitchFamily="18" charset="-128"/>
                <a:ea typeface="HGS明朝E" panose="02020900000000000000" pitchFamily="18" charset="-128"/>
              </a:rPr>
              <a:t>消臭・除菌も同時に出来ます！</a:t>
            </a:r>
          </a:p>
        </p:txBody>
      </p:sp>
    </p:spTree>
    <p:extLst>
      <p:ext uri="{BB962C8B-B14F-4D97-AF65-F5344CB8AC3E}">
        <p14:creationId xmlns:p14="http://schemas.microsoft.com/office/powerpoint/2010/main" val="2055175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0" presetClass="entr" presetSubtype="0"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12027" y="2388096"/>
            <a:ext cx="4080453" cy="3010322"/>
          </a:xfrm>
          <a:prstGeom prst="rect">
            <a:avLst/>
          </a:prstGeom>
        </p:spPr>
      </p:pic>
      <p:sp>
        <p:nvSpPr>
          <p:cNvPr id="8" name="テキスト ボックス 7"/>
          <p:cNvSpPr txBox="1"/>
          <p:nvPr/>
        </p:nvSpPr>
        <p:spPr>
          <a:xfrm>
            <a:off x="251520" y="1524000"/>
            <a:ext cx="8640960" cy="584775"/>
          </a:xfrm>
          <a:prstGeom prst="rect">
            <a:avLst/>
          </a:prstGeom>
          <a:noFill/>
        </p:spPr>
        <p:txBody>
          <a:bodyPr wrap="square" rtlCol="0">
            <a:spAutoFit/>
          </a:bodyPr>
          <a:lstStyle/>
          <a:p>
            <a:pPr fontAlgn="auto">
              <a:spcBef>
                <a:spcPts val="0"/>
              </a:spcBef>
              <a:spcAft>
                <a:spcPts val="0"/>
              </a:spcAft>
            </a:pPr>
            <a:r>
              <a:rPr lang="ja-JP" altLang="en-US" sz="3200" b="0" dirty="0">
                <a:solidFill>
                  <a:srgbClr val="00B0F0"/>
                </a:solidFill>
                <a:latin typeface="HGS明朝E" panose="02020900000000000000" pitchFamily="18" charset="-128"/>
                <a:ea typeface="HGS明朝E" panose="02020900000000000000" pitchFamily="18" charset="-128"/>
              </a:rPr>
              <a:t>長尺シートの洗浄でも活躍します！</a:t>
            </a:r>
          </a:p>
        </p:txBody>
      </p:sp>
      <p:pic>
        <p:nvPicPr>
          <p:cNvPr id="3" name="図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1520" y="2416171"/>
            <a:ext cx="2088232" cy="1517284"/>
          </a:xfrm>
          <a:prstGeom prst="rect">
            <a:avLst/>
          </a:prstGeom>
        </p:spPr>
      </p:pic>
      <p:pic>
        <p:nvPicPr>
          <p:cNvPr id="4" name="図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1520" y="3979467"/>
            <a:ext cx="2088232" cy="1517284"/>
          </a:xfrm>
          <a:prstGeom prst="rect">
            <a:avLst/>
          </a:prstGeom>
        </p:spPr>
      </p:pic>
      <p:pic>
        <p:nvPicPr>
          <p:cNvPr id="6" name="図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426180" y="3190258"/>
            <a:ext cx="2073812" cy="1517284"/>
          </a:xfrm>
          <a:prstGeom prst="rect">
            <a:avLst/>
          </a:prstGeom>
        </p:spPr>
      </p:pic>
      <p:sp>
        <p:nvSpPr>
          <p:cNvPr id="13" name="下矢印 12"/>
          <p:cNvSpPr/>
          <p:nvPr/>
        </p:nvSpPr>
        <p:spPr>
          <a:xfrm rot="16200000">
            <a:off x="4631125" y="3500991"/>
            <a:ext cx="1034709" cy="864926"/>
          </a:xfrm>
          <a:prstGeom prst="downArrow">
            <a:avLst/>
          </a:prstGeom>
          <a:solidFill>
            <a:srgbClr val="0099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fontAlgn="auto">
              <a:spcBef>
                <a:spcPts val="0"/>
              </a:spcBef>
              <a:spcAft>
                <a:spcPts val="0"/>
              </a:spcAft>
            </a:pPr>
            <a:endParaRPr lang="ja-JP" altLang="en-US" b="0">
              <a:solidFill>
                <a:prstClr val="white"/>
              </a:solidFill>
            </a:endParaRPr>
          </a:p>
        </p:txBody>
      </p:sp>
      <p:sp>
        <p:nvSpPr>
          <p:cNvPr id="12" name="Rectangle 4"/>
          <p:cNvSpPr>
            <a:spLocks noChangeArrowheads="1"/>
          </p:cNvSpPr>
          <p:nvPr/>
        </p:nvSpPr>
        <p:spPr bwMode="auto">
          <a:xfrm>
            <a:off x="457200" y="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0"/>
              </a:spcBef>
              <a:defRPr sz="4400">
                <a:solidFill>
                  <a:schemeClr val="tx2"/>
                </a:solidFill>
                <a:latin typeface="Arial" charset="0"/>
              </a:defRPr>
            </a:lvl1pPr>
            <a:lvl2pPr eaLnBrk="0" hangingPunct="0">
              <a:spcBef>
                <a:spcPct val="0"/>
              </a:spcBef>
              <a:defRPr sz="4400">
                <a:solidFill>
                  <a:schemeClr val="tx2"/>
                </a:solidFill>
                <a:latin typeface="Arial" charset="0"/>
              </a:defRPr>
            </a:lvl2pPr>
            <a:lvl3pPr eaLnBrk="0" hangingPunct="0">
              <a:spcBef>
                <a:spcPct val="0"/>
              </a:spcBef>
              <a:defRPr sz="4400">
                <a:solidFill>
                  <a:schemeClr val="tx2"/>
                </a:solidFill>
                <a:latin typeface="Arial" charset="0"/>
              </a:defRPr>
            </a:lvl3pPr>
            <a:lvl4pPr eaLnBrk="0" hangingPunct="0">
              <a:spcBef>
                <a:spcPct val="0"/>
              </a:spcBef>
              <a:defRPr sz="4400">
                <a:solidFill>
                  <a:schemeClr val="tx2"/>
                </a:solidFill>
                <a:latin typeface="Arial" charset="0"/>
              </a:defRPr>
            </a:lvl4pPr>
            <a:lvl5pPr eaLnBrk="0" hangingPunct="0">
              <a:spcBef>
                <a:spcPct val="0"/>
              </a:spcBef>
              <a:defRPr sz="4400">
                <a:solidFill>
                  <a:schemeClr val="tx2"/>
                </a:solidFill>
                <a:latin typeface="Arial" charset="0"/>
              </a:defRPr>
            </a:lvl5pPr>
            <a:lvl6pPr marL="457200" algn="ctr" eaLnBrk="0" fontAlgn="base" hangingPunct="0">
              <a:spcBef>
                <a:spcPct val="0"/>
              </a:spcBef>
              <a:spcAft>
                <a:spcPct val="0"/>
              </a:spcAft>
              <a:defRPr sz="4400">
                <a:solidFill>
                  <a:schemeClr val="tx2"/>
                </a:solidFill>
                <a:latin typeface="Arial" charset="0"/>
              </a:defRPr>
            </a:lvl6pPr>
            <a:lvl7pPr marL="914400" algn="ctr" eaLnBrk="0" fontAlgn="base" hangingPunct="0">
              <a:spcBef>
                <a:spcPct val="0"/>
              </a:spcBef>
              <a:spcAft>
                <a:spcPct val="0"/>
              </a:spcAft>
              <a:defRPr sz="4400">
                <a:solidFill>
                  <a:schemeClr val="tx2"/>
                </a:solidFill>
                <a:latin typeface="Arial" charset="0"/>
              </a:defRPr>
            </a:lvl7pPr>
            <a:lvl8pPr marL="1371600" algn="ctr" eaLnBrk="0" fontAlgn="base" hangingPunct="0">
              <a:spcBef>
                <a:spcPct val="0"/>
              </a:spcBef>
              <a:spcAft>
                <a:spcPct val="0"/>
              </a:spcAft>
              <a:defRPr sz="4400">
                <a:solidFill>
                  <a:schemeClr val="tx2"/>
                </a:solidFill>
                <a:latin typeface="Arial" charset="0"/>
              </a:defRPr>
            </a:lvl8pPr>
            <a:lvl9pPr marL="1828800" algn="ctr" eaLnBrk="0" fontAlgn="base" hangingPunct="0">
              <a:spcBef>
                <a:spcPct val="0"/>
              </a:spcBef>
              <a:spcAft>
                <a:spcPct val="0"/>
              </a:spcAft>
              <a:defRPr sz="4400">
                <a:solidFill>
                  <a:schemeClr val="tx2"/>
                </a:solidFill>
                <a:latin typeface="Arial" charset="0"/>
              </a:defRPr>
            </a:lvl9pPr>
          </a:lstStyle>
          <a:p>
            <a:pPr eaLnBrk="1" hangingPunct="1"/>
            <a:r>
              <a:rPr kumimoji="0" lang="ja-JP" altLang="en-US" u="sng" dirty="0">
                <a:solidFill>
                  <a:srgbClr val="FF3399"/>
                </a:solidFill>
                <a:latin typeface="HGPｺﾞｼｯｸM" panose="020B0600000000000000" pitchFamily="50" charset="-128"/>
                <a:ea typeface="HGPｺﾞｼｯｸM" panose="020B0600000000000000" pitchFamily="50" charset="-128"/>
              </a:rPr>
              <a:t>ビアンコマイスター（</a:t>
            </a:r>
            <a:r>
              <a:rPr kumimoji="0" lang="en-US" altLang="ja-JP" sz="3600" u="sng" dirty="0">
                <a:solidFill>
                  <a:srgbClr val="FF3399"/>
                </a:solidFill>
                <a:latin typeface="HGPｺﾞｼｯｸM" panose="020B0600000000000000" pitchFamily="50" charset="-128"/>
                <a:ea typeface="HGPｺﾞｼｯｸM" panose="020B0600000000000000" pitchFamily="50" charset="-128"/>
              </a:rPr>
              <a:t>BM-101</a:t>
            </a:r>
            <a:r>
              <a:rPr kumimoji="0" lang="ja-JP" altLang="en-US" u="sng" dirty="0">
                <a:solidFill>
                  <a:srgbClr val="FF3399"/>
                </a:solidFill>
                <a:latin typeface="HGPｺﾞｼｯｸM" panose="020B0600000000000000" pitchFamily="50" charset="-128"/>
                <a:ea typeface="HGPｺﾞｼｯｸM" panose="020B0600000000000000" pitchFamily="50" charset="-128"/>
              </a:rPr>
              <a:t>）</a:t>
            </a:r>
          </a:p>
        </p:txBody>
      </p:sp>
      <p:sp>
        <p:nvSpPr>
          <p:cNvPr id="16" name="正方形/長方形 15"/>
          <p:cNvSpPr/>
          <p:nvPr/>
        </p:nvSpPr>
        <p:spPr>
          <a:xfrm>
            <a:off x="-228600" y="-76200"/>
            <a:ext cx="9525000" cy="304800"/>
          </a:xfrm>
          <a:prstGeom prst="rect">
            <a:avLst/>
          </a:prstGeom>
          <a:solidFill>
            <a:srgbClr val="FF3399">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ja-JP" altLang="en-US">
              <a:solidFill>
                <a:prstClr val="white"/>
              </a:solidFill>
            </a:endParaRPr>
          </a:p>
        </p:txBody>
      </p:sp>
      <p:sp>
        <p:nvSpPr>
          <p:cNvPr id="17" name="正方形/長方形 16"/>
          <p:cNvSpPr/>
          <p:nvPr/>
        </p:nvSpPr>
        <p:spPr>
          <a:xfrm>
            <a:off x="-228600" y="6553200"/>
            <a:ext cx="9525000" cy="304800"/>
          </a:xfrm>
          <a:prstGeom prst="rect">
            <a:avLst/>
          </a:prstGeom>
          <a:solidFill>
            <a:srgbClr val="FF3399">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ja-JP" altLang="en-US">
              <a:solidFill>
                <a:prstClr val="white"/>
              </a:solidFill>
            </a:endParaRPr>
          </a:p>
        </p:txBody>
      </p:sp>
    </p:spTree>
    <p:extLst>
      <p:ext uri="{BB962C8B-B14F-4D97-AF65-F5344CB8AC3E}">
        <p14:creationId xmlns:p14="http://schemas.microsoft.com/office/powerpoint/2010/main" val="2547630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par>
                                <p:cTn id="14" presetID="10" presetClass="entr" presetSubtype="0"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par>
                                <p:cTn id="17" presetID="10"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par>
                                <p:cTn id="20" presetID="10" presetClass="entr" presetSubtype="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3"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520" y="2334089"/>
            <a:ext cx="4104456" cy="2982247"/>
          </a:xfrm>
          <a:prstGeom prst="rect">
            <a:avLst/>
          </a:prstGeom>
        </p:spPr>
      </p:pic>
      <p:pic>
        <p:nvPicPr>
          <p:cNvPr id="5" name="図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12027" y="2316088"/>
            <a:ext cx="4080453" cy="3000248"/>
          </a:xfrm>
          <a:prstGeom prst="rect">
            <a:avLst/>
          </a:prstGeom>
        </p:spPr>
      </p:pic>
      <p:sp>
        <p:nvSpPr>
          <p:cNvPr id="8" name="テキスト ボックス 7"/>
          <p:cNvSpPr txBox="1"/>
          <p:nvPr/>
        </p:nvSpPr>
        <p:spPr>
          <a:xfrm>
            <a:off x="251520" y="1524000"/>
            <a:ext cx="8640960" cy="584775"/>
          </a:xfrm>
          <a:prstGeom prst="rect">
            <a:avLst/>
          </a:prstGeom>
          <a:noFill/>
        </p:spPr>
        <p:txBody>
          <a:bodyPr wrap="square" rtlCol="0">
            <a:spAutoFit/>
          </a:bodyPr>
          <a:lstStyle/>
          <a:p>
            <a:pPr fontAlgn="auto">
              <a:spcBef>
                <a:spcPts val="0"/>
              </a:spcBef>
              <a:spcAft>
                <a:spcPts val="0"/>
              </a:spcAft>
            </a:pPr>
            <a:r>
              <a:rPr lang="ja-JP" altLang="en-US" sz="3200" b="0" dirty="0">
                <a:solidFill>
                  <a:srgbClr val="00B0F0"/>
                </a:solidFill>
                <a:latin typeface="HGS明朝E" panose="02020900000000000000" pitchFamily="18" charset="-128"/>
                <a:ea typeface="HGS明朝E" panose="02020900000000000000" pitchFamily="18" charset="-128"/>
              </a:rPr>
              <a:t>安全・安心で学校のおそうじでも大活躍！</a:t>
            </a:r>
          </a:p>
        </p:txBody>
      </p:sp>
      <p:sp>
        <p:nvSpPr>
          <p:cNvPr id="10" name="テキスト ボックス 9"/>
          <p:cNvSpPr txBox="1"/>
          <p:nvPr/>
        </p:nvSpPr>
        <p:spPr>
          <a:xfrm>
            <a:off x="2555776" y="5484440"/>
            <a:ext cx="4032448" cy="400110"/>
          </a:xfrm>
          <a:prstGeom prst="rect">
            <a:avLst/>
          </a:prstGeom>
          <a:noFill/>
        </p:spPr>
        <p:txBody>
          <a:bodyPr wrap="square" rtlCol="0">
            <a:spAutoFit/>
          </a:bodyPr>
          <a:lstStyle/>
          <a:p>
            <a:pPr fontAlgn="auto">
              <a:spcBef>
                <a:spcPts val="0"/>
              </a:spcBef>
              <a:spcAft>
                <a:spcPts val="0"/>
              </a:spcAft>
            </a:pPr>
            <a:r>
              <a:rPr lang="ja-JP" altLang="en-US" sz="2000" b="0" dirty="0">
                <a:solidFill>
                  <a:srgbClr val="EEECE1">
                    <a:lumMod val="50000"/>
                  </a:srgbClr>
                </a:solidFill>
                <a:latin typeface="HGS明朝E" panose="02020900000000000000" pitchFamily="18" charset="-128"/>
                <a:ea typeface="HGS明朝E" panose="02020900000000000000" pitchFamily="18" charset="-128"/>
              </a:rPr>
              <a:t>信愛女学院食堂</a:t>
            </a:r>
          </a:p>
        </p:txBody>
      </p:sp>
      <p:sp>
        <p:nvSpPr>
          <p:cNvPr id="9" name="Rectangle 4"/>
          <p:cNvSpPr>
            <a:spLocks noChangeArrowheads="1"/>
          </p:cNvSpPr>
          <p:nvPr/>
        </p:nvSpPr>
        <p:spPr bwMode="auto">
          <a:xfrm>
            <a:off x="457200" y="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0"/>
              </a:spcBef>
              <a:defRPr sz="4400">
                <a:solidFill>
                  <a:schemeClr val="tx2"/>
                </a:solidFill>
                <a:latin typeface="Arial" charset="0"/>
              </a:defRPr>
            </a:lvl1pPr>
            <a:lvl2pPr eaLnBrk="0" hangingPunct="0">
              <a:spcBef>
                <a:spcPct val="0"/>
              </a:spcBef>
              <a:defRPr sz="4400">
                <a:solidFill>
                  <a:schemeClr val="tx2"/>
                </a:solidFill>
                <a:latin typeface="Arial" charset="0"/>
              </a:defRPr>
            </a:lvl2pPr>
            <a:lvl3pPr eaLnBrk="0" hangingPunct="0">
              <a:spcBef>
                <a:spcPct val="0"/>
              </a:spcBef>
              <a:defRPr sz="4400">
                <a:solidFill>
                  <a:schemeClr val="tx2"/>
                </a:solidFill>
                <a:latin typeface="Arial" charset="0"/>
              </a:defRPr>
            </a:lvl3pPr>
            <a:lvl4pPr eaLnBrk="0" hangingPunct="0">
              <a:spcBef>
                <a:spcPct val="0"/>
              </a:spcBef>
              <a:defRPr sz="4400">
                <a:solidFill>
                  <a:schemeClr val="tx2"/>
                </a:solidFill>
                <a:latin typeface="Arial" charset="0"/>
              </a:defRPr>
            </a:lvl4pPr>
            <a:lvl5pPr eaLnBrk="0" hangingPunct="0">
              <a:spcBef>
                <a:spcPct val="0"/>
              </a:spcBef>
              <a:defRPr sz="4400">
                <a:solidFill>
                  <a:schemeClr val="tx2"/>
                </a:solidFill>
                <a:latin typeface="Arial" charset="0"/>
              </a:defRPr>
            </a:lvl5pPr>
            <a:lvl6pPr marL="457200" algn="ctr" eaLnBrk="0" fontAlgn="base" hangingPunct="0">
              <a:spcBef>
                <a:spcPct val="0"/>
              </a:spcBef>
              <a:spcAft>
                <a:spcPct val="0"/>
              </a:spcAft>
              <a:defRPr sz="4400">
                <a:solidFill>
                  <a:schemeClr val="tx2"/>
                </a:solidFill>
                <a:latin typeface="Arial" charset="0"/>
              </a:defRPr>
            </a:lvl6pPr>
            <a:lvl7pPr marL="914400" algn="ctr" eaLnBrk="0" fontAlgn="base" hangingPunct="0">
              <a:spcBef>
                <a:spcPct val="0"/>
              </a:spcBef>
              <a:spcAft>
                <a:spcPct val="0"/>
              </a:spcAft>
              <a:defRPr sz="4400">
                <a:solidFill>
                  <a:schemeClr val="tx2"/>
                </a:solidFill>
                <a:latin typeface="Arial" charset="0"/>
              </a:defRPr>
            </a:lvl7pPr>
            <a:lvl8pPr marL="1371600" algn="ctr" eaLnBrk="0" fontAlgn="base" hangingPunct="0">
              <a:spcBef>
                <a:spcPct val="0"/>
              </a:spcBef>
              <a:spcAft>
                <a:spcPct val="0"/>
              </a:spcAft>
              <a:defRPr sz="4400">
                <a:solidFill>
                  <a:schemeClr val="tx2"/>
                </a:solidFill>
                <a:latin typeface="Arial" charset="0"/>
              </a:defRPr>
            </a:lvl8pPr>
            <a:lvl9pPr marL="1828800" algn="ctr" eaLnBrk="0" fontAlgn="base" hangingPunct="0">
              <a:spcBef>
                <a:spcPct val="0"/>
              </a:spcBef>
              <a:spcAft>
                <a:spcPct val="0"/>
              </a:spcAft>
              <a:defRPr sz="4400">
                <a:solidFill>
                  <a:schemeClr val="tx2"/>
                </a:solidFill>
                <a:latin typeface="Arial" charset="0"/>
              </a:defRPr>
            </a:lvl9pPr>
          </a:lstStyle>
          <a:p>
            <a:pPr eaLnBrk="1" hangingPunct="1"/>
            <a:r>
              <a:rPr kumimoji="0" lang="ja-JP" altLang="en-US" u="sng" dirty="0">
                <a:solidFill>
                  <a:srgbClr val="FF3399"/>
                </a:solidFill>
                <a:latin typeface="HGPｺﾞｼｯｸM" panose="020B0600000000000000" pitchFamily="50" charset="-128"/>
                <a:ea typeface="HGPｺﾞｼｯｸM" panose="020B0600000000000000" pitchFamily="50" charset="-128"/>
              </a:rPr>
              <a:t>ビアンコマイスター（</a:t>
            </a:r>
            <a:r>
              <a:rPr kumimoji="0" lang="en-US" altLang="ja-JP" sz="3600" u="sng" dirty="0">
                <a:solidFill>
                  <a:srgbClr val="FF3399"/>
                </a:solidFill>
                <a:latin typeface="HGPｺﾞｼｯｸM" panose="020B0600000000000000" pitchFamily="50" charset="-128"/>
                <a:ea typeface="HGPｺﾞｼｯｸM" panose="020B0600000000000000" pitchFamily="50" charset="-128"/>
              </a:rPr>
              <a:t>BM-101</a:t>
            </a:r>
            <a:r>
              <a:rPr kumimoji="0" lang="ja-JP" altLang="en-US" u="sng" dirty="0">
                <a:solidFill>
                  <a:srgbClr val="FF3399"/>
                </a:solidFill>
                <a:latin typeface="HGPｺﾞｼｯｸM" panose="020B0600000000000000" pitchFamily="50" charset="-128"/>
                <a:ea typeface="HGPｺﾞｼｯｸM" panose="020B0600000000000000" pitchFamily="50" charset="-128"/>
              </a:rPr>
              <a:t>）</a:t>
            </a:r>
          </a:p>
        </p:txBody>
      </p:sp>
      <p:sp>
        <p:nvSpPr>
          <p:cNvPr id="14" name="正方形/長方形 13"/>
          <p:cNvSpPr/>
          <p:nvPr/>
        </p:nvSpPr>
        <p:spPr>
          <a:xfrm>
            <a:off x="-228600" y="-76200"/>
            <a:ext cx="9525000" cy="304800"/>
          </a:xfrm>
          <a:prstGeom prst="rect">
            <a:avLst/>
          </a:prstGeom>
          <a:solidFill>
            <a:srgbClr val="FF3399">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ja-JP" altLang="en-US">
              <a:solidFill>
                <a:prstClr val="white"/>
              </a:solidFill>
            </a:endParaRPr>
          </a:p>
        </p:txBody>
      </p:sp>
      <p:sp>
        <p:nvSpPr>
          <p:cNvPr id="15" name="正方形/長方形 14"/>
          <p:cNvSpPr/>
          <p:nvPr/>
        </p:nvSpPr>
        <p:spPr>
          <a:xfrm>
            <a:off x="-228600" y="6553200"/>
            <a:ext cx="9525000" cy="304800"/>
          </a:xfrm>
          <a:prstGeom prst="rect">
            <a:avLst/>
          </a:prstGeom>
          <a:solidFill>
            <a:srgbClr val="FF3399">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ja-JP" altLang="en-US">
              <a:solidFill>
                <a:prstClr val="white"/>
              </a:solidFill>
            </a:endParaRPr>
          </a:p>
        </p:txBody>
      </p:sp>
    </p:spTree>
    <p:extLst>
      <p:ext uri="{BB962C8B-B14F-4D97-AF65-F5344CB8AC3E}">
        <p14:creationId xmlns:p14="http://schemas.microsoft.com/office/powerpoint/2010/main" val="1572126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par>
                                <p:cTn id="14" presetID="10" presetClass="entr" presetSubtype="0"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2996" name="Text Box 4"/>
          <p:cNvSpPr txBox="1">
            <a:spLocks noChangeArrowheads="1"/>
          </p:cNvSpPr>
          <p:nvPr/>
        </p:nvSpPr>
        <p:spPr bwMode="auto">
          <a:xfrm>
            <a:off x="762000" y="989111"/>
            <a:ext cx="2057400"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0066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r>
              <a:rPr lang="en-US" altLang="ja-JP" sz="1400" dirty="0">
                <a:solidFill>
                  <a:srgbClr val="CC3300"/>
                </a:solidFill>
                <a:latin typeface="Times New Roman" pitchFamily="18" charset="0"/>
              </a:rPr>
              <a:t>OEM</a:t>
            </a:r>
            <a:r>
              <a:rPr lang="ja-JP" altLang="en-US" sz="1400" dirty="0">
                <a:solidFill>
                  <a:srgbClr val="CC3300"/>
                </a:solidFill>
                <a:latin typeface="Times New Roman" pitchFamily="18" charset="0"/>
              </a:rPr>
              <a:t>例：愛犬家住宅</a:t>
            </a:r>
            <a:endParaRPr lang="ja-JP" altLang="en-US" sz="2400" dirty="0">
              <a:solidFill>
                <a:srgbClr val="3399FF"/>
              </a:solidFill>
              <a:latin typeface="Times New Roman" pitchFamily="18" charset="0"/>
            </a:endParaRPr>
          </a:p>
        </p:txBody>
      </p:sp>
      <p:pic>
        <p:nvPicPr>
          <p:cNvPr id="5" name="Picture 2" descr="prin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81150" y="1335874"/>
            <a:ext cx="3543450" cy="5064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4"/>
          <p:cNvSpPr>
            <a:spLocks noChangeArrowheads="1"/>
          </p:cNvSpPr>
          <p:nvPr/>
        </p:nvSpPr>
        <p:spPr bwMode="auto">
          <a:xfrm>
            <a:off x="457200" y="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0"/>
              </a:spcBef>
              <a:defRPr sz="4400">
                <a:solidFill>
                  <a:schemeClr val="tx2"/>
                </a:solidFill>
                <a:latin typeface="Arial" charset="0"/>
              </a:defRPr>
            </a:lvl1pPr>
            <a:lvl2pPr eaLnBrk="0" hangingPunct="0">
              <a:spcBef>
                <a:spcPct val="0"/>
              </a:spcBef>
              <a:defRPr sz="4400">
                <a:solidFill>
                  <a:schemeClr val="tx2"/>
                </a:solidFill>
                <a:latin typeface="Arial" charset="0"/>
              </a:defRPr>
            </a:lvl2pPr>
            <a:lvl3pPr eaLnBrk="0" hangingPunct="0">
              <a:spcBef>
                <a:spcPct val="0"/>
              </a:spcBef>
              <a:defRPr sz="4400">
                <a:solidFill>
                  <a:schemeClr val="tx2"/>
                </a:solidFill>
                <a:latin typeface="Arial" charset="0"/>
              </a:defRPr>
            </a:lvl3pPr>
            <a:lvl4pPr eaLnBrk="0" hangingPunct="0">
              <a:spcBef>
                <a:spcPct val="0"/>
              </a:spcBef>
              <a:defRPr sz="4400">
                <a:solidFill>
                  <a:schemeClr val="tx2"/>
                </a:solidFill>
                <a:latin typeface="Arial" charset="0"/>
              </a:defRPr>
            </a:lvl4pPr>
            <a:lvl5pPr eaLnBrk="0" hangingPunct="0">
              <a:spcBef>
                <a:spcPct val="0"/>
              </a:spcBef>
              <a:defRPr sz="4400">
                <a:solidFill>
                  <a:schemeClr val="tx2"/>
                </a:solidFill>
                <a:latin typeface="Arial" charset="0"/>
              </a:defRPr>
            </a:lvl5pPr>
            <a:lvl6pPr marL="457200" algn="ctr" eaLnBrk="0" fontAlgn="base" hangingPunct="0">
              <a:spcBef>
                <a:spcPct val="0"/>
              </a:spcBef>
              <a:spcAft>
                <a:spcPct val="0"/>
              </a:spcAft>
              <a:defRPr sz="4400">
                <a:solidFill>
                  <a:schemeClr val="tx2"/>
                </a:solidFill>
                <a:latin typeface="Arial" charset="0"/>
              </a:defRPr>
            </a:lvl6pPr>
            <a:lvl7pPr marL="914400" algn="ctr" eaLnBrk="0" fontAlgn="base" hangingPunct="0">
              <a:spcBef>
                <a:spcPct val="0"/>
              </a:spcBef>
              <a:spcAft>
                <a:spcPct val="0"/>
              </a:spcAft>
              <a:defRPr sz="4400">
                <a:solidFill>
                  <a:schemeClr val="tx2"/>
                </a:solidFill>
                <a:latin typeface="Arial" charset="0"/>
              </a:defRPr>
            </a:lvl7pPr>
            <a:lvl8pPr marL="1371600" algn="ctr" eaLnBrk="0" fontAlgn="base" hangingPunct="0">
              <a:spcBef>
                <a:spcPct val="0"/>
              </a:spcBef>
              <a:spcAft>
                <a:spcPct val="0"/>
              </a:spcAft>
              <a:defRPr sz="4400">
                <a:solidFill>
                  <a:schemeClr val="tx2"/>
                </a:solidFill>
                <a:latin typeface="Arial" charset="0"/>
              </a:defRPr>
            </a:lvl8pPr>
            <a:lvl9pPr marL="1828800" algn="ctr" eaLnBrk="0" fontAlgn="base" hangingPunct="0">
              <a:spcBef>
                <a:spcPct val="0"/>
              </a:spcBef>
              <a:spcAft>
                <a:spcPct val="0"/>
              </a:spcAft>
              <a:defRPr sz="4400">
                <a:solidFill>
                  <a:schemeClr val="tx2"/>
                </a:solidFill>
                <a:latin typeface="Arial" charset="0"/>
              </a:defRPr>
            </a:lvl9pPr>
          </a:lstStyle>
          <a:p>
            <a:pPr eaLnBrk="1" hangingPunct="1"/>
            <a:r>
              <a:rPr kumimoji="0" lang="ja-JP" altLang="en-US" u="sng" dirty="0">
                <a:solidFill>
                  <a:srgbClr val="FF3399"/>
                </a:solidFill>
                <a:latin typeface="HGPｺﾞｼｯｸM" panose="020B0600000000000000" pitchFamily="50" charset="-128"/>
                <a:ea typeface="HGPｺﾞｼｯｸM" panose="020B0600000000000000" pitchFamily="50" charset="-128"/>
              </a:rPr>
              <a:t>ビアンコマイスター（</a:t>
            </a:r>
            <a:r>
              <a:rPr kumimoji="0" lang="en-US" altLang="ja-JP" sz="3600" u="sng" dirty="0">
                <a:solidFill>
                  <a:srgbClr val="FF3399"/>
                </a:solidFill>
                <a:latin typeface="HGPｺﾞｼｯｸM" panose="020B0600000000000000" pitchFamily="50" charset="-128"/>
                <a:ea typeface="HGPｺﾞｼｯｸM" panose="020B0600000000000000" pitchFamily="50" charset="-128"/>
              </a:rPr>
              <a:t>BM-101</a:t>
            </a:r>
            <a:r>
              <a:rPr kumimoji="0" lang="ja-JP" altLang="en-US" u="sng" dirty="0">
                <a:solidFill>
                  <a:srgbClr val="FF3399"/>
                </a:solidFill>
                <a:latin typeface="HGPｺﾞｼｯｸM" panose="020B0600000000000000" pitchFamily="50" charset="-128"/>
                <a:ea typeface="HGPｺﾞｼｯｸM" panose="020B0600000000000000" pitchFamily="50" charset="-128"/>
              </a:rPr>
              <a:t>）</a:t>
            </a:r>
          </a:p>
        </p:txBody>
      </p:sp>
      <p:sp>
        <p:nvSpPr>
          <p:cNvPr id="9" name="正方形/長方形 8"/>
          <p:cNvSpPr/>
          <p:nvPr/>
        </p:nvSpPr>
        <p:spPr>
          <a:xfrm>
            <a:off x="-228600" y="-76200"/>
            <a:ext cx="9525000" cy="304800"/>
          </a:xfrm>
          <a:prstGeom prst="rect">
            <a:avLst/>
          </a:prstGeom>
          <a:solidFill>
            <a:srgbClr val="FF3399">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ja-JP" altLang="en-US">
              <a:solidFill>
                <a:srgbClr val="FFFFFF"/>
              </a:solidFill>
            </a:endParaRPr>
          </a:p>
        </p:txBody>
      </p:sp>
      <p:sp>
        <p:nvSpPr>
          <p:cNvPr id="10" name="正方形/長方形 9"/>
          <p:cNvSpPr/>
          <p:nvPr/>
        </p:nvSpPr>
        <p:spPr>
          <a:xfrm>
            <a:off x="-228600" y="6553200"/>
            <a:ext cx="9525000" cy="304800"/>
          </a:xfrm>
          <a:prstGeom prst="rect">
            <a:avLst/>
          </a:prstGeom>
          <a:solidFill>
            <a:srgbClr val="FF3399">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ja-JP" altLang="en-US">
              <a:solidFill>
                <a:srgbClr val="FFFFFF"/>
              </a:solidFill>
            </a:endParaRPr>
          </a:p>
        </p:txBody>
      </p:sp>
    </p:spTree>
    <p:extLst>
      <p:ext uri="{BB962C8B-B14F-4D97-AF65-F5344CB8AC3E}">
        <p14:creationId xmlns:p14="http://schemas.microsoft.com/office/powerpoint/2010/main" val="1884629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a:xfrm>
            <a:off x="457200" y="76200"/>
            <a:ext cx="8229600" cy="1143000"/>
          </a:xfrm>
          <a:noFill/>
        </p:spPr>
        <p:txBody>
          <a:bodyPr/>
          <a:lstStyle/>
          <a:p>
            <a:pPr eaLnBrk="1" hangingPunct="1"/>
            <a:r>
              <a:rPr lang="ja-JP" altLang="en-US" dirty="0">
                <a:solidFill>
                  <a:schemeClr val="hlink"/>
                </a:solidFill>
                <a:ea typeface="ＭＳ Ｐゴシック" pitchFamily="50" charset="-128"/>
              </a:rPr>
              <a:t>ビアンコートＢ（</a:t>
            </a:r>
            <a:r>
              <a:rPr lang="en-US" altLang="ja-JP" dirty="0">
                <a:solidFill>
                  <a:schemeClr val="bg1"/>
                </a:solidFill>
                <a:ea typeface="ＭＳ Ｐゴシック" pitchFamily="50" charset="-128"/>
              </a:rPr>
              <a:t> BC-101B </a:t>
            </a:r>
            <a:r>
              <a:rPr lang="ja-JP" altLang="en-US" dirty="0">
                <a:solidFill>
                  <a:schemeClr val="hlink"/>
                </a:solidFill>
                <a:ea typeface="ＭＳ Ｐゴシック" pitchFamily="50" charset="-128"/>
              </a:rPr>
              <a:t>）</a:t>
            </a:r>
          </a:p>
        </p:txBody>
      </p:sp>
      <p:sp>
        <p:nvSpPr>
          <p:cNvPr id="711683" name="Text Box 3"/>
          <p:cNvSpPr txBox="1">
            <a:spLocks noChangeArrowheads="1"/>
          </p:cNvSpPr>
          <p:nvPr/>
        </p:nvSpPr>
        <p:spPr bwMode="auto">
          <a:xfrm>
            <a:off x="1295400" y="990600"/>
            <a:ext cx="65532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prstDash val="dash"/>
                <a:miter lim="800000"/>
                <a:headEnd/>
                <a:tailEnd/>
              </a14:hiddenLine>
            </a:ext>
          </a:extLst>
        </p:spPr>
        <p:txBody>
          <a:bodyPr>
            <a:spAutoFit/>
          </a:bodyPr>
          <a:lstStyle>
            <a:lvl1pPr eaLnBrk="0" hangingPunct="0">
              <a:defRPr kumimoji="1" sz="1600" b="1">
                <a:solidFill>
                  <a:schemeClr val="bg1"/>
                </a:solidFill>
                <a:latin typeface="Arial" charset="0"/>
                <a:ea typeface="ＭＳ Ｐゴシック" pitchFamily="50" charset="-128"/>
              </a:defRPr>
            </a:lvl1pPr>
            <a:lvl2pPr marL="742950" indent="-285750" eaLnBrk="0" hangingPunct="0">
              <a:defRPr kumimoji="1" sz="1600" b="1">
                <a:solidFill>
                  <a:schemeClr val="bg1"/>
                </a:solidFill>
                <a:latin typeface="Arial" charset="0"/>
                <a:ea typeface="ＭＳ Ｐゴシック" pitchFamily="50" charset="-128"/>
              </a:defRPr>
            </a:lvl2pPr>
            <a:lvl3pPr marL="1143000" indent="-228600" eaLnBrk="0" hangingPunct="0">
              <a:defRPr kumimoji="1" sz="1600" b="1">
                <a:solidFill>
                  <a:schemeClr val="bg1"/>
                </a:solidFill>
                <a:latin typeface="Arial" charset="0"/>
                <a:ea typeface="ＭＳ Ｐゴシック" pitchFamily="50" charset="-128"/>
              </a:defRPr>
            </a:lvl3pPr>
            <a:lvl4pPr marL="1600200" indent="-228600" eaLnBrk="0" hangingPunct="0">
              <a:defRPr kumimoji="1" sz="1600" b="1">
                <a:solidFill>
                  <a:schemeClr val="bg1"/>
                </a:solidFill>
                <a:latin typeface="Arial" charset="0"/>
                <a:ea typeface="ＭＳ Ｐゴシック" pitchFamily="50" charset="-128"/>
              </a:defRPr>
            </a:lvl4pPr>
            <a:lvl5pPr marL="2057400" indent="-228600" eaLnBrk="0" hangingPunct="0">
              <a:defRPr kumimoji="1" sz="1600" b="1">
                <a:solidFill>
                  <a:schemeClr val="bg1"/>
                </a:solidFill>
                <a:latin typeface="Arial" charset="0"/>
                <a:ea typeface="ＭＳ Ｐゴシック" pitchFamily="50" charset="-128"/>
              </a:defRPr>
            </a:lvl5pPr>
            <a:lvl6pPr marL="25146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6pPr>
            <a:lvl7pPr marL="29718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7pPr>
            <a:lvl8pPr marL="34290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8pPr>
            <a:lvl9pPr marL="38862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9pPr>
          </a:lstStyle>
          <a:p>
            <a:pPr eaLnBrk="1" hangingPunct="1"/>
            <a:r>
              <a:rPr kumimoji="0" lang="ja-JP" altLang="en-US" sz="2800" b="0">
                <a:solidFill>
                  <a:srgbClr val="FFCC00"/>
                </a:solidFill>
              </a:rPr>
              <a:t>鉄道会社にて比較テスト</a:t>
            </a:r>
            <a:endParaRPr lang="ja-JP" altLang="en-US" sz="2800">
              <a:solidFill>
                <a:srgbClr val="FFCC00"/>
              </a:solidFill>
            </a:endParaRPr>
          </a:p>
        </p:txBody>
      </p:sp>
      <p:sp>
        <p:nvSpPr>
          <p:cNvPr id="711709" name="Text Box 29"/>
          <p:cNvSpPr txBox="1">
            <a:spLocks noChangeArrowheads="1"/>
          </p:cNvSpPr>
          <p:nvPr/>
        </p:nvSpPr>
        <p:spPr bwMode="auto">
          <a:xfrm>
            <a:off x="4800600" y="2057400"/>
            <a:ext cx="3733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lgn="ctr">
                <a:solidFill>
                  <a:srgbClr val="000000"/>
                </a:solidFill>
                <a:miter lim="800000"/>
                <a:headEnd/>
                <a:tailEnd/>
              </a14:hiddenLine>
            </a:ext>
          </a:extLst>
        </p:spPr>
        <p:txBody>
          <a:bodyPr>
            <a:spAutoFit/>
          </a:bodyPr>
          <a:lstStyle>
            <a:lvl1pPr eaLnBrk="0" hangingPunct="0">
              <a:defRPr kumimoji="1" sz="1600" b="1">
                <a:solidFill>
                  <a:schemeClr val="bg1"/>
                </a:solidFill>
                <a:latin typeface="Arial" charset="0"/>
                <a:ea typeface="ＭＳ Ｐゴシック" pitchFamily="50" charset="-128"/>
              </a:defRPr>
            </a:lvl1pPr>
            <a:lvl2pPr marL="742950" indent="-285750" eaLnBrk="0" hangingPunct="0">
              <a:defRPr kumimoji="1" sz="1600" b="1">
                <a:solidFill>
                  <a:schemeClr val="bg1"/>
                </a:solidFill>
                <a:latin typeface="Arial" charset="0"/>
                <a:ea typeface="ＭＳ Ｐゴシック" pitchFamily="50" charset="-128"/>
              </a:defRPr>
            </a:lvl2pPr>
            <a:lvl3pPr marL="1143000" indent="-228600" eaLnBrk="0" hangingPunct="0">
              <a:defRPr kumimoji="1" sz="1600" b="1">
                <a:solidFill>
                  <a:schemeClr val="bg1"/>
                </a:solidFill>
                <a:latin typeface="Arial" charset="0"/>
                <a:ea typeface="ＭＳ Ｐゴシック" pitchFamily="50" charset="-128"/>
              </a:defRPr>
            </a:lvl3pPr>
            <a:lvl4pPr marL="1600200" indent="-228600" eaLnBrk="0" hangingPunct="0">
              <a:defRPr kumimoji="1" sz="1600" b="1">
                <a:solidFill>
                  <a:schemeClr val="bg1"/>
                </a:solidFill>
                <a:latin typeface="Arial" charset="0"/>
                <a:ea typeface="ＭＳ Ｐゴシック" pitchFamily="50" charset="-128"/>
              </a:defRPr>
            </a:lvl4pPr>
            <a:lvl5pPr marL="2057400" indent="-228600" eaLnBrk="0" hangingPunct="0">
              <a:defRPr kumimoji="1" sz="1600" b="1">
                <a:solidFill>
                  <a:schemeClr val="bg1"/>
                </a:solidFill>
                <a:latin typeface="Arial" charset="0"/>
                <a:ea typeface="ＭＳ Ｐゴシック" pitchFamily="50" charset="-128"/>
              </a:defRPr>
            </a:lvl5pPr>
            <a:lvl6pPr marL="25146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6pPr>
            <a:lvl7pPr marL="29718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7pPr>
            <a:lvl8pPr marL="34290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8pPr>
            <a:lvl9pPr marL="38862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9pPr>
          </a:lstStyle>
          <a:p>
            <a:pPr eaLnBrk="1" hangingPunct="1"/>
            <a:r>
              <a:rPr lang="ja-JP" altLang="en-US" sz="2400"/>
              <a:t>ワックス塗布（上部）</a:t>
            </a:r>
          </a:p>
        </p:txBody>
      </p:sp>
      <p:sp>
        <p:nvSpPr>
          <p:cNvPr id="711710" name="Text Box 30"/>
          <p:cNvSpPr txBox="1">
            <a:spLocks noChangeArrowheads="1"/>
          </p:cNvSpPr>
          <p:nvPr/>
        </p:nvSpPr>
        <p:spPr bwMode="auto">
          <a:xfrm>
            <a:off x="4800600" y="5562600"/>
            <a:ext cx="3657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lgn="ctr">
                <a:solidFill>
                  <a:srgbClr val="000000"/>
                </a:solidFill>
                <a:miter lim="800000"/>
                <a:headEnd/>
                <a:tailEnd/>
              </a14:hiddenLine>
            </a:ext>
          </a:extLst>
        </p:spPr>
        <p:txBody>
          <a:bodyPr>
            <a:spAutoFit/>
          </a:bodyPr>
          <a:lstStyle>
            <a:lvl1pPr eaLnBrk="0" hangingPunct="0">
              <a:defRPr kumimoji="1" sz="1600" b="1">
                <a:solidFill>
                  <a:schemeClr val="bg1"/>
                </a:solidFill>
                <a:latin typeface="Arial" charset="0"/>
                <a:ea typeface="ＭＳ Ｐゴシック" pitchFamily="50" charset="-128"/>
              </a:defRPr>
            </a:lvl1pPr>
            <a:lvl2pPr marL="742950" indent="-285750" eaLnBrk="0" hangingPunct="0">
              <a:defRPr kumimoji="1" sz="1600" b="1">
                <a:solidFill>
                  <a:schemeClr val="bg1"/>
                </a:solidFill>
                <a:latin typeface="Arial" charset="0"/>
                <a:ea typeface="ＭＳ Ｐゴシック" pitchFamily="50" charset="-128"/>
              </a:defRPr>
            </a:lvl2pPr>
            <a:lvl3pPr marL="1143000" indent="-228600" eaLnBrk="0" hangingPunct="0">
              <a:defRPr kumimoji="1" sz="1600" b="1">
                <a:solidFill>
                  <a:schemeClr val="bg1"/>
                </a:solidFill>
                <a:latin typeface="Arial" charset="0"/>
                <a:ea typeface="ＭＳ Ｐゴシック" pitchFamily="50" charset="-128"/>
              </a:defRPr>
            </a:lvl3pPr>
            <a:lvl4pPr marL="1600200" indent="-228600" eaLnBrk="0" hangingPunct="0">
              <a:defRPr kumimoji="1" sz="1600" b="1">
                <a:solidFill>
                  <a:schemeClr val="bg1"/>
                </a:solidFill>
                <a:latin typeface="Arial" charset="0"/>
                <a:ea typeface="ＭＳ Ｐゴシック" pitchFamily="50" charset="-128"/>
              </a:defRPr>
            </a:lvl4pPr>
            <a:lvl5pPr marL="2057400" indent="-228600" eaLnBrk="0" hangingPunct="0">
              <a:defRPr kumimoji="1" sz="1600" b="1">
                <a:solidFill>
                  <a:schemeClr val="bg1"/>
                </a:solidFill>
                <a:latin typeface="Arial" charset="0"/>
                <a:ea typeface="ＭＳ Ｐゴシック" pitchFamily="50" charset="-128"/>
              </a:defRPr>
            </a:lvl5pPr>
            <a:lvl6pPr marL="25146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6pPr>
            <a:lvl7pPr marL="29718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7pPr>
            <a:lvl8pPr marL="34290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8pPr>
            <a:lvl9pPr marL="38862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9pPr>
          </a:lstStyle>
          <a:p>
            <a:pPr eaLnBrk="1" hangingPunct="1"/>
            <a:r>
              <a:rPr lang="ja-JP" altLang="en-US" sz="2400"/>
              <a:t>ビアンコート塗布（下部）</a:t>
            </a:r>
          </a:p>
        </p:txBody>
      </p:sp>
      <p:sp>
        <p:nvSpPr>
          <p:cNvPr id="1031" name="コンテンツ プレースホルダ 10"/>
          <p:cNvSpPr>
            <a:spLocks noGrp="1"/>
          </p:cNvSpPr>
          <p:nvPr>
            <p:ph sz="half" idx="2"/>
          </p:nvPr>
        </p:nvSpPr>
        <p:spPr/>
        <p:txBody>
          <a:bodyPr/>
          <a:lstStyle/>
          <a:p>
            <a:endParaRPr kumimoji="1" lang="ja-JP" altLang="en-US">
              <a:ea typeface="ＭＳ Ｐゴシック" pitchFamily="50" charset="-128"/>
            </a:endParaRPr>
          </a:p>
        </p:txBody>
      </p:sp>
      <p:graphicFrame>
        <p:nvGraphicFramePr>
          <p:cNvPr id="1026" name="Object 2"/>
          <p:cNvGraphicFramePr>
            <a:graphicFrameLocks/>
          </p:cNvGraphicFramePr>
          <p:nvPr/>
        </p:nvGraphicFramePr>
        <p:xfrm>
          <a:off x="4724400" y="1600200"/>
          <a:ext cx="4030663" cy="5056188"/>
        </p:xfrm>
        <a:graphic>
          <a:graphicData uri="http://schemas.openxmlformats.org/presentationml/2006/ole">
            <mc:AlternateContent xmlns:mc="http://schemas.openxmlformats.org/markup-compatibility/2006">
              <mc:Choice xmlns:v="urn:schemas-microsoft-com:vml" Requires="v">
                <p:oleObj spid="_x0000_s1126" name="Acrobat Document" r:id="rId4" imgW="5667122" imgH="8019915" progId="AcroExch.Document.7">
                  <p:embed/>
                </p:oleObj>
              </mc:Choice>
              <mc:Fallback>
                <p:oleObj name="Acrobat Document" r:id="rId4" imgW="5667122" imgH="8019915" progId="AcroExch.Document.7">
                  <p:embed/>
                  <p:pic>
                    <p:nvPicPr>
                      <p:cNvPr id="0" name="Object 2"/>
                      <p:cNvPicPr preferRelativeResize="0">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24400" y="1600200"/>
                        <a:ext cx="4030663" cy="50561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1032" name="Picture 4" descr="C:\Users\Yoshihiro Nagatsuka\Documents\ビアンコート関連\デモ車両５００系.JPG"/>
          <p:cNvPicPr>
            <a:picLocks noGrp="1" noChangeArrowheads="1"/>
          </p:cNvPicPr>
          <p:nvPr>
            <p:ph sz="half" idx="1"/>
          </p:nvPr>
        </p:nvPicPr>
        <p:blipFill>
          <a:blip r:embed="rId6">
            <a:extLst>
              <a:ext uri="{28A0092B-C50C-407E-A947-70E740481C1C}">
                <a14:useLocalDpi xmlns:a14="http://schemas.microsoft.com/office/drawing/2010/main" val="0"/>
              </a:ext>
            </a:extLst>
          </a:blip>
          <a:srcRect/>
          <a:stretch>
            <a:fillRect/>
          </a:stretch>
        </p:blipFill>
        <p:spPr>
          <a:xfrm>
            <a:off x="304800" y="1600200"/>
            <a:ext cx="4038600" cy="2124075"/>
          </a:xfrm>
          <a:noFill/>
        </p:spPr>
      </p:pic>
      <p:pic>
        <p:nvPicPr>
          <p:cNvPr id="1033" name="Picture 5" descr="C:\Users\Yoshihiro Nagatsuka\Documents\ビアンコート関連\ビアンコート１回目塗布０３.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4800" y="3886200"/>
            <a:ext cx="36576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711683"/>
                                        </p:tgtEl>
                                        <p:attrNameLst>
                                          <p:attrName>style.visibility</p:attrName>
                                        </p:attrNameLst>
                                      </p:cBhvr>
                                      <p:to>
                                        <p:strVal val="visible"/>
                                      </p:to>
                                    </p:set>
                                    <p:anim calcmode="lin" valueType="num">
                                      <p:cBhvr>
                                        <p:cTn id="7" dur="500" fill="hold"/>
                                        <p:tgtEl>
                                          <p:spTgt spid="711683"/>
                                        </p:tgtEl>
                                        <p:attrNameLst>
                                          <p:attrName>ppt_w</p:attrName>
                                        </p:attrNameLst>
                                      </p:cBhvr>
                                      <p:tavLst>
                                        <p:tav tm="0">
                                          <p:val>
                                            <p:fltVal val="0"/>
                                          </p:val>
                                        </p:tav>
                                        <p:tav tm="100000">
                                          <p:val>
                                            <p:strVal val="#ppt_w"/>
                                          </p:val>
                                        </p:tav>
                                      </p:tavLst>
                                    </p:anim>
                                    <p:anim calcmode="lin" valueType="num">
                                      <p:cBhvr>
                                        <p:cTn id="8" dur="500" fill="hold"/>
                                        <p:tgtEl>
                                          <p:spTgt spid="711683"/>
                                        </p:tgtEl>
                                        <p:attrNameLst>
                                          <p:attrName>ppt_h</p:attrName>
                                        </p:attrNameLst>
                                      </p:cBhvr>
                                      <p:tavLst>
                                        <p:tav tm="0">
                                          <p:val>
                                            <p:fltVal val="0"/>
                                          </p:val>
                                        </p:tav>
                                        <p:tav tm="100000">
                                          <p:val>
                                            <p:strVal val="#ppt_h"/>
                                          </p:val>
                                        </p:tav>
                                      </p:tavLst>
                                    </p:anim>
                                  </p:childTnLst>
                                </p:cTn>
                              </p:par>
                              <p:par>
                                <p:cTn id="9" presetID="10" presetClass="entr" presetSubtype="0" fill="hold" grpId="0" nodeType="withEffect">
                                  <p:stCondLst>
                                    <p:cond delay="0"/>
                                  </p:stCondLst>
                                  <p:childTnLst>
                                    <p:set>
                                      <p:cBhvr>
                                        <p:cTn id="10" dur="1" fill="hold">
                                          <p:stCondLst>
                                            <p:cond delay="0"/>
                                          </p:stCondLst>
                                        </p:cTn>
                                        <p:tgtEl>
                                          <p:spTgt spid="711709"/>
                                        </p:tgtEl>
                                        <p:attrNameLst>
                                          <p:attrName>style.visibility</p:attrName>
                                        </p:attrNameLst>
                                      </p:cBhvr>
                                      <p:to>
                                        <p:strVal val="visible"/>
                                      </p:to>
                                    </p:set>
                                    <p:animEffect transition="in" filter="fade">
                                      <p:cBhvr>
                                        <p:cTn id="11" dur="500"/>
                                        <p:tgtEl>
                                          <p:spTgt spid="711709"/>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711710"/>
                                        </p:tgtEl>
                                        <p:attrNameLst>
                                          <p:attrName>style.visibility</p:attrName>
                                        </p:attrNameLst>
                                      </p:cBhvr>
                                      <p:to>
                                        <p:strVal val="visible"/>
                                      </p:to>
                                    </p:set>
                                    <p:animEffect transition="in" filter="fade">
                                      <p:cBhvr>
                                        <p:cTn id="14" dur="500"/>
                                        <p:tgtEl>
                                          <p:spTgt spid="7117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1683" grpId="0"/>
      <p:bldP spid="711709" grpId="0"/>
      <p:bldP spid="711710" grpId="0"/>
    </p:bld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2996" name="Text Box 4"/>
          <p:cNvSpPr txBox="1">
            <a:spLocks noChangeArrowheads="1"/>
          </p:cNvSpPr>
          <p:nvPr/>
        </p:nvSpPr>
        <p:spPr bwMode="auto">
          <a:xfrm>
            <a:off x="762000" y="989111"/>
            <a:ext cx="2057400"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0066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r>
              <a:rPr lang="en-US" altLang="ja-JP" sz="1400" dirty="0">
                <a:solidFill>
                  <a:srgbClr val="CC3300"/>
                </a:solidFill>
                <a:latin typeface="Times New Roman" pitchFamily="18" charset="0"/>
              </a:rPr>
              <a:t>OEM</a:t>
            </a:r>
            <a:r>
              <a:rPr lang="ja-JP" altLang="en-US" sz="1400" dirty="0">
                <a:solidFill>
                  <a:srgbClr val="CC3300"/>
                </a:solidFill>
                <a:latin typeface="Times New Roman" pitchFamily="18" charset="0"/>
              </a:rPr>
              <a:t>例：東京ガス</a:t>
            </a:r>
            <a:endParaRPr lang="ja-JP" altLang="en-US" sz="2400" dirty="0">
              <a:solidFill>
                <a:srgbClr val="3399FF"/>
              </a:solidFill>
              <a:latin typeface="Times New Roman" pitchFamily="18" charset="0"/>
            </a:endParaRPr>
          </a:p>
        </p:txBody>
      </p:sp>
      <p:pic>
        <p:nvPicPr>
          <p:cNvPr id="5" name="Picture 11" descr="WOOGSL_orange_FIX-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76494" y="1354422"/>
            <a:ext cx="4387468" cy="4965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右矢印 5"/>
          <p:cNvSpPr/>
          <p:nvPr/>
        </p:nvSpPr>
        <p:spPr bwMode="auto">
          <a:xfrm rot="2160336">
            <a:off x="961368" y="4573924"/>
            <a:ext cx="1681715" cy="1224789"/>
          </a:xfrm>
          <a:prstGeom prst="rightArrow">
            <a:avLst/>
          </a:prstGeom>
          <a:ln>
            <a:headEnd type="none" w="med" len="med"/>
            <a:tailEnd type="stealth" w="med" len="med"/>
          </a:ln>
        </p:spPr>
        <p:style>
          <a:lnRef idx="2">
            <a:schemeClr val="accent2">
              <a:shade val="50000"/>
            </a:schemeClr>
          </a:lnRef>
          <a:fillRef idx="1">
            <a:schemeClr val="accent2"/>
          </a:fillRef>
          <a:effectRef idx="0">
            <a:schemeClr val="accent2"/>
          </a:effectRef>
          <a:fontRef idx="minor">
            <a:schemeClr val="lt1"/>
          </a:fontRef>
        </p:style>
        <p:txBody>
          <a:bodyPr wrap="none" anchor="ctr"/>
          <a:lstStyle/>
          <a:p>
            <a:pPr>
              <a:defRPr/>
            </a:pPr>
            <a:endParaRPr lang="ja-JP" altLang="en-US">
              <a:solidFill>
                <a:srgbClr val="FFFFFF"/>
              </a:solidFill>
              <a:ea typeface="ＭＳ Ｐゴシック" charset="-128"/>
            </a:endParaRPr>
          </a:p>
        </p:txBody>
      </p:sp>
      <p:sp>
        <p:nvSpPr>
          <p:cNvPr id="7" name="Rectangle 12"/>
          <p:cNvSpPr>
            <a:spLocks noChangeArrowheads="1"/>
          </p:cNvSpPr>
          <p:nvPr/>
        </p:nvSpPr>
        <p:spPr bwMode="auto">
          <a:xfrm>
            <a:off x="2573118" y="5562600"/>
            <a:ext cx="3223288" cy="763991"/>
          </a:xfrm>
          <a:prstGeom prst="rect">
            <a:avLst/>
          </a:prstGeom>
          <a:noFill/>
          <a:ln w="38100" cap="rnd">
            <a:solidFill>
              <a:srgbClr val="FF0000"/>
            </a:solidFill>
            <a:prstDash val="sysDot"/>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 b="1">
                <a:solidFill>
                  <a:schemeClr val="bg1"/>
                </a:solidFill>
                <a:latin typeface="Arial" charset="0"/>
                <a:ea typeface="ＭＳ Ｐゴシック" charset="-128"/>
              </a:defRPr>
            </a:lvl1pPr>
            <a:lvl2pPr marL="742950" indent="-285750" eaLnBrk="0" hangingPunct="0">
              <a:defRPr kumimoji="1" sz="1600" b="1">
                <a:solidFill>
                  <a:schemeClr val="bg1"/>
                </a:solidFill>
                <a:latin typeface="Arial" charset="0"/>
                <a:ea typeface="ＭＳ Ｐゴシック" charset="-128"/>
              </a:defRPr>
            </a:lvl2pPr>
            <a:lvl3pPr marL="1143000" indent="-228600" eaLnBrk="0" hangingPunct="0">
              <a:defRPr kumimoji="1" sz="1600" b="1">
                <a:solidFill>
                  <a:schemeClr val="bg1"/>
                </a:solidFill>
                <a:latin typeface="Arial" charset="0"/>
                <a:ea typeface="ＭＳ Ｐゴシック" charset="-128"/>
              </a:defRPr>
            </a:lvl3pPr>
            <a:lvl4pPr marL="1600200" indent="-228600" eaLnBrk="0" hangingPunct="0">
              <a:defRPr kumimoji="1" sz="1600" b="1">
                <a:solidFill>
                  <a:schemeClr val="bg1"/>
                </a:solidFill>
                <a:latin typeface="Arial" charset="0"/>
                <a:ea typeface="ＭＳ Ｐゴシック" charset="-128"/>
              </a:defRPr>
            </a:lvl4pPr>
            <a:lvl5pPr marL="2057400" indent="-228600" eaLnBrk="0" hangingPunct="0">
              <a:defRPr kumimoji="1" sz="1600" b="1">
                <a:solidFill>
                  <a:schemeClr val="bg1"/>
                </a:solidFill>
                <a:latin typeface="Arial" charset="0"/>
                <a:ea typeface="ＭＳ Ｐゴシック" charset="-128"/>
              </a:defRPr>
            </a:lvl5pPr>
            <a:lvl6pPr marL="2514600" indent="-228600" algn="ctr" eaLnBrk="0" fontAlgn="base" hangingPunct="0">
              <a:spcBef>
                <a:spcPct val="50000"/>
              </a:spcBef>
              <a:spcAft>
                <a:spcPct val="0"/>
              </a:spcAft>
              <a:defRPr kumimoji="1" sz="1600" b="1">
                <a:solidFill>
                  <a:schemeClr val="bg1"/>
                </a:solidFill>
                <a:latin typeface="Arial" charset="0"/>
                <a:ea typeface="ＭＳ Ｐゴシック" charset="-128"/>
              </a:defRPr>
            </a:lvl6pPr>
            <a:lvl7pPr marL="2971800" indent="-228600" algn="ctr" eaLnBrk="0" fontAlgn="base" hangingPunct="0">
              <a:spcBef>
                <a:spcPct val="50000"/>
              </a:spcBef>
              <a:spcAft>
                <a:spcPct val="0"/>
              </a:spcAft>
              <a:defRPr kumimoji="1" sz="1600" b="1">
                <a:solidFill>
                  <a:schemeClr val="bg1"/>
                </a:solidFill>
                <a:latin typeface="Arial" charset="0"/>
                <a:ea typeface="ＭＳ Ｐゴシック" charset="-128"/>
              </a:defRPr>
            </a:lvl7pPr>
            <a:lvl8pPr marL="3429000" indent="-228600" algn="ctr" eaLnBrk="0" fontAlgn="base" hangingPunct="0">
              <a:spcBef>
                <a:spcPct val="50000"/>
              </a:spcBef>
              <a:spcAft>
                <a:spcPct val="0"/>
              </a:spcAft>
              <a:defRPr kumimoji="1" sz="1600" b="1">
                <a:solidFill>
                  <a:schemeClr val="bg1"/>
                </a:solidFill>
                <a:latin typeface="Arial" charset="0"/>
                <a:ea typeface="ＭＳ Ｐゴシック" charset="-128"/>
              </a:defRPr>
            </a:lvl8pPr>
            <a:lvl9pPr marL="3886200" indent="-228600" algn="ctr" eaLnBrk="0" fontAlgn="base" hangingPunct="0">
              <a:spcBef>
                <a:spcPct val="50000"/>
              </a:spcBef>
              <a:spcAft>
                <a:spcPct val="0"/>
              </a:spcAft>
              <a:defRPr kumimoji="1" sz="1600" b="1">
                <a:solidFill>
                  <a:schemeClr val="bg1"/>
                </a:solidFill>
                <a:latin typeface="Arial" charset="0"/>
                <a:ea typeface="ＭＳ Ｐゴシック" charset="-128"/>
              </a:defRPr>
            </a:lvl9pPr>
          </a:lstStyle>
          <a:p>
            <a:pPr eaLnBrk="1" hangingPunct="1"/>
            <a:r>
              <a:rPr lang="ja-JP" altLang="en-US" sz="2800">
                <a:solidFill>
                  <a:srgbClr val="FF0000"/>
                </a:solidFill>
                <a:ea typeface="ＭＳ Ｐ明朝" pitchFamily="18" charset="-128"/>
              </a:rPr>
              <a:t>ロゴ印字スペース</a:t>
            </a:r>
          </a:p>
        </p:txBody>
      </p:sp>
      <p:sp>
        <p:nvSpPr>
          <p:cNvPr id="8" name="Rectangle 4"/>
          <p:cNvSpPr>
            <a:spLocks noChangeArrowheads="1"/>
          </p:cNvSpPr>
          <p:nvPr/>
        </p:nvSpPr>
        <p:spPr bwMode="auto">
          <a:xfrm>
            <a:off x="457200" y="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0"/>
              </a:spcBef>
              <a:defRPr sz="4400">
                <a:solidFill>
                  <a:schemeClr val="tx2"/>
                </a:solidFill>
                <a:latin typeface="Arial" charset="0"/>
              </a:defRPr>
            </a:lvl1pPr>
            <a:lvl2pPr eaLnBrk="0" hangingPunct="0">
              <a:spcBef>
                <a:spcPct val="0"/>
              </a:spcBef>
              <a:defRPr sz="4400">
                <a:solidFill>
                  <a:schemeClr val="tx2"/>
                </a:solidFill>
                <a:latin typeface="Arial" charset="0"/>
              </a:defRPr>
            </a:lvl2pPr>
            <a:lvl3pPr eaLnBrk="0" hangingPunct="0">
              <a:spcBef>
                <a:spcPct val="0"/>
              </a:spcBef>
              <a:defRPr sz="4400">
                <a:solidFill>
                  <a:schemeClr val="tx2"/>
                </a:solidFill>
                <a:latin typeface="Arial" charset="0"/>
              </a:defRPr>
            </a:lvl3pPr>
            <a:lvl4pPr eaLnBrk="0" hangingPunct="0">
              <a:spcBef>
                <a:spcPct val="0"/>
              </a:spcBef>
              <a:defRPr sz="4400">
                <a:solidFill>
                  <a:schemeClr val="tx2"/>
                </a:solidFill>
                <a:latin typeface="Arial" charset="0"/>
              </a:defRPr>
            </a:lvl4pPr>
            <a:lvl5pPr eaLnBrk="0" hangingPunct="0">
              <a:spcBef>
                <a:spcPct val="0"/>
              </a:spcBef>
              <a:defRPr sz="4400">
                <a:solidFill>
                  <a:schemeClr val="tx2"/>
                </a:solidFill>
                <a:latin typeface="Arial" charset="0"/>
              </a:defRPr>
            </a:lvl5pPr>
            <a:lvl6pPr marL="457200" algn="ctr" eaLnBrk="0" fontAlgn="base" hangingPunct="0">
              <a:spcBef>
                <a:spcPct val="0"/>
              </a:spcBef>
              <a:spcAft>
                <a:spcPct val="0"/>
              </a:spcAft>
              <a:defRPr sz="4400">
                <a:solidFill>
                  <a:schemeClr val="tx2"/>
                </a:solidFill>
                <a:latin typeface="Arial" charset="0"/>
              </a:defRPr>
            </a:lvl6pPr>
            <a:lvl7pPr marL="914400" algn="ctr" eaLnBrk="0" fontAlgn="base" hangingPunct="0">
              <a:spcBef>
                <a:spcPct val="0"/>
              </a:spcBef>
              <a:spcAft>
                <a:spcPct val="0"/>
              </a:spcAft>
              <a:defRPr sz="4400">
                <a:solidFill>
                  <a:schemeClr val="tx2"/>
                </a:solidFill>
                <a:latin typeface="Arial" charset="0"/>
              </a:defRPr>
            </a:lvl7pPr>
            <a:lvl8pPr marL="1371600" algn="ctr" eaLnBrk="0" fontAlgn="base" hangingPunct="0">
              <a:spcBef>
                <a:spcPct val="0"/>
              </a:spcBef>
              <a:spcAft>
                <a:spcPct val="0"/>
              </a:spcAft>
              <a:defRPr sz="4400">
                <a:solidFill>
                  <a:schemeClr val="tx2"/>
                </a:solidFill>
                <a:latin typeface="Arial" charset="0"/>
              </a:defRPr>
            </a:lvl8pPr>
            <a:lvl9pPr marL="1828800" algn="ctr" eaLnBrk="0" fontAlgn="base" hangingPunct="0">
              <a:spcBef>
                <a:spcPct val="0"/>
              </a:spcBef>
              <a:spcAft>
                <a:spcPct val="0"/>
              </a:spcAft>
              <a:defRPr sz="4400">
                <a:solidFill>
                  <a:schemeClr val="tx2"/>
                </a:solidFill>
                <a:latin typeface="Arial" charset="0"/>
              </a:defRPr>
            </a:lvl9pPr>
          </a:lstStyle>
          <a:p>
            <a:pPr eaLnBrk="1" hangingPunct="1"/>
            <a:r>
              <a:rPr kumimoji="0" lang="ja-JP" altLang="en-US" u="sng" dirty="0">
                <a:solidFill>
                  <a:srgbClr val="FF3399"/>
                </a:solidFill>
                <a:latin typeface="HGPｺﾞｼｯｸM" panose="020B0600000000000000" pitchFamily="50" charset="-128"/>
                <a:ea typeface="HGPｺﾞｼｯｸM" panose="020B0600000000000000" pitchFamily="50" charset="-128"/>
              </a:rPr>
              <a:t>ビアンコマイスター（</a:t>
            </a:r>
            <a:r>
              <a:rPr kumimoji="0" lang="en-US" altLang="ja-JP" sz="3600" u="sng" dirty="0">
                <a:solidFill>
                  <a:srgbClr val="FF3399"/>
                </a:solidFill>
                <a:latin typeface="HGPｺﾞｼｯｸM" panose="020B0600000000000000" pitchFamily="50" charset="-128"/>
                <a:ea typeface="HGPｺﾞｼｯｸM" panose="020B0600000000000000" pitchFamily="50" charset="-128"/>
              </a:rPr>
              <a:t>BM-101</a:t>
            </a:r>
            <a:r>
              <a:rPr kumimoji="0" lang="ja-JP" altLang="en-US" u="sng" dirty="0">
                <a:solidFill>
                  <a:srgbClr val="FF3399"/>
                </a:solidFill>
                <a:latin typeface="HGPｺﾞｼｯｸM" panose="020B0600000000000000" pitchFamily="50" charset="-128"/>
                <a:ea typeface="HGPｺﾞｼｯｸM" panose="020B0600000000000000" pitchFamily="50" charset="-128"/>
              </a:rPr>
              <a:t>）</a:t>
            </a:r>
          </a:p>
        </p:txBody>
      </p:sp>
      <p:sp>
        <p:nvSpPr>
          <p:cNvPr id="11" name="正方形/長方形 10"/>
          <p:cNvSpPr/>
          <p:nvPr/>
        </p:nvSpPr>
        <p:spPr>
          <a:xfrm>
            <a:off x="-228600" y="-76200"/>
            <a:ext cx="9525000" cy="304800"/>
          </a:xfrm>
          <a:prstGeom prst="rect">
            <a:avLst/>
          </a:prstGeom>
          <a:solidFill>
            <a:srgbClr val="FF3399">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ja-JP" altLang="en-US">
              <a:solidFill>
                <a:srgbClr val="FFFFFF"/>
              </a:solidFill>
            </a:endParaRPr>
          </a:p>
        </p:txBody>
      </p:sp>
      <p:sp>
        <p:nvSpPr>
          <p:cNvPr id="12" name="正方形/長方形 11"/>
          <p:cNvSpPr/>
          <p:nvPr/>
        </p:nvSpPr>
        <p:spPr>
          <a:xfrm>
            <a:off x="-228600" y="6553200"/>
            <a:ext cx="9525000" cy="304800"/>
          </a:xfrm>
          <a:prstGeom prst="rect">
            <a:avLst/>
          </a:prstGeom>
          <a:solidFill>
            <a:srgbClr val="FF3399">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ja-JP" altLang="en-US">
              <a:solidFill>
                <a:srgbClr val="FFFFFF"/>
              </a:solidFill>
            </a:endParaRPr>
          </a:p>
        </p:txBody>
      </p:sp>
    </p:spTree>
    <p:extLst>
      <p:ext uri="{BB962C8B-B14F-4D97-AF65-F5344CB8AC3E}">
        <p14:creationId xmlns:p14="http://schemas.microsoft.com/office/powerpoint/2010/main" val="871057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linds(horizont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2996" name="Text Box 4"/>
          <p:cNvSpPr txBox="1">
            <a:spLocks noChangeArrowheads="1"/>
          </p:cNvSpPr>
          <p:nvPr/>
        </p:nvSpPr>
        <p:spPr bwMode="auto">
          <a:xfrm>
            <a:off x="762000" y="989111"/>
            <a:ext cx="2057400"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0066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r>
              <a:rPr lang="en-US" altLang="ja-JP" sz="1400" dirty="0">
                <a:solidFill>
                  <a:srgbClr val="CC3300"/>
                </a:solidFill>
                <a:latin typeface="Times New Roman" pitchFamily="18" charset="0"/>
              </a:rPr>
              <a:t>OEM</a:t>
            </a:r>
            <a:r>
              <a:rPr lang="ja-JP" altLang="en-US" sz="1400" dirty="0">
                <a:solidFill>
                  <a:srgbClr val="CC3300"/>
                </a:solidFill>
                <a:latin typeface="Times New Roman" pitchFamily="18" charset="0"/>
              </a:rPr>
              <a:t>例：東京ガス</a:t>
            </a:r>
            <a:endParaRPr lang="ja-JP" altLang="en-US" sz="2400" dirty="0">
              <a:solidFill>
                <a:srgbClr val="3399FF"/>
              </a:solidFill>
              <a:latin typeface="Times New Roman" pitchFamily="18" charset="0"/>
            </a:endParaRPr>
          </a:p>
        </p:txBody>
      </p:sp>
      <p:pic>
        <p:nvPicPr>
          <p:cNvPr id="9" name="Picture 4" descr="botle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3437" y="1371600"/>
            <a:ext cx="3386138" cy="489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7" descr="SN3Q063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43462" y="1371600"/>
            <a:ext cx="3386138" cy="489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4"/>
          <p:cNvSpPr>
            <a:spLocks noChangeArrowheads="1"/>
          </p:cNvSpPr>
          <p:nvPr/>
        </p:nvSpPr>
        <p:spPr bwMode="auto">
          <a:xfrm>
            <a:off x="457200" y="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0"/>
              </a:spcBef>
              <a:defRPr sz="4400">
                <a:solidFill>
                  <a:schemeClr val="tx2"/>
                </a:solidFill>
                <a:latin typeface="Arial" charset="0"/>
              </a:defRPr>
            </a:lvl1pPr>
            <a:lvl2pPr eaLnBrk="0" hangingPunct="0">
              <a:spcBef>
                <a:spcPct val="0"/>
              </a:spcBef>
              <a:defRPr sz="4400">
                <a:solidFill>
                  <a:schemeClr val="tx2"/>
                </a:solidFill>
                <a:latin typeface="Arial" charset="0"/>
              </a:defRPr>
            </a:lvl2pPr>
            <a:lvl3pPr eaLnBrk="0" hangingPunct="0">
              <a:spcBef>
                <a:spcPct val="0"/>
              </a:spcBef>
              <a:defRPr sz="4400">
                <a:solidFill>
                  <a:schemeClr val="tx2"/>
                </a:solidFill>
                <a:latin typeface="Arial" charset="0"/>
              </a:defRPr>
            </a:lvl3pPr>
            <a:lvl4pPr eaLnBrk="0" hangingPunct="0">
              <a:spcBef>
                <a:spcPct val="0"/>
              </a:spcBef>
              <a:defRPr sz="4400">
                <a:solidFill>
                  <a:schemeClr val="tx2"/>
                </a:solidFill>
                <a:latin typeface="Arial" charset="0"/>
              </a:defRPr>
            </a:lvl4pPr>
            <a:lvl5pPr eaLnBrk="0" hangingPunct="0">
              <a:spcBef>
                <a:spcPct val="0"/>
              </a:spcBef>
              <a:defRPr sz="4400">
                <a:solidFill>
                  <a:schemeClr val="tx2"/>
                </a:solidFill>
                <a:latin typeface="Arial" charset="0"/>
              </a:defRPr>
            </a:lvl5pPr>
            <a:lvl6pPr marL="457200" algn="ctr" eaLnBrk="0" fontAlgn="base" hangingPunct="0">
              <a:spcBef>
                <a:spcPct val="0"/>
              </a:spcBef>
              <a:spcAft>
                <a:spcPct val="0"/>
              </a:spcAft>
              <a:defRPr sz="4400">
                <a:solidFill>
                  <a:schemeClr val="tx2"/>
                </a:solidFill>
                <a:latin typeface="Arial" charset="0"/>
              </a:defRPr>
            </a:lvl6pPr>
            <a:lvl7pPr marL="914400" algn="ctr" eaLnBrk="0" fontAlgn="base" hangingPunct="0">
              <a:spcBef>
                <a:spcPct val="0"/>
              </a:spcBef>
              <a:spcAft>
                <a:spcPct val="0"/>
              </a:spcAft>
              <a:defRPr sz="4400">
                <a:solidFill>
                  <a:schemeClr val="tx2"/>
                </a:solidFill>
                <a:latin typeface="Arial" charset="0"/>
              </a:defRPr>
            </a:lvl7pPr>
            <a:lvl8pPr marL="1371600" algn="ctr" eaLnBrk="0" fontAlgn="base" hangingPunct="0">
              <a:spcBef>
                <a:spcPct val="0"/>
              </a:spcBef>
              <a:spcAft>
                <a:spcPct val="0"/>
              </a:spcAft>
              <a:defRPr sz="4400">
                <a:solidFill>
                  <a:schemeClr val="tx2"/>
                </a:solidFill>
                <a:latin typeface="Arial" charset="0"/>
              </a:defRPr>
            </a:lvl8pPr>
            <a:lvl9pPr marL="1828800" algn="ctr" eaLnBrk="0" fontAlgn="base" hangingPunct="0">
              <a:spcBef>
                <a:spcPct val="0"/>
              </a:spcBef>
              <a:spcAft>
                <a:spcPct val="0"/>
              </a:spcAft>
              <a:defRPr sz="4400">
                <a:solidFill>
                  <a:schemeClr val="tx2"/>
                </a:solidFill>
                <a:latin typeface="Arial" charset="0"/>
              </a:defRPr>
            </a:lvl9pPr>
          </a:lstStyle>
          <a:p>
            <a:pPr eaLnBrk="1" hangingPunct="1"/>
            <a:r>
              <a:rPr kumimoji="0" lang="ja-JP" altLang="en-US" sz="3600" u="sng" dirty="0">
                <a:solidFill>
                  <a:srgbClr val="FF3399"/>
                </a:solidFill>
                <a:latin typeface="HGPｺﾞｼｯｸM" panose="020B0600000000000000" pitchFamily="50" charset="-128"/>
                <a:ea typeface="HGPｺﾞｼｯｸM" panose="020B0600000000000000" pitchFamily="50" charset="-128"/>
              </a:rPr>
              <a:t>ビアンコマイスター</a:t>
            </a:r>
            <a:r>
              <a:rPr kumimoji="0" lang="ja-JP" altLang="en-US" u="sng" dirty="0">
                <a:solidFill>
                  <a:srgbClr val="FF3399"/>
                </a:solidFill>
                <a:latin typeface="HGPｺﾞｼｯｸM" panose="020B0600000000000000" pitchFamily="50" charset="-128"/>
                <a:ea typeface="HGPｺﾞｼｯｸM" panose="020B0600000000000000" pitchFamily="50" charset="-128"/>
              </a:rPr>
              <a:t>（</a:t>
            </a:r>
            <a:r>
              <a:rPr kumimoji="0" lang="en-US" altLang="ja-JP" u="sng" dirty="0">
                <a:solidFill>
                  <a:srgbClr val="FF3399"/>
                </a:solidFill>
                <a:latin typeface="HGPｺﾞｼｯｸM" panose="020B0600000000000000" pitchFamily="50" charset="-128"/>
                <a:ea typeface="HGPｺﾞｼｯｸM" panose="020B0600000000000000" pitchFamily="50" charset="-128"/>
              </a:rPr>
              <a:t>BM-101</a:t>
            </a:r>
            <a:r>
              <a:rPr kumimoji="0" lang="ja-JP" altLang="en-US" u="sng" dirty="0">
                <a:solidFill>
                  <a:srgbClr val="FF3399"/>
                </a:solidFill>
                <a:latin typeface="HGPｺﾞｼｯｸM" panose="020B0600000000000000" pitchFamily="50" charset="-128"/>
                <a:ea typeface="HGPｺﾞｼｯｸM" panose="020B0600000000000000" pitchFamily="50" charset="-128"/>
              </a:rPr>
              <a:t>）</a:t>
            </a:r>
          </a:p>
        </p:txBody>
      </p:sp>
      <p:sp>
        <p:nvSpPr>
          <p:cNvPr id="11" name="正方形/長方形 10"/>
          <p:cNvSpPr/>
          <p:nvPr/>
        </p:nvSpPr>
        <p:spPr>
          <a:xfrm>
            <a:off x="-228600" y="-76200"/>
            <a:ext cx="9525000" cy="304800"/>
          </a:xfrm>
          <a:prstGeom prst="rect">
            <a:avLst/>
          </a:prstGeom>
          <a:solidFill>
            <a:srgbClr val="FF3399">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ja-JP" altLang="en-US">
              <a:solidFill>
                <a:srgbClr val="FFFFFF"/>
              </a:solidFill>
            </a:endParaRPr>
          </a:p>
        </p:txBody>
      </p:sp>
      <p:sp>
        <p:nvSpPr>
          <p:cNvPr id="12" name="正方形/長方形 11"/>
          <p:cNvSpPr/>
          <p:nvPr/>
        </p:nvSpPr>
        <p:spPr>
          <a:xfrm>
            <a:off x="-228600" y="6553200"/>
            <a:ext cx="9525000" cy="304800"/>
          </a:xfrm>
          <a:prstGeom prst="rect">
            <a:avLst/>
          </a:prstGeom>
          <a:solidFill>
            <a:srgbClr val="FF3399">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ja-JP" altLang="en-US">
              <a:solidFill>
                <a:srgbClr val="FFFFFF"/>
              </a:solidFill>
            </a:endParaRPr>
          </a:p>
        </p:txBody>
      </p:sp>
    </p:spTree>
    <p:extLst>
      <p:ext uri="{BB962C8B-B14F-4D97-AF65-F5344CB8AC3E}">
        <p14:creationId xmlns:p14="http://schemas.microsoft.com/office/powerpoint/2010/main" val="2718005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02" name="Rectangle 2"/>
          <p:cNvSpPr>
            <a:spLocks noGrp="1" noChangeArrowheads="1"/>
          </p:cNvSpPr>
          <p:nvPr>
            <p:ph type="title"/>
          </p:nvPr>
        </p:nvSpPr>
        <p:spPr>
          <a:xfrm>
            <a:off x="457200" y="304800"/>
            <a:ext cx="8229600" cy="762000"/>
          </a:xfrm>
        </p:spPr>
        <p:txBody>
          <a:bodyPr/>
          <a:lstStyle/>
          <a:p>
            <a:pPr eaLnBrk="1" hangingPunct="1"/>
            <a:r>
              <a:rPr lang="ja-JP" altLang="en-US" i="1">
                <a:solidFill>
                  <a:schemeClr val="bg1"/>
                </a:solidFill>
                <a:ea typeface="ＭＳ Ｐゴシック" pitchFamily="50" charset="-128"/>
              </a:rPr>
              <a:t>修復洗浄剤ラインアップ</a:t>
            </a:r>
          </a:p>
        </p:txBody>
      </p:sp>
      <p:sp>
        <p:nvSpPr>
          <p:cNvPr id="870403" name="Text Box 3"/>
          <p:cNvSpPr txBox="1">
            <a:spLocks noChangeArrowheads="1"/>
          </p:cNvSpPr>
          <p:nvPr/>
        </p:nvSpPr>
        <p:spPr bwMode="auto">
          <a:xfrm>
            <a:off x="0" y="1836738"/>
            <a:ext cx="7056438" cy="2443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kumimoji="1" sz="1600" b="1">
                <a:solidFill>
                  <a:schemeClr val="bg1"/>
                </a:solidFill>
                <a:latin typeface="Arial" charset="0"/>
                <a:ea typeface="ＭＳ Ｐゴシック" pitchFamily="50" charset="-128"/>
              </a:defRPr>
            </a:lvl1pPr>
            <a:lvl2pPr marL="914400" indent="-457200" eaLnBrk="0" hangingPunct="0">
              <a:defRPr kumimoji="1" sz="1600" b="1">
                <a:solidFill>
                  <a:schemeClr val="bg1"/>
                </a:solidFill>
                <a:latin typeface="Arial" charset="0"/>
                <a:ea typeface="ＭＳ Ｐゴシック" pitchFamily="50" charset="-128"/>
              </a:defRPr>
            </a:lvl2pPr>
            <a:lvl3pPr marL="1143000" indent="-228600" eaLnBrk="0" hangingPunct="0">
              <a:defRPr kumimoji="1" sz="1600" b="1">
                <a:solidFill>
                  <a:schemeClr val="bg1"/>
                </a:solidFill>
                <a:latin typeface="Arial" charset="0"/>
                <a:ea typeface="ＭＳ Ｐゴシック" pitchFamily="50" charset="-128"/>
              </a:defRPr>
            </a:lvl3pPr>
            <a:lvl4pPr marL="1600200" indent="-228600" eaLnBrk="0" hangingPunct="0">
              <a:defRPr kumimoji="1" sz="1600" b="1">
                <a:solidFill>
                  <a:schemeClr val="bg1"/>
                </a:solidFill>
                <a:latin typeface="Arial" charset="0"/>
                <a:ea typeface="ＭＳ Ｐゴシック" pitchFamily="50" charset="-128"/>
              </a:defRPr>
            </a:lvl4pPr>
            <a:lvl5pPr marL="2057400" indent="-228600" eaLnBrk="0" hangingPunct="0">
              <a:defRPr kumimoji="1" sz="1600" b="1">
                <a:solidFill>
                  <a:schemeClr val="bg1"/>
                </a:solidFill>
                <a:latin typeface="Arial" charset="0"/>
                <a:ea typeface="ＭＳ Ｐゴシック" pitchFamily="50" charset="-128"/>
              </a:defRPr>
            </a:lvl5pPr>
            <a:lvl6pPr marL="25146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6pPr>
            <a:lvl7pPr marL="29718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7pPr>
            <a:lvl8pPr marL="34290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8pPr>
            <a:lvl9pPr marL="38862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9pPr>
          </a:lstStyle>
          <a:p>
            <a:pPr lvl="1" algn="l" eaLnBrk="1" hangingPunct="1"/>
            <a:r>
              <a:rPr lang="en-US" altLang="ja-JP" sz="2800" b="0">
                <a:latin typeface="ＭＳ Ｐゴシック" pitchFamily="50" charset="-128"/>
              </a:rPr>
              <a:t>①</a:t>
            </a:r>
            <a:r>
              <a:rPr lang="ja-JP" altLang="en-US" sz="2800" b="0">
                <a:latin typeface="ＭＳ Ｐゴシック" pitchFamily="50" charset="-128"/>
              </a:rPr>
              <a:t>　ステンクリーナー　</a:t>
            </a:r>
          </a:p>
          <a:p>
            <a:pPr lvl="1" algn="l" eaLnBrk="1" hangingPunct="1"/>
            <a:r>
              <a:rPr lang="en-US" altLang="ja-JP" sz="2800" b="0">
                <a:latin typeface="ＭＳ Ｐゴシック" pitchFamily="50" charset="-128"/>
              </a:rPr>
              <a:t>②</a:t>
            </a:r>
            <a:r>
              <a:rPr lang="ja-JP" altLang="en-US" sz="2800" b="0">
                <a:latin typeface="ＭＳ Ｐゴシック" pitchFamily="50" charset="-128"/>
              </a:rPr>
              <a:t>　タイルクリーナー　</a:t>
            </a:r>
          </a:p>
          <a:p>
            <a:pPr lvl="1" algn="l" eaLnBrk="1" hangingPunct="1"/>
            <a:r>
              <a:rPr lang="en-US" altLang="ja-JP" sz="2800" b="0">
                <a:latin typeface="ＭＳ Ｐゴシック" pitchFamily="50" charset="-128"/>
              </a:rPr>
              <a:t>③</a:t>
            </a:r>
            <a:r>
              <a:rPr lang="ja-JP" altLang="en-US" sz="2800" b="0">
                <a:latin typeface="ＭＳ Ｐゴシック" pitchFamily="50" charset="-128"/>
              </a:rPr>
              <a:t>　アルミクリーナー　</a:t>
            </a:r>
          </a:p>
          <a:p>
            <a:pPr lvl="1" algn="l" eaLnBrk="1" hangingPunct="1"/>
            <a:r>
              <a:rPr lang="en-US" altLang="ja-JP" sz="2800" b="0">
                <a:latin typeface="ＭＳ Ｐゴシック" pitchFamily="50" charset="-128"/>
              </a:rPr>
              <a:t>④</a:t>
            </a:r>
            <a:r>
              <a:rPr lang="ja-JP" altLang="en-US" sz="2800" b="0">
                <a:latin typeface="ＭＳ Ｐゴシック" pitchFamily="50" charset="-128"/>
              </a:rPr>
              <a:t>　御影石クリーナー　　　　 </a:t>
            </a:r>
          </a:p>
        </p:txBody>
      </p:sp>
      <p:sp>
        <p:nvSpPr>
          <p:cNvPr id="870404" name="Text Box 4"/>
          <p:cNvSpPr txBox="1">
            <a:spLocks noChangeArrowheads="1"/>
          </p:cNvSpPr>
          <p:nvPr/>
        </p:nvSpPr>
        <p:spPr bwMode="auto">
          <a:xfrm>
            <a:off x="4067175" y="1814513"/>
            <a:ext cx="5076825" cy="415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kumimoji="1" sz="1600" b="1">
                <a:solidFill>
                  <a:schemeClr val="bg1"/>
                </a:solidFill>
                <a:latin typeface="Arial" charset="0"/>
                <a:ea typeface="ＭＳ Ｐゴシック" pitchFamily="50" charset="-128"/>
              </a:defRPr>
            </a:lvl1pPr>
            <a:lvl2pPr marL="914400" indent="-457200" eaLnBrk="0" hangingPunct="0">
              <a:defRPr kumimoji="1" sz="1600" b="1">
                <a:solidFill>
                  <a:schemeClr val="bg1"/>
                </a:solidFill>
                <a:latin typeface="Arial" charset="0"/>
                <a:ea typeface="ＭＳ Ｐゴシック" pitchFamily="50" charset="-128"/>
              </a:defRPr>
            </a:lvl2pPr>
            <a:lvl3pPr marL="1143000" indent="-228600" eaLnBrk="0" hangingPunct="0">
              <a:defRPr kumimoji="1" sz="1600" b="1">
                <a:solidFill>
                  <a:schemeClr val="bg1"/>
                </a:solidFill>
                <a:latin typeface="Arial" charset="0"/>
                <a:ea typeface="ＭＳ Ｐゴシック" pitchFamily="50" charset="-128"/>
              </a:defRPr>
            </a:lvl3pPr>
            <a:lvl4pPr marL="1600200" indent="-228600" eaLnBrk="0" hangingPunct="0">
              <a:defRPr kumimoji="1" sz="1600" b="1">
                <a:solidFill>
                  <a:schemeClr val="bg1"/>
                </a:solidFill>
                <a:latin typeface="Arial" charset="0"/>
                <a:ea typeface="ＭＳ Ｐゴシック" pitchFamily="50" charset="-128"/>
              </a:defRPr>
            </a:lvl4pPr>
            <a:lvl5pPr marL="2057400" indent="-228600" eaLnBrk="0" hangingPunct="0">
              <a:defRPr kumimoji="1" sz="1600" b="1">
                <a:solidFill>
                  <a:schemeClr val="bg1"/>
                </a:solidFill>
                <a:latin typeface="Arial" charset="0"/>
                <a:ea typeface="ＭＳ Ｐゴシック" pitchFamily="50" charset="-128"/>
              </a:defRPr>
            </a:lvl5pPr>
            <a:lvl6pPr marL="25146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6pPr>
            <a:lvl7pPr marL="29718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7pPr>
            <a:lvl8pPr marL="34290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8pPr>
            <a:lvl9pPr marL="38862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9pPr>
          </a:lstStyle>
          <a:p>
            <a:pPr lvl="1" algn="l" eaLnBrk="1" hangingPunct="1"/>
            <a:r>
              <a:rPr lang="en-US" altLang="ja-JP" sz="2800" b="0">
                <a:latin typeface="HGPｺﾞｼｯｸE" pitchFamily="50" charset="-128"/>
              </a:rPr>
              <a:t>⑤</a:t>
            </a:r>
            <a:r>
              <a:rPr lang="ja-JP" altLang="en-US" sz="2800" b="0">
                <a:latin typeface="HGPｺﾞｼｯｸE" pitchFamily="50" charset="-128"/>
              </a:rPr>
              <a:t>　エフロクリーナー</a:t>
            </a:r>
          </a:p>
          <a:p>
            <a:pPr lvl="1" algn="l" eaLnBrk="1" hangingPunct="1"/>
            <a:r>
              <a:rPr lang="en-US" altLang="ja-JP" sz="2800" b="0">
                <a:latin typeface="HGPｺﾞｼｯｸE" pitchFamily="50" charset="-128"/>
              </a:rPr>
              <a:t>⑥</a:t>
            </a:r>
            <a:r>
              <a:rPr lang="ja-JP" altLang="en-US" sz="2800" b="0">
                <a:latin typeface="HGPｺﾞｼｯｸE" pitchFamily="50" charset="-128"/>
              </a:rPr>
              <a:t>　中性サビ除去剤</a:t>
            </a:r>
          </a:p>
          <a:p>
            <a:pPr lvl="1" algn="l" eaLnBrk="1" hangingPunct="1"/>
            <a:r>
              <a:rPr lang="en-US" altLang="ja-JP" sz="2800" b="0">
                <a:latin typeface="HGPｺﾞｼｯｸE" pitchFamily="50" charset="-128"/>
              </a:rPr>
              <a:t>⑦</a:t>
            </a:r>
            <a:r>
              <a:rPr lang="ja-JP" altLang="en-US" sz="2800" b="0">
                <a:latin typeface="HGPｺﾞｼｯｸE" pitchFamily="50" charset="-128"/>
              </a:rPr>
              <a:t>　拭き取り用洗浄剤</a:t>
            </a:r>
          </a:p>
          <a:p>
            <a:pPr lvl="1" algn="l" eaLnBrk="1" hangingPunct="1"/>
            <a:r>
              <a:rPr lang="en-US" altLang="ja-JP" sz="2800" b="0">
                <a:latin typeface="HGPｺﾞｼｯｸE" pitchFamily="50" charset="-128"/>
              </a:rPr>
              <a:t>⑧</a:t>
            </a:r>
            <a:r>
              <a:rPr lang="ja-JP" altLang="en-US" sz="2800" b="0">
                <a:latin typeface="HGPｺﾞｼｯｸE" pitchFamily="50" charset="-128"/>
              </a:rPr>
              <a:t>　フッソコート</a:t>
            </a:r>
            <a:br>
              <a:rPr lang="ja-JP" altLang="en-US" sz="2800" b="0">
                <a:latin typeface="HGPｺﾞｼｯｸE" pitchFamily="50" charset="-128"/>
              </a:rPr>
            </a:br>
            <a:r>
              <a:rPr lang="ja-JP" altLang="en-US" sz="2800" b="0">
                <a:latin typeface="HGPｺﾞｼｯｸE" pitchFamily="50" charset="-128"/>
              </a:rPr>
              <a:t>（塗膜修復洗浄</a:t>
            </a:r>
            <a:r>
              <a:rPr lang="en-US" altLang="ja-JP" sz="2800" b="0">
                <a:latin typeface="HGPｺﾞｼｯｸE" pitchFamily="50" charset="-128"/>
              </a:rPr>
              <a:t>+</a:t>
            </a:r>
            <a:r>
              <a:rPr lang="ja-JP" altLang="en-US" sz="2800" b="0">
                <a:latin typeface="HGPｺﾞｼｯｸE" pitchFamily="50" charset="-128"/>
              </a:rPr>
              <a:t>保護）</a:t>
            </a:r>
          </a:p>
          <a:p>
            <a:pPr lvl="1" algn="l" eaLnBrk="1" hangingPunct="1"/>
            <a:r>
              <a:rPr lang="en-US" altLang="ja-JP" sz="2800" b="0">
                <a:latin typeface="HGPｺﾞｼｯｸE" pitchFamily="50" charset="-128"/>
              </a:rPr>
              <a:t>⑨</a:t>
            </a:r>
            <a:r>
              <a:rPr lang="ja-JP" altLang="en-US" sz="2800" b="0">
                <a:latin typeface="HGPｺﾞｼｯｸE" pitchFamily="50" charset="-128"/>
              </a:rPr>
              <a:t>　ウロコクリーナー</a:t>
            </a:r>
          </a:p>
          <a:p>
            <a:pPr lvl="1" algn="l" eaLnBrk="1" hangingPunct="1"/>
            <a:r>
              <a:rPr lang="en-US" altLang="ja-JP" sz="2800" b="0">
                <a:latin typeface="HGPｺﾞｼｯｸE" pitchFamily="50" charset="-128"/>
              </a:rPr>
              <a:t>⑩</a:t>
            </a:r>
            <a:r>
              <a:rPr lang="ja-JP" altLang="en-US" sz="2800" b="0">
                <a:latin typeface="HGPｺﾞｼｯｸE" pitchFamily="50" charset="-128"/>
              </a:rPr>
              <a:t>　髪染めリムーバー</a:t>
            </a:r>
          </a:p>
        </p:txBody>
      </p:sp>
      <p:grpSp>
        <p:nvGrpSpPr>
          <p:cNvPr id="2" name="Group 5"/>
          <p:cNvGrpSpPr>
            <a:grpSpLocks noChangeAspect="1"/>
          </p:cNvGrpSpPr>
          <p:nvPr/>
        </p:nvGrpSpPr>
        <p:grpSpPr bwMode="auto">
          <a:xfrm>
            <a:off x="152400" y="4495800"/>
            <a:ext cx="3979863" cy="1922463"/>
            <a:chOff x="510" y="384"/>
            <a:chExt cx="174" cy="84"/>
          </a:xfrm>
        </p:grpSpPr>
        <p:grpSp>
          <p:nvGrpSpPr>
            <p:cNvPr id="23560" name="Group 6"/>
            <p:cNvGrpSpPr>
              <a:grpSpLocks noChangeAspect="1"/>
            </p:cNvGrpSpPr>
            <p:nvPr/>
          </p:nvGrpSpPr>
          <p:grpSpPr bwMode="auto">
            <a:xfrm>
              <a:off x="544" y="396"/>
              <a:ext cx="110" cy="51"/>
              <a:chOff x="378" y="598"/>
              <a:chExt cx="219" cy="101"/>
            </a:xfrm>
          </p:grpSpPr>
          <p:sp>
            <p:nvSpPr>
              <p:cNvPr id="23568" name="Freeform 7"/>
              <p:cNvSpPr>
                <a:spLocks noChangeAspect="1"/>
              </p:cNvSpPr>
              <p:nvPr/>
            </p:nvSpPr>
            <p:spPr bwMode="auto">
              <a:xfrm>
                <a:off x="378" y="667"/>
                <a:ext cx="215" cy="25"/>
              </a:xfrm>
              <a:custGeom>
                <a:avLst/>
                <a:gdLst>
                  <a:gd name="T0" fmla="*/ 0 w 215"/>
                  <a:gd name="T1" fmla="*/ 15 h 25"/>
                  <a:gd name="T2" fmla="*/ 27 w 215"/>
                  <a:gd name="T3" fmla="*/ 0 h 25"/>
                  <a:gd name="T4" fmla="*/ 68 w 215"/>
                  <a:gd name="T5" fmla="*/ 25 h 25"/>
                  <a:gd name="T6" fmla="*/ 111 w 215"/>
                  <a:gd name="T7" fmla="*/ 1 h 25"/>
                  <a:gd name="T8" fmla="*/ 150 w 215"/>
                  <a:gd name="T9" fmla="*/ 24 h 25"/>
                  <a:gd name="T10" fmla="*/ 188 w 215"/>
                  <a:gd name="T11" fmla="*/ 3 h 25"/>
                  <a:gd name="T12" fmla="*/ 215 w 215"/>
                  <a:gd name="T13" fmla="*/ 19 h 25"/>
                  <a:gd name="T14" fmla="*/ 0 60000 65536"/>
                  <a:gd name="T15" fmla="*/ 0 60000 65536"/>
                  <a:gd name="T16" fmla="*/ 0 60000 65536"/>
                  <a:gd name="T17" fmla="*/ 0 60000 65536"/>
                  <a:gd name="T18" fmla="*/ 0 60000 65536"/>
                  <a:gd name="T19" fmla="*/ 0 60000 65536"/>
                  <a:gd name="T20" fmla="*/ 0 60000 65536"/>
                  <a:gd name="T21" fmla="*/ 0 w 215"/>
                  <a:gd name="T22" fmla="*/ 0 h 25"/>
                  <a:gd name="T23" fmla="*/ 215 w 215"/>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5" h="25">
                    <a:moveTo>
                      <a:pt x="0" y="15"/>
                    </a:moveTo>
                    <a:lnTo>
                      <a:pt x="27" y="0"/>
                    </a:lnTo>
                    <a:lnTo>
                      <a:pt x="68" y="25"/>
                    </a:lnTo>
                    <a:lnTo>
                      <a:pt x="111" y="1"/>
                    </a:lnTo>
                    <a:lnTo>
                      <a:pt x="150" y="24"/>
                    </a:lnTo>
                    <a:lnTo>
                      <a:pt x="188" y="3"/>
                    </a:lnTo>
                    <a:lnTo>
                      <a:pt x="215" y="19"/>
                    </a:lnTo>
                  </a:path>
                </a:pathLst>
              </a:custGeom>
              <a:noFill/>
              <a:ln w="9525">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3569" name="Freeform 8"/>
              <p:cNvSpPr>
                <a:spLocks noChangeAspect="1"/>
              </p:cNvSpPr>
              <p:nvPr/>
            </p:nvSpPr>
            <p:spPr bwMode="auto">
              <a:xfrm>
                <a:off x="488" y="603"/>
                <a:ext cx="26" cy="96"/>
              </a:xfrm>
              <a:custGeom>
                <a:avLst/>
                <a:gdLst>
                  <a:gd name="T0" fmla="*/ 0 w 26"/>
                  <a:gd name="T1" fmla="*/ 96 h 96"/>
                  <a:gd name="T2" fmla="*/ 0 w 26"/>
                  <a:gd name="T3" fmla="*/ 14 h 96"/>
                  <a:gd name="T4" fmla="*/ 26 w 26"/>
                  <a:gd name="T5" fmla="*/ 0 h 96"/>
                  <a:gd name="T6" fmla="*/ 0 60000 65536"/>
                  <a:gd name="T7" fmla="*/ 0 60000 65536"/>
                  <a:gd name="T8" fmla="*/ 0 60000 65536"/>
                  <a:gd name="T9" fmla="*/ 0 w 26"/>
                  <a:gd name="T10" fmla="*/ 0 h 96"/>
                  <a:gd name="T11" fmla="*/ 26 w 26"/>
                  <a:gd name="T12" fmla="*/ 96 h 96"/>
                </a:gdLst>
                <a:ahLst/>
                <a:cxnLst>
                  <a:cxn ang="T6">
                    <a:pos x="T0" y="T1"/>
                  </a:cxn>
                  <a:cxn ang="T7">
                    <a:pos x="T2" y="T3"/>
                  </a:cxn>
                  <a:cxn ang="T8">
                    <a:pos x="T4" y="T5"/>
                  </a:cxn>
                </a:cxnLst>
                <a:rect l="T9" t="T10" r="T11" b="T12"/>
                <a:pathLst>
                  <a:path w="26" h="96">
                    <a:moveTo>
                      <a:pt x="0" y="96"/>
                    </a:moveTo>
                    <a:lnTo>
                      <a:pt x="0" y="14"/>
                    </a:lnTo>
                    <a:lnTo>
                      <a:pt x="26" y="0"/>
                    </a:lnTo>
                  </a:path>
                </a:pathLst>
              </a:custGeom>
              <a:noFill/>
              <a:ln w="9525">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3570" name="Line 9"/>
              <p:cNvSpPr>
                <a:spLocks noChangeAspect="1" noChangeShapeType="1"/>
              </p:cNvSpPr>
              <p:nvPr/>
            </p:nvSpPr>
            <p:spPr bwMode="auto">
              <a:xfrm flipV="1">
                <a:off x="399" y="635"/>
                <a:ext cx="0" cy="33"/>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3571" name="Line 10"/>
              <p:cNvSpPr>
                <a:spLocks noChangeAspect="1" noChangeShapeType="1"/>
              </p:cNvSpPr>
              <p:nvPr/>
            </p:nvSpPr>
            <p:spPr bwMode="auto">
              <a:xfrm flipV="1">
                <a:off x="409" y="635"/>
                <a:ext cx="0" cy="34"/>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3572" name="Line 11"/>
              <p:cNvSpPr>
                <a:spLocks noChangeAspect="1" noChangeShapeType="1"/>
              </p:cNvSpPr>
              <p:nvPr/>
            </p:nvSpPr>
            <p:spPr bwMode="auto">
              <a:xfrm flipH="1" flipV="1">
                <a:off x="457" y="606"/>
                <a:ext cx="30" cy="18"/>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3573" name="Line 12"/>
              <p:cNvSpPr>
                <a:spLocks noChangeAspect="1" noChangeShapeType="1"/>
              </p:cNvSpPr>
              <p:nvPr/>
            </p:nvSpPr>
            <p:spPr bwMode="auto">
              <a:xfrm flipH="1" flipV="1">
                <a:off x="461" y="598"/>
                <a:ext cx="28" cy="16"/>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3574" name="Line 13"/>
              <p:cNvSpPr>
                <a:spLocks noChangeAspect="1" noChangeShapeType="1"/>
              </p:cNvSpPr>
              <p:nvPr/>
            </p:nvSpPr>
            <p:spPr bwMode="auto">
              <a:xfrm>
                <a:off x="571" y="664"/>
                <a:ext cx="26" cy="15"/>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3575" name="Line 14"/>
              <p:cNvSpPr>
                <a:spLocks noChangeAspect="1" noChangeShapeType="1"/>
              </p:cNvSpPr>
              <p:nvPr/>
            </p:nvSpPr>
            <p:spPr bwMode="auto">
              <a:xfrm>
                <a:off x="569" y="636"/>
                <a:ext cx="0" cy="34"/>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a:lstStyle/>
              <a:p>
                <a:endParaRPr lang="ja-JP" altLang="en-US"/>
              </a:p>
            </p:txBody>
          </p:sp>
        </p:grpSp>
        <p:sp>
          <p:nvSpPr>
            <p:cNvPr id="870415" name="Text Box 15"/>
            <p:cNvSpPr txBox="1">
              <a:spLocks noChangeAspect="1" noChangeArrowheads="1"/>
            </p:cNvSpPr>
            <p:nvPr/>
          </p:nvSpPr>
          <p:spPr bwMode="auto">
            <a:xfrm>
              <a:off x="538" y="396"/>
              <a:ext cx="41" cy="22"/>
            </a:xfrm>
            <a:prstGeom prst="rect">
              <a:avLst/>
            </a:prstGeom>
            <a:noFill/>
            <a:ln w="9525">
              <a:noFill/>
              <a:miter lim="800000"/>
              <a:headEnd/>
              <a:tailEnd/>
            </a:ln>
          </p:spPr>
          <p:txBody>
            <a:bodyPr/>
            <a:lstStyle>
              <a:lvl1pPr eaLnBrk="0" hangingPunct="0">
                <a:defRPr kumimoji="1" sz="1600" b="1">
                  <a:solidFill>
                    <a:schemeClr val="bg1"/>
                  </a:solidFill>
                  <a:latin typeface="Arial" charset="0"/>
                  <a:ea typeface="ＭＳ Ｐゴシック" pitchFamily="50" charset="-128"/>
                </a:defRPr>
              </a:lvl1pPr>
              <a:lvl2pPr marL="742950" indent="-285750" eaLnBrk="0" hangingPunct="0">
                <a:defRPr kumimoji="1" sz="1600" b="1">
                  <a:solidFill>
                    <a:schemeClr val="bg1"/>
                  </a:solidFill>
                  <a:latin typeface="Arial" charset="0"/>
                  <a:ea typeface="ＭＳ Ｐゴシック" pitchFamily="50" charset="-128"/>
                </a:defRPr>
              </a:lvl2pPr>
              <a:lvl3pPr marL="1143000" indent="-228600" eaLnBrk="0" hangingPunct="0">
                <a:defRPr kumimoji="1" sz="1600" b="1">
                  <a:solidFill>
                    <a:schemeClr val="bg1"/>
                  </a:solidFill>
                  <a:latin typeface="Arial" charset="0"/>
                  <a:ea typeface="ＭＳ Ｐゴシック" pitchFamily="50" charset="-128"/>
                </a:defRPr>
              </a:lvl3pPr>
              <a:lvl4pPr marL="1600200" indent="-228600" eaLnBrk="0" hangingPunct="0">
                <a:defRPr kumimoji="1" sz="1600" b="1">
                  <a:solidFill>
                    <a:schemeClr val="bg1"/>
                  </a:solidFill>
                  <a:latin typeface="Arial" charset="0"/>
                  <a:ea typeface="ＭＳ Ｐゴシック" pitchFamily="50" charset="-128"/>
                </a:defRPr>
              </a:lvl4pPr>
              <a:lvl5pPr marL="2057400" indent="-228600" eaLnBrk="0" hangingPunct="0">
                <a:defRPr kumimoji="1" sz="1600" b="1">
                  <a:solidFill>
                    <a:schemeClr val="bg1"/>
                  </a:solidFill>
                  <a:latin typeface="Arial" charset="0"/>
                  <a:ea typeface="ＭＳ Ｐゴシック" pitchFamily="50" charset="-128"/>
                </a:defRPr>
              </a:lvl5pPr>
              <a:lvl6pPr marL="25146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6pPr>
              <a:lvl7pPr marL="29718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7pPr>
              <a:lvl8pPr marL="34290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8pPr>
              <a:lvl9pPr marL="38862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9pPr>
            </a:lstStyle>
            <a:p>
              <a:pPr eaLnBrk="1" hangingPunct="1"/>
              <a:r>
                <a:rPr lang="en-US" altLang="ja-JP" sz="2400" b="0">
                  <a:solidFill>
                    <a:srgbClr val="99CCFF"/>
                  </a:solidFill>
                  <a:effectLst>
                    <a:outerShdw blurRad="38100" dist="38100" dir="2700000" algn="tl">
                      <a:srgbClr val="000000"/>
                    </a:outerShdw>
                  </a:effectLst>
                  <a:latin typeface="Times New Roman" pitchFamily="18" charset="0"/>
                  <a:ea typeface="HGPｺﾞｼｯｸE" pitchFamily="50" charset="-128"/>
                </a:rPr>
                <a:t>O</a:t>
              </a:r>
            </a:p>
          </p:txBody>
        </p:sp>
        <p:sp>
          <p:nvSpPr>
            <p:cNvPr id="870416" name="Text Box 16"/>
            <p:cNvSpPr txBox="1">
              <a:spLocks noChangeAspect="1" noChangeArrowheads="1"/>
            </p:cNvSpPr>
            <p:nvPr/>
          </p:nvSpPr>
          <p:spPr bwMode="auto">
            <a:xfrm>
              <a:off x="510" y="432"/>
              <a:ext cx="41" cy="22"/>
            </a:xfrm>
            <a:prstGeom prst="rect">
              <a:avLst/>
            </a:prstGeom>
            <a:noFill/>
            <a:ln w="9525">
              <a:noFill/>
              <a:miter lim="800000"/>
              <a:headEnd/>
              <a:tailEnd/>
            </a:ln>
          </p:spPr>
          <p:txBody>
            <a:bodyPr/>
            <a:lstStyle/>
            <a:p>
              <a:pPr>
                <a:defRPr/>
              </a:pPr>
              <a:r>
                <a:rPr lang="en-US" altLang="ja-JP" sz="2400" b="0">
                  <a:solidFill>
                    <a:srgbClr val="99CCFF"/>
                  </a:solidFill>
                  <a:effectLst>
                    <a:outerShdw blurRad="38100" dist="38100" dir="2700000" algn="tl">
                      <a:srgbClr val="000000"/>
                    </a:outerShdw>
                  </a:effectLst>
                  <a:latin typeface="Times New Roman" pitchFamily="18" charset="0"/>
                  <a:ea typeface="HGPｺﾞｼｯｸE" pitchFamily="50" charset="-128"/>
                </a:rPr>
                <a:t>HO</a:t>
              </a:r>
            </a:p>
          </p:txBody>
        </p:sp>
        <p:sp>
          <p:nvSpPr>
            <p:cNvPr id="870417" name="Text Box 17"/>
            <p:cNvSpPr txBox="1">
              <a:spLocks noChangeAspect="1" noChangeArrowheads="1"/>
            </p:cNvSpPr>
            <p:nvPr/>
          </p:nvSpPr>
          <p:spPr bwMode="auto">
            <a:xfrm>
              <a:off x="558" y="384"/>
              <a:ext cx="41" cy="22"/>
            </a:xfrm>
            <a:prstGeom prst="rect">
              <a:avLst/>
            </a:prstGeom>
            <a:noFill/>
            <a:ln w="9525">
              <a:noFill/>
              <a:miter lim="800000"/>
              <a:headEnd/>
              <a:tailEnd/>
            </a:ln>
          </p:spPr>
          <p:txBody>
            <a:bodyPr/>
            <a:lstStyle>
              <a:lvl1pPr eaLnBrk="0" hangingPunct="0">
                <a:defRPr kumimoji="1" sz="1600" b="1">
                  <a:solidFill>
                    <a:schemeClr val="bg1"/>
                  </a:solidFill>
                  <a:latin typeface="Arial" charset="0"/>
                  <a:ea typeface="ＭＳ Ｐゴシック" pitchFamily="50" charset="-128"/>
                </a:defRPr>
              </a:lvl1pPr>
              <a:lvl2pPr marL="742950" indent="-285750" eaLnBrk="0" hangingPunct="0">
                <a:defRPr kumimoji="1" sz="1600" b="1">
                  <a:solidFill>
                    <a:schemeClr val="bg1"/>
                  </a:solidFill>
                  <a:latin typeface="Arial" charset="0"/>
                  <a:ea typeface="ＭＳ Ｐゴシック" pitchFamily="50" charset="-128"/>
                </a:defRPr>
              </a:lvl2pPr>
              <a:lvl3pPr marL="1143000" indent="-228600" eaLnBrk="0" hangingPunct="0">
                <a:defRPr kumimoji="1" sz="1600" b="1">
                  <a:solidFill>
                    <a:schemeClr val="bg1"/>
                  </a:solidFill>
                  <a:latin typeface="Arial" charset="0"/>
                  <a:ea typeface="ＭＳ Ｐゴシック" pitchFamily="50" charset="-128"/>
                </a:defRPr>
              </a:lvl3pPr>
              <a:lvl4pPr marL="1600200" indent="-228600" eaLnBrk="0" hangingPunct="0">
                <a:defRPr kumimoji="1" sz="1600" b="1">
                  <a:solidFill>
                    <a:schemeClr val="bg1"/>
                  </a:solidFill>
                  <a:latin typeface="Arial" charset="0"/>
                  <a:ea typeface="ＭＳ Ｐゴシック" pitchFamily="50" charset="-128"/>
                </a:defRPr>
              </a:lvl4pPr>
              <a:lvl5pPr marL="2057400" indent="-228600" eaLnBrk="0" hangingPunct="0">
                <a:defRPr kumimoji="1" sz="1600" b="1">
                  <a:solidFill>
                    <a:schemeClr val="bg1"/>
                  </a:solidFill>
                  <a:latin typeface="Arial" charset="0"/>
                  <a:ea typeface="ＭＳ Ｐゴシック" pitchFamily="50" charset="-128"/>
                </a:defRPr>
              </a:lvl5pPr>
              <a:lvl6pPr marL="25146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6pPr>
              <a:lvl7pPr marL="29718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7pPr>
              <a:lvl8pPr marL="34290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8pPr>
              <a:lvl9pPr marL="38862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9pPr>
            </a:lstStyle>
            <a:p>
              <a:pPr eaLnBrk="1" hangingPunct="1"/>
              <a:r>
                <a:rPr lang="en-US" altLang="ja-JP" sz="2400" b="0">
                  <a:solidFill>
                    <a:srgbClr val="99CCFF"/>
                  </a:solidFill>
                  <a:effectLst>
                    <a:outerShdw blurRad="38100" dist="38100" dir="2700000" algn="tl">
                      <a:srgbClr val="000000"/>
                    </a:outerShdw>
                  </a:effectLst>
                  <a:latin typeface="Times New Roman" pitchFamily="18" charset="0"/>
                  <a:ea typeface="HGPｺﾞｼｯｸE" pitchFamily="50" charset="-128"/>
                </a:rPr>
                <a:t>O</a:t>
              </a:r>
            </a:p>
          </p:txBody>
        </p:sp>
        <p:sp>
          <p:nvSpPr>
            <p:cNvPr id="870418" name="Text Box 18"/>
            <p:cNvSpPr txBox="1">
              <a:spLocks noChangeAspect="1" noChangeArrowheads="1"/>
            </p:cNvSpPr>
            <p:nvPr/>
          </p:nvSpPr>
          <p:spPr bwMode="auto">
            <a:xfrm>
              <a:off x="601" y="384"/>
              <a:ext cx="55" cy="22"/>
            </a:xfrm>
            <a:prstGeom prst="rect">
              <a:avLst/>
            </a:prstGeom>
            <a:noFill/>
            <a:ln w="9525">
              <a:noFill/>
              <a:miter lim="800000"/>
              <a:headEnd/>
              <a:tailEnd/>
            </a:ln>
          </p:spPr>
          <p:txBody>
            <a:bodyPr/>
            <a:lstStyle/>
            <a:p>
              <a:pPr>
                <a:defRPr/>
              </a:pPr>
              <a:r>
                <a:rPr lang="en-US" altLang="ja-JP" sz="2400" b="0">
                  <a:solidFill>
                    <a:srgbClr val="99CCFF"/>
                  </a:solidFill>
                  <a:effectLst>
                    <a:outerShdw blurRad="38100" dist="38100" dir="2700000" algn="tl">
                      <a:srgbClr val="000000"/>
                    </a:outerShdw>
                  </a:effectLst>
                  <a:latin typeface="Times New Roman" pitchFamily="18" charset="0"/>
                  <a:ea typeface="HGPｺﾞｼｯｸE" pitchFamily="50" charset="-128"/>
                </a:rPr>
                <a:t>OH</a:t>
              </a:r>
            </a:p>
          </p:txBody>
        </p:sp>
        <p:sp>
          <p:nvSpPr>
            <p:cNvPr id="870419" name="Text Box 19"/>
            <p:cNvSpPr txBox="1">
              <a:spLocks noChangeAspect="1" noChangeArrowheads="1"/>
            </p:cNvSpPr>
            <p:nvPr/>
          </p:nvSpPr>
          <p:spPr bwMode="auto">
            <a:xfrm>
              <a:off x="578" y="446"/>
              <a:ext cx="55" cy="22"/>
            </a:xfrm>
            <a:prstGeom prst="rect">
              <a:avLst/>
            </a:prstGeom>
            <a:noFill/>
            <a:ln w="9525">
              <a:noFill/>
              <a:miter lim="800000"/>
              <a:headEnd/>
              <a:tailEnd/>
            </a:ln>
          </p:spPr>
          <p:txBody>
            <a:bodyPr/>
            <a:lstStyle/>
            <a:p>
              <a:pPr>
                <a:defRPr/>
              </a:pPr>
              <a:r>
                <a:rPr lang="en-US" altLang="ja-JP" sz="2400" b="0">
                  <a:solidFill>
                    <a:srgbClr val="99CCFF"/>
                  </a:solidFill>
                  <a:effectLst>
                    <a:outerShdw blurRad="38100" dist="38100" dir="2700000" algn="tl">
                      <a:srgbClr val="000000"/>
                    </a:outerShdw>
                  </a:effectLst>
                  <a:latin typeface="Times New Roman" pitchFamily="18" charset="0"/>
                  <a:ea typeface="HGPｺﾞｼｯｸE" pitchFamily="50" charset="-128"/>
                </a:rPr>
                <a:t>OH</a:t>
              </a:r>
            </a:p>
          </p:txBody>
        </p:sp>
        <p:sp>
          <p:nvSpPr>
            <p:cNvPr id="870420" name="Text Box 20"/>
            <p:cNvSpPr txBox="1">
              <a:spLocks noChangeAspect="1" noChangeArrowheads="1"/>
            </p:cNvSpPr>
            <p:nvPr/>
          </p:nvSpPr>
          <p:spPr bwMode="auto">
            <a:xfrm>
              <a:off x="619" y="396"/>
              <a:ext cx="55" cy="22"/>
            </a:xfrm>
            <a:prstGeom prst="rect">
              <a:avLst/>
            </a:prstGeom>
            <a:noFill/>
            <a:ln w="9525">
              <a:noFill/>
              <a:miter lim="800000"/>
              <a:headEnd/>
              <a:tailEnd/>
            </a:ln>
          </p:spPr>
          <p:txBody>
            <a:bodyPr/>
            <a:lstStyle/>
            <a:p>
              <a:pPr>
                <a:defRPr/>
              </a:pPr>
              <a:r>
                <a:rPr lang="en-US" altLang="ja-JP" sz="2400" b="0">
                  <a:solidFill>
                    <a:srgbClr val="99CCFF"/>
                  </a:solidFill>
                  <a:effectLst>
                    <a:outerShdw blurRad="38100" dist="38100" dir="2700000" algn="tl">
                      <a:srgbClr val="000000"/>
                    </a:outerShdw>
                  </a:effectLst>
                  <a:latin typeface="Times New Roman" pitchFamily="18" charset="0"/>
                  <a:ea typeface="HGPｺﾞｼｯｸE" pitchFamily="50" charset="-128"/>
                </a:rPr>
                <a:t>OH</a:t>
              </a:r>
            </a:p>
          </p:txBody>
        </p:sp>
        <p:sp>
          <p:nvSpPr>
            <p:cNvPr id="870421" name="Text Box 21"/>
            <p:cNvSpPr txBox="1">
              <a:spLocks noChangeAspect="1" noChangeArrowheads="1"/>
            </p:cNvSpPr>
            <p:nvPr/>
          </p:nvSpPr>
          <p:spPr bwMode="auto">
            <a:xfrm>
              <a:off x="643" y="432"/>
              <a:ext cx="41" cy="22"/>
            </a:xfrm>
            <a:prstGeom prst="rect">
              <a:avLst/>
            </a:prstGeom>
            <a:noFill/>
            <a:ln w="9525">
              <a:noFill/>
              <a:miter lim="800000"/>
              <a:headEnd/>
              <a:tailEnd/>
            </a:ln>
          </p:spPr>
          <p:txBody>
            <a:bodyPr/>
            <a:lstStyle>
              <a:lvl1pPr eaLnBrk="0" hangingPunct="0">
                <a:defRPr kumimoji="1" sz="1600" b="1">
                  <a:solidFill>
                    <a:schemeClr val="bg1"/>
                  </a:solidFill>
                  <a:latin typeface="Arial" charset="0"/>
                  <a:ea typeface="ＭＳ Ｐゴシック" pitchFamily="50" charset="-128"/>
                </a:defRPr>
              </a:lvl1pPr>
              <a:lvl2pPr marL="742950" indent="-285750" eaLnBrk="0" hangingPunct="0">
                <a:defRPr kumimoji="1" sz="1600" b="1">
                  <a:solidFill>
                    <a:schemeClr val="bg1"/>
                  </a:solidFill>
                  <a:latin typeface="Arial" charset="0"/>
                  <a:ea typeface="ＭＳ Ｐゴシック" pitchFamily="50" charset="-128"/>
                </a:defRPr>
              </a:lvl2pPr>
              <a:lvl3pPr marL="1143000" indent="-228600" eaLnBrk="0" hangingPunct="0">
                <a:defRPr kumimoji="1" sz="1600" b="1">
                  <a:solidFill>
                    <a:schemeClr val="bg1"/>
                  </a:solidFill>
                  <a:latin typeface="Arial" charset="0"/>
                  <a:ea typeface="ＭＳ Ｐゴシック" pitchFamily="50" charset="-128"/>
                </a:defRPr>
              </a:lvl3pPr>
              <a:lvl4pPr marL="1600200" indent="-228600" eaLnBrk="0" hangingPunct="0">
                <a:defRPr kumimoji="1" sz="1600" b="1">
                  <a:solidFill>
                    <a:schemeClr val="bg1"/>
                  </a:solidFill>
                  <a:latin typeface="Arial" charset="0"/>
                  <a:ea typeface="ＭＳ Ｐゴシック" pitchFamily="50" charset="-128"/>
                </a:defRPr>
              </a:lvl4pPr>
              <a:lvl5pPr marL="2057400" indent="-228600" eaLnBrk="0" hangingPunct="0">
                <a:defRPr kumimoji="1" sz="1600" b="1">
                  <a:solidFill>
                    <a:schemeClr val="bg1"/>
                  </a:solidFill>
                  <a:latin typeface="Arial" charset="0"/>
                  <a:ea typeface="ＭＳ Ｐゴシック" pitchFamily="50" charset="-128"/>
                </a:defRPr>
              </a:lvl5pPr>
              <a:lvl6pPr marL="25146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6pPr>
              <a:lvl7pPr marL="29718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7pPr>
              <a:lvl8pPr marL="34290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8pPr>
              <a:lvl9pPr marL="38862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9pPr>
            </a:lstStyle>
            <a:p>
              <a:pPr eaLnBrk="1" hangingPunct="1"/>
              <a:r>
                <a:rPr lang="en-US" altLang="ja-JP" sz="2400" b="0">
                  <a:solidFill>
                    <a:srgbClr val="99CCFF"/>
                  </a:solidFill>
                  <a:effectLst>
                    <a:outerShdw blurRad="38100" dist="38100" dir="2700000" algn="tl">
                      <a:srgbClr val="000000"/>
                    </a:outerShdw>
                  </a:effectLst>
                  <a:latin typeface="Times New Roman" pitchFamily="18" charset="0"/>
                  <a:ea typeface="HGPｺﾞｼｯｸE" pitchFamily="50" charset="-128"/>
                </a:rPr>
                <a:t>O</a:t>
              </a:r>
            </a:p>
          </p:txBody>
        </p:sp>
      </p:grpSp>
      <p:sp>
        <p:nvSpPr>
          <p:cNvPr id="870422" name="Text Box 22"/>
          <p:cNvSpPr txBox="1">
            <a:spLocks noChangeArrowheads="1"/>
          </p:cNvSpPr>
          <p:nvPr/>
        </p:nvSpPr>
        <p:spPr bwMode="auto">
          <a:xfrm>
            <a:off x="685800" y="1219200"/>
            <a:ext cx="3124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0" algn="ctr">
                <a:solidFill>
                  <a:srgbClr val="000000"/>
                </a:solidFill>
                <a:miter lim="800000"/>
                <a:headEnd/>
                <a:tailEnd/>
              </a14:hiddenLine>
            </a:ext>
          </a:extLst>
        </p:spPr>
        <p:txBody>
          <a:bodyPr>
            <a:spAutoFit/>
          </a:bodyPr>
          <a:lstStyle>
            <a:lvl1pPr eaLnBrk="0" hangingPunct="0">
              <a:defRPr kumimoji="1" sz="1600" b="1">
                <a:solidFill>
                  <a:schemeClr val="bg1"/>
                </a:solidFill>
                <a:latin typeface="Arial" charset="0"/>
                <a:ea typeface="ＭＳ Ｐゴシック" pitchFamily="50" charset="-128"/>
              </a:defRPr>
            </a:lvl1pPr>
            <a:lvl2pPr marL="742950" indent="-285750" eaLnBrk="0" hangingPunct="0">
              <a:defRPr kumimoji="1" sz="1600" b="1">
                <a:solidFill>
                  <a:schemeClr val="bg1"/>
                </a:solidFill>
                <a:latin typeface="Arial" charset="0"/>
                <a:ea typeface="ＭＳ Ｐゴシック" pitchFamily="50" charset="-128"/>
              </a:defRPr>
            </a:lvl2pPr>
            <a:lvl3pPr marL="1143000" indent="-228600" eaLnBrk="0" hangingPunct="0">
              <a:defRPr kumimoji="1" sz="1600" b="1">
                <a:solidFill>
                  <a:schemeClr val="bg1"/>
                </a:solidFill>
                <a:latin typeface="Arial" charset="0"/>
                <a:ea typeface="ＭＳ Ｐゴシック" pitchFamily="50" charset="-128"/>
              </a:defRPr>
            </a:lvl3pPr>
            <a:lvl4pPr marL="1600200" indent="-228600" eaLnBrk="0" hangingPunct="0">
              <a:defRPr kumimoji="1" sz="1600" b="1">
                <a:solidFill>
                  <a:schemeClr val="bg1"/>
                </a:solidFill>
                <a:latin typeface="Arial" charset="0"/>
                <a:ea typeface="ＭＳ Ｐゴシック" pitchFamily="50" charset="-128"/>
              </a:defRPr>
            </a:lvl4pPr>
            <a:lvl5pPr marL="2057400" indent="-228600" eaLnBrk="0" hangingPunct="0">
              <a:defRPr kumimoji="1" sz="1600" b="1">
                <a:solidFill>
                  <a:schemeClr val="bg1"/>
                </a:solidFill>
                <a:latin typeface="Arial" charset="0"/>
                <a:ea typeface="ＭＳ Ｐゴシック" pitchFamily="50" charset="-128"/>
              </a:defRPr>
            </a:lvl5pPr>
            <a:lvl6pPr marL="25146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6pPr>
            <a:lvl7pPr marL="29718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7pPr>
            <a:lvl8pPr marL="34290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8pPr>
            <a:lvl9pPr marL="38862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9pPr>
          </a:lstStyle>
          <a:p>
            <a:pPr eaLnBrk="1" hangingPunct="1"/>
            <a:r>
              <a:rPr lang="ja-JP" altLang="en-US" sz="2400" u="sng">
                <a:solidFill>
                  <a:schemeClr val="accent1"/>
                </a:solidFill>
              </a:rPr>
              <a:t>素材別対応製品</a:t>
            </a:r>
            <a:endParaRPr lang="en-US" altLang="ja-JP" sz="2400" u="sng">
              <a:solidFill>
                <a:schemeClr val="accent1"/>
              </a:solidFill>
            </a:endParaRPr>
          </a:p>
        </p:txBody>
      </p:sp>
      <p:sp>
        <p:nvSpPr>
          <p:cNvPr id="870423" name="Text Box 23"/>
          <p:cNvSpPr txBox="1">
            <a:spLocks noChangeArrowheads="1"/>
          </p:cNvSpPr>
          <p:nvPr/>
        </p:nvSpPr>
        <p:spPr bwMode="auto">
          <a:xfrm>
            <a:off x="4724400" y="1219200"/>
            <a:ext cx="3124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0" algn="ctr">
                <a:solidFill>
                  <a:srgbClr val="000000"/>
                </a:solidFill>
                <a:miter lim="800000"/>
                <a:headEnd/>
                <a:tailEnd/>
              </a14:hiddenLine>
            </a:ext>
          </a:extLst>
        </p:spPr>
        <p:txBody>
          <a:bodyPr>
            <a:spAutoFit/>
          </a:bodyPr>
          <a:lstStyle>
            <a:lvl1pPr eaLnBrk="0" hangingPunct="0">
              <a:defRPr kumimoji="1" sz="1600" b="1">
                <a:solidFill>
                  <a:schemeClr val="bg1"/>
                </a:solidFill>
                <a:latin typeface="Arial" charset="0"/>
                <a:ea typeface="ＭＳ Ｐゴシック" pitchFamily="50" charset="-128"/>
              </a:defRPr>
            </a:lvl1pPr>
            <a:lvl2pPr marL="742950" indent="-285750" eaLnBrk="0" hangingPunct="0">
              <a:defRPr kumimoji="1" sz="1600" b="1">
                <a:solidFill>
                  <a:schemeClr val="bg1"/>
                </a:solidFill>
                <a:latin typeface="Arial" charset="0"/>
                <a:ea typeface="ＭＳ Ｐゴシック" pitchFamily="50" charset="-128"/>
              </a:defRPr>
            </a:lvl2pPr>
            <a:lvl3pPr marL="1143000" indent="-228600" eaLnBrk="0" hangingPunct="0">
              <a:defRPr kumimoji="1" sz="1600" b="1">
                <a:solidFill>
                  <a:schemeClr val="bg1"/>
                </a:solidFill>
                <a:latin typeface="Arial" charset="0"/>
                <a:ea typeface="ＭＳ Ｐゴシック" pitchFamily="50" charset="-128"/>
              </a:defRPr>
            </a:lvl3pPr>
            <a:lvl4pPr marL="1600200" indent="-228600" eaLnBrk="0" hangingPunct="0">
              <a:defRPr kumimoji="1" sz="1600" b="1">
                <a:solidFill>
                  <a:schemeClr val="bg1"/>
                </a:solidFill>
                <a:latin typeface="Arial" charset="0"/>
                <a:ea typeface="ＭＳ Ｐゴシック" pitchFamily="50" charset="-128"/>
              </a:defRPr>
            </a:lvl4pPr>
            <a:lvl5pPr marL="2057400" indent="-228600" eaLnBrk="0" hangingPunct="0">
              <a:defRPr kumimoji="1" sz="1600" b="1">
                <a:solidFill>
                  <a:schemeClr val="bg1"/>
                </a:solidFill>
                <a:latin typeface="Arial" charset="0"/>
                <a:ea typeface="ＭＳ Ｐゴシック" pitchFamily="50" charset="-128"/>
              </a:defRPr>
            </a:lvl5pPr>
            <a:lvl6pPr marL="25146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6pPr>
            <a:lvl7pPr marL="29718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7pPr>
            <a:lvl8pPr marL="34290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8pPr>
            <a:lvl9pPr marL="38862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9pPr>
          </a:lstStyle>
          <a:p>
            <a:pPr eaLnBrk="1" hangingPunct="1"/>
            <a:r>
              <a:rPr lang="ja-JP" altLang="en-US" sz="2400" u="sng">
                <a:solidFill>
                  <a:schemeClr val="accent1"/>
                </a:solidFill>
              </a:rPr>
              <a:t>現象別対応製品</a:t>
            </a:r>
            <a:endParaRPr lang="en-US" altLang="ja-JP" sz="2400" u="sng">
              <a:solidFill>
                <a:schemeClr val="accent1"/>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3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70423"/>
                                        </p:tgtEl>
                                        <p:attrNameLst>
                                          <p:attrName>style.visibility</p:attrName>
                                        </p:attrNameLst>
                                      </p:cBhvr>
                                      <p:to>
                                        <p:strVal val="visible"/>
                                      </p:to>
                                    </p:set>
                                    <p:animEffect transition="in" filter="fade">
                                      <p:cBhvr>
                                        <p:cTn id="10" dur="300"/>
                                        <p:tgtEl>
                                          <p:spTgt spid="87042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70422"/>
                                        </p:tgtEl>
                                        <p:attrNameLst>
                                          <p:attrName>style.visibility</p:attrName>
                                        </p:attrNameLst>
                                      </p:cBhvr>
                                      <p:to>
                                        <p:strVal val="visible"/>
                                      </p:to>
                                    </p:set>
                                    <p:animEffect transition="in" filter="fade">
                                      <p:cBhvr>
                                        <p:cTn id="13" dur="300"/>
                                        <p:tgtEl>
                                          <p:spTgt spid="87042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870402"/>
                                        </p:tgtEl>
                                        <p:attrNameLst>
                                          <p:attrName>style.visibility</p:attrName>
                                        </p:attrNameLst>
                                      </p:cBhvr>
                                      <p:to>
                                        <p:strVal val="visible"/>
                                      </p:to>
                                    </p:set>
                                    <p:animEffect transition="in" filter="fade">
                                      <p:cBhvr>
                                        <p:cTn id="16" dur="300"/>
                                        <p:tgtEl>
                                          <p:spTgt spid="870402"/>
                                        </p:tgtEl>
                                      </p:cBhvr>
                                    </p:animEffect>
                                  </p:childTnLst>
                                </p:cTn>
                              </p:par>
                              <p:par>
                                <p:cTn id="17" presetID="10" presetClass="entr" presetSubtype="0" fill="hold" grpId="0" nodeType="withEffect">
                                  <p:stCondLst>
                                    <p:cond delay="200"/>
                                  </p:stCondLst>
                                  <p:childTnLst>
                                    <p:set>
                                      <p:cBhvr>
                                        <p:cTn id="18" dur="1" fill="hold">
                                          <p:stCondLst>
                                            <p:cond delay="0"/>
                                          </p:stCondLst>
                                        </p:cTn>
                                        <p:tgtEl>
                                          <p:spTgt spid="870403"/>
                                        </p:tgtEl>
                                        <p:attrNameLst>
                                          <p:attrName>style.visibility</p:attrName>
                                        </p:attrNameLst>
                                      </p:cBhvr>
                                      <p:to>
                                        <p:strVal val="visible"/>
                                      </p:to>
                                    </p:set>
                                    <p:animEffect transition="in" filter="fade">
                                      <p:cBhvr>
                                        <p:cTn id="19" dur="300"/>
                                        <p:tgtEl>
                                          <p:spTgt spid="870403"/>
                                        </p:tgtEl>
                                      </p:cBhvr>
                                    </p:animEffect>
                                  </p:childTnLst>
                                </p:cTn>
                              </p:par>
                              <p:par>
                                <p:cTn id="20" presetID="10" presetClass="entr" presetSubtype="0" fill="hold" grpId="0" nodeType="withEffect">
                                  <p:stCondLst>
                                    <p:cond delay="200"/>
                                  </p:stCondLst>
                                  <p:childTnLst>
                                    <p:set>
                                      <p:cBhvr>
                                        <p:cTn id="21" dur="1" fill="hold">
                                          <p:stCondLst>
                                            <p:cond delay="0"/>
                                          </p:stCondLst>
                                        </p:cTn>
                                        <p:tgtEl>
                                          <p:spTgt spid="870404"/>
                                        </p:tgtEl>
                                        <p:attrNameLst>
                                          <p:attrName>style.visibility</p:attrName>
                                        </p:attrNameLst>
                                      </p:cBhvr>
                                      <p:to>
                                        <p:strVal val="visible"/>
                                      </p:to>
                                    </p:set>
                                    <p:animEffect transition="in" filter="fade">
                                      <p:cBhvr>
                                        <p:cTn id="22" dur="300"/>
                                        <p:tgtEl>
                                          <p:spTgt spid="8704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0402" grpId="0"/>
      <p:bldP spid="870403" grpId="0" autoUpdateAnimBg="0"/>
      <p:bldP spid="870404" grpId="0" autoUpdateAnimBg="0"/>
      <p:bldP spid="870422" grpId="0"/>
      <p:bldP spid="870423"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00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3124200"/>
            <a:ext cx="4191000" cy="314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3" name="Picture 3" descr="アレスリフレパンフレット"/>
          <p:cNvPicPr>
            <a:picLocks noGrp="1" noChangeAspect="1" noChangeArrowheads="1"/>
          </p:cNvPicPr>
          <p:nvPr>
            <p:ph sz="half" idx="4294967295"/>
          </p:nvPr>
        </p:nvPicPr>
        <p:blipFill>
          <a:blip r:embed="rId4">
            <a:extLst>
              <a:ext uri="{28A0092B-C50C-407E-A947-70E740481C1C}">
                <a14:useLocalDpi xmlns:a14="http://schemas.microsoft.com/office/drawing/2010/main" val="0"/>
              </a:ext>
            </a:extLst>
          </a:blip>
          <a:srcRect/>
          <a:stretch>
            <a:fillRect/>
          </a:stretch>
        </p:blipFill>
        <p:spPr>
          <a:xfrm>
            <a:off x="304800" y="571500"/>
            <a:ext cx="4052888" cy="5715000"/>
          </a:xfrm>
          <a:noFill/>
        </p:spPr>
      </p:pic>
      <p:sp>
        <p:nvSpPr>
          <p:cNvPr id="20484" name="Text Box 4"/>
          <p:cNvSpPr txBox="1">
            <a:spLocks noChangeArrowheads="1"/>
          </p:cNvSpPr>
          <p:nvPr/>
        </p:nvSpPr>
        <p:spPr bwMode="auto">
          <a:xfrm>
            <a:off x="4724400" y="1447800"/>
            <a:ext cx="42672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lgn="ctr">
                <a:solidFill>
                  <a:srgbClr val="000000"/>
                </a:solidFill>
                <a:miter lim="800000"/>
                <a:headEnd/>
                <a:tailEnd/>
              </a14:hiddenLine>
            </a:ext>
          </a:extLst>
        </p:spPr>
        <p:txBody>
          <a:bodyPr>
            <a:spAutoFit/>
          </a:bodyPr>
          <a:lstStyle>
            <a:lvl1pPr eaLnBrk="0" hangingPunct="0">
              <a:defRPr kumimoji="1" sz="1600" b="1">
                <a:solidFill>
                  <a:schemeClr val="bg1"/>
                </a:solidFill>
                <a:latin typeface="Arial" charset="0"/>
                <a:ea typeface="ＭＳ Ｐゴシック" pitchFamily="50" charset="-128"/>
              </a:defRPr>
            </a:lvl1pPr>
            <a:lvl2pPr marL="742950" indent="-285750" eaLnBrk="0" hangingPunct="0">
              <a:defRPr kumimoji="1" sz="1600" b="1">
                <a:solidFill>
                  <a:schemeClr val="bg1"/>
                </a:solidFill>
                <a:latin typeface="Arial" charset="0"/>
                <a:ea typeface="ＭＳ Ｐゴシック" pitchFamily="50" charset="-128"/>
              </a:defRPr>
            </a:lvl2pPr>
            <a:lvl3pPr marL="1143000" indent="-228600" eaLnBrk="0" hangingPunct="0">
              <a:defRPr kumimoji="1" sz="1600" b="1">
                <a:solidFill>
                  <a:schemeClr val="bg1"/>
                </a:solidFill>
                <a:latin typeface="Arial" charset="0"/>
                <a:ea typeface="ＭＳ Ｐゴシック" pitchFamily="50" charset="-128"/>
              </a:defRPr>
            </a:lvl3pPr>
            <a:lvl4pPr marL="1600200" indent="-228600" eaLnBrk="0" hangingPunct="0">
              <a:defRPr kumimoji="1" sz="1600" b="1">
                <a:solidFill>
                  <a:schemeClr val="bg1"/>
                </a:solidFill>
                <a:latin typeface="Arial" charset="0"/>
                <a:ea typeface="ＭＳ Ｐゴシック" pitchFamily="50" charset="-128"/>
              </a:defRPr>
            </a:lvl4pPr>
            <a:lvl5pPr marL="2057400" indent="-228600" eaLnBrk="0" hangingPunct="0">
              <a:defRPr kumimoji="1" sz="1600" b="1">
                <a:solidFill>
                  <a:schemeClr val="bg1"/>
                </a:solidFill>
                <a:latin typeface="Arial" charset="0"/>
                <a:ea typeface="ＭＳ Ｐゴシック" pitchFamily="50" charset="-128"/>
              </a:defRPr>
            </a:lvl5pPr>
            <a:lvl6pPr marL="25146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6pPr>
            <a:lvl7pPr marL="29718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7pPr>
            <a:lvl8pPr marL="34290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8pPr>
            <a:lvl9pPr marL="38862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9pPr>
          </a:lstStyle>
          <a:p>
            <a:pPr eaLnBrk="1" hangingPunct="1"/>
            <a:r>
              <a:rPr lang="ja-JP" altLang="en-US" sz="2400"/>
              <a:t>ＯＥＭ製品として塗料業界で</a:t>
            </a:r>
            <a:br>
              <a:rPr lang="ja-JP" altLang="en-US" sz="2400"/>
            </a:br>
            <a:r>
              <a:rPr lang="ja-JP" altLang="en-US" sz="2400"/>
              <a:t>ご利用いただいています。</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0484"/>
                                        </p:tgtEl>
                                        <p:attrNameLst>
                                          <p:attrName>style.visibility</p:attrName>
                                        </p:attrNameLst>
                                      </p:cBhvr>
                                      <p:to>
                                        <p:strVal val="visible"/>
                                      </p:to>
                                    </p:set>
                                    <p:animEffect transition="in" filter="fade">
                                      <p:cBhvr>
                                        <p:cTn id="7" dur="500"/>
                                        <p:tgtEl>
                                          <p:spTgt spid="20484"/>
                                        </p:tgtEl>
                                      </p:cBhvr>
                                    </p:animEffect>
                                  </p:childTnLst>
                                </p:cTn>
                              </p:par>
                              <p:par>
                                <p:cTn id="8" presetID="10" presetClass="entr" presetSubtype="0" fill="hold" nodeType="withEffect">
                                  <p:stCondLst>
                                    <p:cond delay="0"/>
                                  </p:stCondLst>
                                  <p:childTnLst>
                                    <p:set>
                                      <p:cBhvr>
                                        <p:cTn id="9" dur="1" fill="hold">
                                          <p:stCondLst>
                                            <p:cond delay="0"/>
                                          </p:stCondLst>
                                        </p:cTn>
                                        <p:tgtEl>
                                          <p:spTgt spid="20483"/>
                                        </p:tgtEl>
                                        <p:attrNameLst>
                                          <p:attrName>style.visibility</p:attrName>
                                        </p:attrNameLst>
                                      </p:cBhvr>
                                      <p:to>
                                        <p:strVal val="visible"/>
                                      </p:to>
                                    </p:set>
                                    <p:animEffect transition="in" filter="fade">
                                      <p:cBhvr>
                                        <p:cTn id="10" dur="500"/>
                                        <p:tgtEl>
                                          <p:spTgt spid="20483"/>
                                        </p:tgtEl>
                                      </p:cBhvr>
                                    </p:animEffect>
                                  </p:childTnLst>
                                </p:cTn>
                              </p:par>
                              <p:par>
                                <p:cTn id="11" presetID="10" presetClass="entr" presetSubtype="0" fill="hold" nodeType="withEffect">
                                  <p:stCondLst>
                                    <p:cond delay="0"/>
                                  </p:stCondLst>
                                  <p:childTnLst>
                                    <p:set>
                                      <p:cBhvr>
                                        <p:cTn id="12" dur="1" fill="hold">
                                          <p:stCondLst>
                                            <p:cond delay="0"/>
                                          </p:stCondLst>
                                        </p:cTn>
                                        <p:tgtEl>
                                          <p:spTgt spid="20482"/>
                                        </p:tgtEl>
                                        <p:attrNameLst>
                                          <p:attrName>style.visibility</p:attrName>
                                        </p:attrNameLst>
                                      </p:cBhvr>
                                      <p:to>
                                        <p:strVal val="visible"/>
                                      </p:to>
                                    </p:set>
                                    <p:animEffect transition="in" filter="fade">
                                      <p:cBhvr>
                                        <p:cTn id="13" dur="500"/>
                                        <p:tgtEl>
                                          <p:spTgt spid="204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4"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ＳＫＫタイルフレッシュ工法パンフレット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67400" y="3429000"/>
            <a:ext cx="21082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1" name="Picture 3" descr="ＳＫＫタイルフレッシュ工法パンフレット02"/>
          <p:cNvPicPr>
            <a:picLocks noGrp="1" noChangeAspect="1" noChangeArrowheads="1"/>
          </p:cNvPicPr>
          <p:nvPr>
            <p:ph sz="half" idx="4294967295"/>
          </p:nvPr>
        </p:nvPicPr>
        <p:blipFill>
          <a:blip r:embed="rId4">
            <a:extLst>
              <a:ext uri="{28A0092B-C50C-407E-A947-70E740481C1C}">
                <a14:useLocalDpi xmlns:a14="http://schemas.microsoft.com/office/drawing/2010/main" val="0"/>
              </a:ext>
            </a:extLst>
          </a:blip>
          <a:srcRect/>
          <a:stretch>
            <a:fillRect/>
          </a:stretch>
        </p:blipFill>
        <p:spPr>
          <a:xfrm>
            <a:off x="304800" y="517525"/>
            <a:ext cx="4129088" cy="5821363"/>
          </a:xfrm>
          <a:noFill/>
        </p:spPr>
      </p:pic>
      <p:sp>
        <p:nvSpPr>
          <p:cNvPr id="22532" name="Oval 4"/>
          <p:cNvSpPr>
            <a:spLocks noChangeArrowheads="1"/>
          </p:cNvSpPr>
          <p:nvPr/>
        </p:nvSpPr>
        <p:spPr bwMode="auto">
          <a:xfrm>
            <a:off x="2286000" y="4953000"/>
            <a:ext cx="2057400" cy="1295400"/>
          </a:xfrm>
          <a:prstGeom prst="ellipse">
            <a:avLst/>
          </a:prstGeom>
          <a:noFill/>
          <a:ln w="50800" algn="ctr">
            <a:solidFill>
              <a:srgbClr val="FF66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kumimoji="1" sz="1600" b="1">
                <a:solidFill>
                  <a:schemeClr val="bg1"/>
                </a:solidFill>
                <a:latin typeface="Arial" charset="0"/>
                <a:ea typeface="ＭＳ Ｐゴシック" pitchFamily="50" charset="-128"/>
              </a:defRPr>
            </a:lvl1pPr>
            <a:lvl2pPr marL="742950" indent="-285750" eaLnBrk="0" hangingPunct="0">
              <a:defRPr kumimoji="1" sz="1600" b="1">
                <a:solidFill>
                  <a:schemeClr val="bg1"/>
                </a:solidFill>
                <a:latin typeface="Arial" charset="0"/>
                <a:ea typeface="ＭＳ Ｐゴシック" pitchFamily="50" charset="-128"/>
              </a:defRPr>
            </a:lvl2pPr>
            <a:lvl3pPr marL="1143000" indent="-228600" eaLnBrk="0" hangingPunct="0">
              <a:defRPr kumimoji="1" sz="1600" b="1">
                <a:solidFill>
                  <a:schemeClr val="bg1"/>
                </a:solidFill>
                <a:latin typeface="Arial" charset="0"/>
                <a:ea typeface="ＭＳ Ｐゴシック" pitchFamily="50" charset="-128"/>
              </a:defRPr>
            </a:lvl3pPr>
            <a:lvl4pPr marL="1600200" indent="-228600" eaLnBrk="0" hangingPunct="0">
              <a:defRPr kumimoji="1" sz="1600" b="1">
                <a:solidFill>
                  <a:schemeClr val="bg1"/>
                </a:solidFill>
                <a:latin typeface="Arial" charset="0"/>
                <a:ea typeface="ＭＳ Ｐゴシック" pitchFamily="50" charset="-128"/>
              </a:defRPr>
            </a:lvl4pPr>
            <a:lvl5pPr marL="2057400" indent="-228600" eaLnBrk="0" hangingPunct="0">
              <a:defRPr kumimoji="1" sz="1600" b="1">
                <a:solidFill>
                  <a:schemeClr val="bg1"/>
                </a:solidFill>
                <a:latin typeface="Arial" charset="0"/>
                <a:ea typeface="ＭＳ Ｐゴシック" pitchFamily="50" charset="-128"/>
              </a:defRPr>
            </a:lvl5pPr>
            <a:lvl6pPr marL="25146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6pPr>
            <a:lvl7pPr marL="29718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7pPr>
            <a:lvl8pPr marL="34290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8pPr>
            <a:lvl9pPr marL="38862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9pPr>
          </a:lstStyle>
          <a:p>
            <a:pPr eaLnBrk="1" hangingPunct="1"/>
            <a:endParaRPr lang="ja-JP" altLang="en-US"/>
          </a:p>
        </p:txBody>
      </p:sp>
      <p:sp>
        <p:nvSpPr>
          <p:cNvPr id="22533" name="AutoShape 5"/>
          <p:cNvSpPr>
            <a:spLocks noChangeArrowheads="1"/>
          </p:cNvSpPr>
          <p:nvPr/>
        </p:nvSpPr>
        <p:spPr bwMode="auto">
          <a:xfrm rot="-1800000">
            <a:off x="4114800" y="4495800"/>
            <a:ext cx="1295400" cy="762000"/>
          </a:xfrm>
          <a:prstGeom prst="leftArrow">
            <a:avLst>
              <a:gd name="adj1" fmla="val 50000"/>
              <a:gd name="adj2" fmla="val 42500"/>
            </a:avLst>
          </a:prstGeom>
          <a:solidFill>
            <a:srgbClr val="FF6600"/>
          </a:solidFill>
          <a:ln>
            <a:noFill/>
          </a:ln>
          <a:extLst>
            <a:ext uri="{91240B29-F687-4F45-9708-019B960494DF}">
              <a14:hiddenLine xmlns:a14="http://schemas.microsoft.com/office/drawing/2010/main" w="50800" algn="ctr">
                <a:solidFill>
                  <a:srgbClr val="000000"/>
                </a:solidFill>
                <a:miter lim="800000"/>
                <a:headEnd/>
                <a:tailEnd/>
              </a14:hiddenLine>
            </a:ext>
          </a:extLst>
        </p:spPr>
        <p:txBody>
          <a:bodyPr wrap="none" anchor="ctr"/>
          <a:lstStyle>
            <a:lvl1pPr eaLnBrk="0" hangingPunct="0">
              <a:defRPr kumimoji="1" sz="1600" b="1">
                <a:solidFill>
                  <a:schemeClr val="bg1"/>
                </a:solidFill>
                <a:latin typeface="Arial" charset="0"/>
                <a:ea typeface="ＭＳ Ｐゴシック" pitchFamily="50" charset="-128"/>
              </a:defRPr>
            </a:lvl1pPr>
            <a:lvl2pPr marL="742950" indent="-285750" eaLnBrk="0" hangingPunct="0">
              <a:defRPr kumimoji="1" sz="1600" b="1">
                <a:solidFill>
                  <a:schemeClr val="bg1"/>
                </a:solidFill>
                <a:latin typeface="Arial" charset="0"/>
                <a:ea typeface="ＭＳ Ｐゴシック" pitchFamily="50" charset="-128"/>
              </a:defRPr>
            </a:lvl2pPr>
            <a:lvl3pPr marL="1143000" indent="-228600" eaLnBrk="0" hangingPunct="0">
              <a:defRPr kumimoji="1" sz="1600" b="1">
                <a:solidFill>
                  <a:schemeClr val="bg1"/>
                </a:solidFill>
                <a:latin typeface="Arial" charset="0"/>
                <a:ea typeface="ＭＳ Ｐゴシック" pitchFamily="50" charset="-128"/>
              </a:defRPr>
            </a:lvl3pPr>
            <a:lvl4pPr marL="1600200" indent="-228600" eaLnBrk="0" hangingPunct="0">
              <a:defRPr kumimoji="1" sz="1600" b="1">
                <a:solidFill>
                  <a:schemeClr val="bg1"/>
                </a:solidFill>
                <a:latin typeface="Arial" charset="0"/>
                <a:ea typeface="ＭＳ Ｐゴシック" pitchFamily="50" charset="-128"/>
              </a:defRPr>
            </a:lvl4pPr>
            <a:lvl5pPr marL="2057400" indent="-228600" eaLnBrk="0" hangingPunct="0">
              <a:defRPr kumimoji="1" sz="1600" b="1">
                <a:solidFill>
                  <a:schemeClr val="bg1"/>
                </a:solidFill>
                <a:latin typeface="Arial" charset="0"/>
                <a:ea typeface="ＭＳ Ｐゴシック" pitchFamily="50" charset="-128"/>
              </a:defRPr>
            </a:lvl5pPr>
            <a:lvl6pPr marL="25146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6pPr>
            <a:lvl7pPr marL="29718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7pPr>
            <a:lvl8pPr marL="34290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8pPr>
            <a:lvl9pPr marL="38862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9pPr>
          </a:lstStyle>
          <a:p>
            <a:pPr eaLnBrk="1" hangingPunct="1"/>
            <a:endParaRPr lang="ja-JP" altLang="en-US"/>
          </a:p>
        </p:txBody>
      </p:sp>
      <p:sp>
        <p:nvSpPr>
          <p:cNvPr id="22534" name="Text Box 6"/>
          <p:cNvSpPr txBox="1">
            <a:spLocks noChangeArrowheads="1"/>
          </p:cNvSpPr>
          <p:nvPr/>
        </p:nvSpPr>
        <p:spPr bwMode="auto">
          <a:xfrm>
            <a:off x="4419600" y="1447800"/>
            <a:ext cx="4724400"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lgn="ctr">
                <a:solidFill>
                  <a:srgbClr val="000000"/>
                </a:solidFill>
                <a:miter lim="800000"/>
                <a:headEnd/>
                <a:tailEnd/>
              </a14:hiddenLine>
            </a:ext>
          </a:extLst>
        </p:spPr>
        <p:txBody>
          <a:bodyPr>
            <a:spAutoFit/>
          </a:bodyPr>
          <a:lstStyle>
            <a:lvl1pPr eaLnBrk="0" hangingPunct="0">
              <a:defRPr kumimoji="1" sz="1600" b="1">
                <a:solidFill>
                  <a:schemeClr val="bg1"/>
                </a:solidFill>
                <a:latin typeface="Arial" charset="0"/>
                <a:ea typeface="ＭＳ Ｐゴシック" pitchFamily="50" charset="-128"/>
              </a:defRPr>
            </a:lvl1pPr>
            <a:lvl2pPr marL="742950" indent="-285750" eaLnBrk="0" hangingPunct="0">
              <a:defRPr kumimoji="1" sz="1600" b="1">
                <a:solidFill>
                  <a:schemeClr val="bg1"/>
                </a:solidFill>
                <a:latin typeface="Arial" charset="0"/>
                <a:ea typeface="ＭＳ Ｐゴシック" pitchFamily="50" charset="-128"/>
              </a:defRPr>
            </a:lvl2pPr>
            <a:lvl3pPr marL="1143000" indent="-228600" eaLnBrk="0" hangingPunct="0">
              <a:defRPr kumimoji="1" sz="1600" b="1">
                <a:solidFill>
                  <a:schemeClr val="bg1"/>
                </a:solidFill>
                <a:latin typeface="Arial" charset="0"/>
                <a:ea typeface="ＭＳ Ｐゴシック" pitchFamily="50" charset="-128"/>
              </a:defRPr>
            </a:lvl3pPr>
            <a:lvl4pPr marL="1600200" indent="-228600" eaLnBrk="0" hangingPunct="0">
              <a:defRPr kumimoji="1" sz="1600" b="1">
                <a:solidFill>
                  <a:schemeClr val="bg1"/>
                </a:solidFill>
                <a:latin typeface="Arial" charset="0"/>
                <a:ea typeface="ＭＳ Ｐゴシック" pitchFamily="50" charset="-128"/>
              </a:defRPr>
            </a:lvl4pPr>
            <a:lvl5pPr marL="2057400" indent="-228600" eaLnBrk="0" hangingPunct="0">
              <a:defRPr kumimoji="1" sz="1600" b="1">
                <a:solidFill>
                  <a:schemeClr val="bg1"/>
                </a:solidFill>
                <a:latin typeface="Arial" charset="0"/>
                <a:ea typeface="ＭＳ Ｐゴシック" pitchFamily="50" charset="-128"/>
              </a:defRPr>
            </a:lvl5pPr>
            <a:lvl6pPr marL="25146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6pPr>
            <a:lvl7pPr marL="29718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7pPr>
            <a:lvl8pPr marL="34290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8pPr>
            <a:lvl9pPr marL="38862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9pPr>
          </a:lstStyle>
          <a:p>
            <a:pPr eaLnBrk="1" hangingPunct="1"/>
            <a:r>
              <a:rPr lang="ja-JP" altLang="en-US" sz="2400"/>
              <a:t>塗料業界では、</a:t>
            </a:r>
            <a:br>
              <a:rPr lang="ja-JP" altLang="en-US" sz="2400"/>
            </a:br>
            <a:r>
              <a:rPr lang="ja-JP" altLang="en-US" sz="2400"/>
              <a:t>タイル用洗浄剤として</a:t>
            </a:r>
            <a:br>
              <a:rPr lang="ja-JP" altLang="en-US" sz="2400"/>
            </a:br>
            <a:r>
              <a:rPr lang="ja-JP" altLang="en-US" sz="2400"/>
              <a:t>断トツのシェアをいただいています。</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2534"/>
                                        </p:tgtEl>
                                        <p:attrNameLst>
                                          <p:attrName>style.visibility</p:attrName>
                                        </p:attrNameLst>
                                      </p:cBhvr>
                                      <p:to>
                                        <p:strVal val="visible"/>
                                      </p:to>
                                    </p:set>
                                    <p:animEffect transition="in" filter="fade">
                                      <p:cBhvr>
                                        <p:cTn id="7" dur="500"/>
                                        <p:tgtEl>
                                          <p:spTgt spid="2253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2533"/>
                                        </p:tgtEl>
                                        <p:attrNameLst>
                                          <p:attrName>style.visibility</p:attrName>
                                        </p:attrNameLst>
                                      </p:cBhvr>
                                      <p:to>
                                        <p:strVal val="visible"/>
                                      </p:to>
                                    </p:set>
                                    <p:animEffect transition="in" filter="fade">
                                      <p:cBhvr>
                                        <p:cTn id="10" dur="500"/>
                                        <p:tgtEl>
                                          <p:spTgt spid="2253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2532"/>
                                        </p:tgtEl>
                                        <p:attrNameLst>
                                          <p:attrName>style.visibility</p:attrName>
                                        </p:attrNameLst>
                                      </p:cBhvr>
                                      <p:to>
                                        <p:strVal val="visible"/>
                                      </p:to>
                                    </p:set>
                                    <p:animEffect transition="in" filter="fade">
                                      <p:cBhvr>
                                        <p:cTn id="13" dur="500"/>
                                        <p:tgtEl>
                                          <p:spTgt spid="22532"/>
                                        </p:tgtEl>
                                      </p:cBhvr>
                                    </p:animEffect>
                                  </p:childTnLst>
                                </p:cTn>
                              </p:par>
                              <p:par>
                                <p:cTn id="14" presetID="10" presetClass="entr" presetSubtype="0" fill="hold" nodeType="withEffect">
                                  <p:stCondLst>
                                    <p:cond delay="0"/>
                                  </p:stCondLst>
                                  <p:childTnLst>
                                    <p:set>
                                      <p:cBhvr>
                                        <p:cTn id="15" dur="1" fill="hold">
                                          <p:stCondLst>
                                            <p:cond delay="0"/>
                                          </p:stCondLst>
                                        </p:cTn>
                                        <p:tgtEl>
                                          <p:spTgt spid="22531"/>
                                        </p:tgtEl>
                                        <p:attrNameLst>
                                          <p:attrName>style.visibility</p:attrName>
                                        </p:attrNameLst>
                                      </p:cBhvr>
                                      <p:to>
                                        <p:strVal val="visible"/>
                                      </p:to>
                                    </p:set>
                                    <p:animEffect transition="in" filter="fade">
                                      <p:cBhvr>
                                        <p:cTn id="16" dur="500"/>
                                        <p:tgtEl>
                                          <p:spTgt spid="22531"/>
                                        </p:tgtEl>
                                      </p:cBhvr>
                                    </p:animEffect>
                                  </p:childTnLst>
                                </p:cTn>
                              </p:par>
                              <p:par>
                                <p:cTn id="17" presetID="10" presetClass="entr" presetSubtype="0" fill="hold" nodeType="withEffect">
                                  <p:stCondLst>
                                    <p:cond delay="0"/>
                                  </p:stCondLst>
                                  <p:childTnLst>
                                    <p:set>
                                      <p:cBhvr>
                                        <p:cTn id="18" dur="1" fill="hold">
                                          <p:stCondLst>
                                            <p:cond delay="0"/>
                                          </p:stCondLst>
                                        </p:cTn>
                                        <p:tgtEl>
                                          <p:spTgt spid="22530"/>
                                        </p:tgtEl>
                                        <p:attrNameLst>
                                          <p:attrName>style.visibility</p:attrName>
                                        </p:attrNameLst>
                                      </p:cBhvr>
                                      <p:to>
                                        <p:strVal val="visible"/>
                                      </p:to>
                                    </p:set>
                                    <p:animEffect transition="in" filter="fade">
                                      <p:cBhvr>
                                        <p:cTn id="19" dur="500"/>
                                        <p:tgtEl>
                                          <p:spTgt spid="225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2" grpId="0" animBg="1"/>
      <p:bldP spid="22533" grpId="0" animBg="1"/>
      <p:bldP spid="22534"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6612" name="Picture 4" descr="web_demo_110112_A3_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907213"/>
          </a:xfrm>
          <a:prstGeom prst="rect">
            <a:avLst/>
          </a:prstGeom>
          <a:noFill/>
          <a:extLst>
            <a:ext uri="{909E8E84-426E-40DD-AFC4-6F175D3DCCD1}">
              <a14:hiddenFill xmlns:a14="http://schemas.microsoft.com/office/drawing/2010/main">
                <a:solidFill>
                  <a:srgbClr val="FFFFFF"/>
                </a:solidFill>
              </a14:hiddenFill>
            </a:ext>
          </a:extLst>
        </p:spPr>
      </p:pic>
      <p:sp>
        <p:nvSpPr>
          <p:cNvPr id="3085" name="Text Box 16"/>
          <p:cNvSpPr txBox="1">
            <a:spLocks noChangeArrowheads="1"/>
          </p:cNvSpPr>
          <p:nvPr/>
        </p:nvSpPr>
        <p:spPr bwMode="auto">
          <a:xfrm>
            <a:off x="644525" y="2606675"/>
            <a:ext cx="7853363" cy="1066800"/>
          </a:xfrm>
          <a:prstGeom prst="rect">
            <a:avLst/>
          </a:prstGeom>
          <a:gradFill rotWithShape="1">
            <a:gsLst>
              <a:gs pos="0">
                <a:srgbClr val="0033CC"/>
              </a:gs>
              <a:gs pos="50000">
                <a:srgbClr val="3399FF"/>
              </a:gs>
              <a:gs pos="100000">
                <a:srgbClr val="0033CC"/>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1600" b="1">
                <a:solidFill>
                  <a:schemeClr val="bg1"/>
                </a:solidFill>
                <a:latin typeface="Arial" charset="0"/>
                <a:ea typeface="ＭＳ Ｐゴシック" pitchFamily="50" charset="-128"/>
              </a:defRPr>
            </a:lvl1pPr>
            <a:lvl2pPr marL="742950" indent="-285750" eaLnBrk="0" hangingPunct="0">
              <a:defRPr kumimoji="1" sz="1600" b="1">
                <a:solidFill>
                  <a:schemeClr val="bg1"/>
                </a:solidFill>
                <a:latin typeface="Arial" charset="0"/>
                <a:ea typeface="ＭＳ Ｐゴシック" pitchFamily="50" charset="-128"/>
              </a:defRPr>
            </a:lvl2pPr>
            <a:lvl3pPr marL="1143000" indent="-228600" eaLnBrk="0" hangingPunct="0">
              <a:defRPr kumimoji="1" sz="1600" b="1">
                <a:solidFill>
                  <a:schemeClr val="bg1"/>
                </a:solidFill>
                <a:latin typeface="Arial" charset="0"/>
                <a:ea typeface="ＭＳ Ｐゴシック" pitchFamily="50" charset="-128"/>
              </a:defRPr>
            </a:lvl3pPr>
            <a:lvl4pPr marL="1600200" indent="-228600" eaLnBrk="0" hangingPunct="0">
              <a:defRPr kumimoji="1" sz="1600" b="1">
                <a:solidFill>
                  <a:schemeClr val="bg1"/>
                </a:solidFill>
                <a:latin typeface="Arial" charset="0"/>
                <a:ea typeface="ＭＳ Ｐゴシック" pitchFamily="50" charset="-128"/>
              </a:defRPr>
            </a:lvl4pPr>
            <a:lvl5pPr marL="2057400" indent="-228600" eaLnBrk="0" hangingPunct="0">
              <a:defRPr kumimoji="1" sz="1600" b="1">
                <a:solidFill>
                  <a:schemeClr val="bg1"/>
                </a:solidFill>
                <a:latin typeface="Arial" charset="0"/>
                <a:ea typeface="ＭＳ Ｐゴシック" pitchFamily="50" charset="-128"/>
              </a:defRPr>
            </a:lvl5pPr>
            <a:lvl6pPr marL="25146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6pPr>
            <a:lvl7pPr marL="29718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7pPr>
            <a:lvl8pPr marL="34290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8pPr>
            <a:lvl9pPr marL="38862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9pPr>
          </a:lstStyle>
          <a:p>
            <a:pPr eaLnBrk="1" hangingPunct="1"/>
            <a:r>
              <a:rPr lang="ja-JP" altLang="en-US" sz="3200"/>
              <a:t>住宅設備メーカーの営業ツールとして</a:t>
            </a:r>
            <a:br>
              <a:rPr lang="ja-JP" altLang="en-US" sz="3200"/>
            </a:br>
            <a:r>
              <a:rPr lang="ja-JP" altLang="en-US" sz="3200"/>
              <a:t>ご推奨いただいています。</a:t>
            </a:r>
            <a:endParaRPr kumimoji="0" lang="ja-JP" altLang="en-US" sz="32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085"/>
                                        </p:tgtEl>
                                        <p:attrNameLst>
                                          <p:attrName>style.visibility</p:attrName>
                                        </p:attrNameLst>
                                      </p:cBhvr>
                                      <p:to>
                                        <p:strVal val="visible"/>
                                      </p:to>
                                    </p:set>
                                    <p:animEffect transition="in" filter="fade">
                                      <p:cBhvr>
                                        <p:cTn id="7" dur="500"/>
                                        <p:tgtEl>
                                          <p:spTgt spid="30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85"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2"/>
          <p:cNvSpPr>
            <a:spLocks noGrp="1" noChangeArrowheads="1"/>
          </p:cNvSpPr>
          <p:nvPr>
            <p:ph type="title"/>
          </p:nvPr>
        </p:nvSpPr>
        <p:spPr/>
        <p:txBody>
          <a:bodyPr/>
          <a:lstStyle/>
          <a:p>
            <a:pPr eaLnBrk="1" hangingPunct="1"/>
            <a:r>
              <a:rPr lang="ja-JP" altLang="en-US" sz="4000">
                <a:solidFill>
                  <a:schemeClr val="bg1"/>
                </a:solidFill>
                <a:ea typeface="ＭＳ Ｐゴシック" pitchFamily="50" charset="-128"/>
              </a:rPr>
              <a:t>推奨道具類</a:t>
            </a:r>
          </a:p>
        </p:txBody>
      </p:sp>
      <p:grpSp>
        <p:nvGrpSpPr>
          <p:cNvPr id="2" name="Group 28"/>
          <p:cNvGrpSpPr>
            <a:grpSpLocks/>
          </p:cNvGrpSpPr>
          <p:nvPr/>
        </p:nvGrpSpPr>
        <p:grpSpPr bwMode="auto">
          <a:xfrm>
            <a:off x="4572000" y="3962400"/>
            <a:ext cx="4572000" cy="2501900"/>
            <a:chOff x="2880" y="2496"/>
            <a:chExt cx="2880" cy="1576"/>
          </a:xfrm>
        </p:grpSpPr>
        <p:sp>
          <p:nvSpPr>
            <p:cNvPr id="25616" name="Text Box 6"/>
            <p:cNvSpPr txBox="1">
              <a:spLocks noChangeArrowheads="1"/>
            </p:cNvSpPr>
            <p:nvPr/>
          </p:nvSpPr>
          <p:spPr bwMode="auto">
            <a:xfrm>
              <a:off x="2880" y="2496"/>
              <a:ext cx="2880"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a:spAutoFit/>
            </a:bodyPr>
            <a:lstStyle>
              <a:lvl1pPr eaLnBrk="0" hangingPunct="0">
                <a:defRPr kumimoji="1" sz="1600" b="1">
                  <a:solidFill>
                    <a:schemeClr val="bg1"/>
                  </a:solidFill>
                  <a:latin typeface="Arial" charset="0"/>
                  <a:ea typeface="ＭＳ Ｐゴシック" pitchFamily="50" charset="-128"/>
                </a:defRPr>
              </a:lvl1pPr>
              <a:lvl2pPr marL="742950" indent="-285750" eaLnBrk="0" hangingPunct="0">
                <a:defRPr kumimoji="1" sz="1600" b="1">
                  <a:solidFill>
                    <a:schemeClr val="bg1"/>
                  </a:solidFill>
                  <a:latin typeface="Arial" charset="0"/>
                  <a:ea typeface="ＭＳ Ｐゴシック" pitchFamily="50" charset="-128"/>
                </a:defRPr>
              </a:lvl2pPr>
              <a:lvl3pPr marL="1143000" indent="-228600" eaLnBrk="0" hangingPunct="0">
                <a:defRPr kumimoji="1" sz="1600" b="1">
                  <a:solidFill>
                    <a:schemeClr val="bg1"/>
                  </a:solidFill>
                  <a:latin typeface="Arial" charset="0"/>
                  <a:ea typeface="ＭＳ Ｐゴシック" pitchFamily="50" charset="-128"/>
                </a:defRPr>
              </a:lvl3pPr>
              <a:lvl4pPr marL="1600200" indent="-228600" eaLnBrk="0" hangingPunct="0">
                <a:defRPr kumimoji="1" sz="1600" b="1">
                  <a:solidFill>
                    <a:schemeClr val="bg1"/>
                  </a:solidFill>
                  <a:latin typeface="Arial" charset="0"/>
                  <a:ea typeface="ＭＳ Ｐゴシック" pitchFamily="50" charset="-128"/>
                </a:defRPr>
              </a:lvl4pPr>
              <a:lvl5pPr marL="2057400" indent="-228600" eaLnBrk="0" hangingPunct="0">
                <a:defRPr kumimoji="1" sz="1600" b="1">
                  <a:solidFill>
                    <a:schemeClr val="bg1"/>
                  </a:solidFill>
                  <a:latin typeface="Arial" charset="0"/>
                  <a:ea typeface="ＭＳ Ｐゴシック" pitchFamily="50" charset="-128"/>
                </a:defRPr>
              </a:lvl5pPr>
              <a:lvl6pPr marL="25146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6pPr>
              <a:lvl7pPr marL="29718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7pPr>
              <a:lvl8pPr marL="34290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8pPr>
              <a:lvl9pPr marL="38862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9pPr>
            </a:lstStyle>
            <a:p>
              <a:pPr eaLnBrk="1" hangingPunct="1"/>
              <a:r>
                <a:rPr lang="ja-JP" altLang="en-US" sz="2000"/>
                <a:t>スポンジ研磨材マイクロファイン</a:t>
              </a:r>
            </a:p>
          </p:txBody>
        </p:sp>
        <p:pic>
          <p:nvPicPr>
            <p:cNvPr id="25617" name="Picture 15" descr="P100032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40" y="2784"/>
              <a:ext cx="960" cy="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18" name="Text Box 17"/>
            <p:cNvSpPr txBox="1">
              <a:spLocks noChangeArrowheads="1"/>
            </p:cNvSpPr>
            <p:nvPr/>
          </p:nvSpPr>
          <p:spPr bwMode="auto">
            <a:xfrm>
              <a:off x="3312" y="3552"/>
              <a:ext cx="2016" cy="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0" algn="ctr">
                  <a:solidFill>
                    <a:srgbClr val="000000"/>
                  </a:solidFill>
                  <a:miter lim="800000"/>
                  <a:headEnd/>
                  <a:tailEnd/>
                </a14:hiddenLine>
              </a:ext>
            </a:extLst>
          </p:spPr>
          <p:txBody>
            <a:bodyPr>
              <a:spAutoFit/>
            </a:bodyPr>
            <a:lstStyle>
              <a:lvl1pPr eaLnBrk="0" hangingPunct="0">
                <a:defRPr kumimoji="1" sz="1600" b="1">
                  <a:solidFill>
                    <a:schemeClr val="bg1"/>
                  </a:solidFill>
                  <a:latin typeface="Arial" charset="0"/>
                  <a:ea typeface="ＭＳ Ｐゴシック" pitchFamily="50" charset="-128"/>
                </a:defRPr>
              </a:lvl1pPr>
              <a:lvl2pPr marL="742950" indent="-285750" eaLnBrk="0" hangingPunct="0">
                <a:defRPr kumimoji="1" sz="1600" b="1">
                  <a:solidFill>
                    <a:schemeClr val="bg1"/>
                  </a:solidFill>
                  <a:latin typeface="Arial" charset="0"/>
                  <a:ea typeface="ＭＳ Ｐゴシック" pitchFamily="50" charset="-128"/>
                </a:defRPr>
              </a:lvl2pPr>
              <a:lvl3pPr marL="1143000" indent="-228600" eaLnBrk="0" hangingPunct="0">
                <a:defRPr kumimoji="1" sz="1600" b="1">
                  <a:solidFill>
                    <a:schemeClr val="bg1"/>
                  </a:solidFill>
                  <a:latin typeface="Arial" charset="0"/>
                  <a:ea typeface="ＭＳ Ｐゴシック" pitchFamily="50" charset="-128"/>
                </a:defRPr>
              </a:lvl3pPr>
              <a:lvl4pPr marL="1600200" indent="-228600" eaLnBrk="0" hangingPunct="0">
                <a:defRPr kumimoji="1" sz="1600" b="1">
                  <a:solidFill>
                    <a:schemeClr val="bg1"/>
                  </a:solidFill>
                  <a:latin typeface="Arial" charset="0"/>
                  <a:ea typeface="ＭＳ Ｐゴシック" pitchFamily="50" charset="-128"/>
                </a:defRPr>
              </a:lvl4pPr>
              <a:lvl5pPr marL="2057400" indent="-228600" eaLnBrk="0" hangingPunct="0">
                <a:defRPr kumimoji="1" sz="1600" b="1">
                  <a:solidFill>
                    <a:schemeClr val="bg1"/>
                  </a:solidFill>
                  <a:latin typeface="Arial" charset="0"/>
                  <a:ea typeface="ＭＳ Ｐゴシック" pitchFamily="50" charset="-128"/>
                </a:defRPr>
              </a:lvl5pPr>
              <a:lvl6pPr marL="25146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6pPr>
              <a:lvl7pPr marL="29718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7pPr>
              <a:lvl8pPr marL="34290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8pPr>
              <a:lvl9pPr marL="38862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9pPr>
            </a:lstStyle>
            <a:p>
              <a:pPr algn="l" eaLnBrk="1" hangingPunct="1"/>
              <a:r>
                <a:rPr lang="ja-JP" altLang="en-US"/>
                <a:t>極細かな研磨材を含んだスポンジ。</a:t>
              </a:r>
              <a:br>
                <a:rPr lang="ja-JP" altLang="en-US"/>
              </a:br>
              <a:r>
                <a:rPr lang="ja-JP" altLang="en-US"/>
                <a:t>アルミ・ステンレス・陶磁器製品などに使用</a:t>
              </a:r>
            </a:p>
          </p:txBody>
        </p:sp>
      </p:grpSp>
      <p:grpSp>
        <p:nvGrpSpPr>
          <p:cNvPr id="3" name="Group 26"/>
          <p:cNvGrpSpPr>
            <a:grpSpLocks/>
          </p:cNvGrpSpPr>
          <p:nvPr/>
        </p:nvGrpSpPr>
        <p:grpSpPr bwMode="auto">
          <a:xfrm>
            <a:off x="4572000" y="1371600"/>
            <a:ext cx="4572000" cy="1965325"/>
            <a:chOff x="2880" y="864"/>
            <a:chExt cx="2880" cy="1238"/>
          </a:xfrm>
        </p:grpSpPr>
        <p:sp>
          <p:nvSpPr>
            <p:cNvPr id="25613" name="Text Box 7"/>
            <p:cNvSpPr txBox="1">
              <a:spLocks noChangeArrowheads="1"/>
            </p:cNvSpPr>
            <p:nvPr/>
          </p:nvSpPr>
          <p:spPr bwMode="auto">
            <a:xfrm>
              <a:off x="2880" y="864"/>
              <a:ext cx="2880"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a:spAutoFit/>
            </a:bodyPr>
            <a:lstStyle>
              <a:lvl1pPr eaLnBrk="0" hangingPunct="0">
                <a:defRPr kumimoji="1" sz="1600" b="1">
                  <a:solidFill>
                    <a:schemeClr val="bg1"/>
                  </a:solidFill>
                  <a:latin typeface="Arial" charset="0"/>
                  <a:ea typeface="ＭＳ Ｐゴシック" pitchFamily="50" charset="-128"/>
                </a:defRPr>
              </a:lvl1pPr>
              <a:lvl2pPr marL="742950" indent="-285750" eaLnBrk="0" hangingPunct="0">
                <a:defRPr kumimoji="1" sz="1600" b="1">
                  <a:solidFill>
                    <a:schemeClr val="bg1"/>
                  </a:solidFill>
                  <a:latin typeface="Arial" charset="0"/>
                  <a:ea typeface="ＭＳ Ｐゴシック" pitchFamily="50" charset="-128"/>
                </a:defRPr>
              </a:lvl2pPr>
              <a:lvl3pPr marL="1143000" indent="-228600" eaLnBrk="0" hangingPunct="0">
                <a:defRPr kumimoji="1" sz="1600" b="1">
                  <a:solidFill>
                    <a:schemeClr val="bg1"/>
                  </a:solidFill>
                  <a:latin typeface="Arial" charset="0"/>
                  <a:ea typeface="ＭＳ Ｐゴシック" pitchFamily="50" charset="-128"/>
                </a:defRPr>
              </a:lvl3pPr>
              <a:lvl4pPr marL="1600200" indent="-228600" eaLnBrk="0" hangingPunct="0">
                <a:defRPr kumimoji="1" sz="1600" b="1">
                  <a:solidFill>
                    <a:schemeClr val="bg1"/>
                  </a:solidFill>
                  <a:latin typeface="Arial" charset="0"/>
                  <a:ea typeface="ＭＳ Ｐゴシック" pitchFamily="50" charset="-128"/>
                </a:defRPr>
              </a:lvl4pPr>
              <a:lvl5pPr marL="2057400" indent="-228600" eaLnBrk="0" hangingPunct="0">
                <a:defRPr kumimoji="1" sz="1600" b="1">
                  <a:solidFill>
                    <a:schemeClr val="bg1"/>
                  </a:solidFill>
                  <a:latin typeface="Arial" charset="0"/>
                  <a:ea typeface="ＭＳ Ｐゴシック" pitchFamily="50" charset="-128"/>
                </a:defRPr>
              </a:lvl5pPr>
              <a:lvl6pPr marL="25146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6pPr>
              <a:lvl7pPr marL="29718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7pPr>
              <a:lvl8pPr marL="34290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8pPr>
              <a:lvl9pPr marL="38862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9pPr>
            </a:lstStyle>
            <a:p>
              <a:pPr eaLnBrk="1" hangingPunct="1"/>
              <a:r>
                <a:rPr lang="ja-JP" altLang="en-US" sz="2000"/>
                <a:t>ダイヤモンドパッド　カガミ用＃４</a:t>
              </a:r>
            </a:p>
          </p:txBody>
        </p:sp>
        <p:pic>
          <p:nvPicPr>
            <p:cNvPr id="25614" name="Picture 18" descr="P100032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40" y="1152"/>
              <a:ext cx="960" cy="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15" name="Text Box 20"/>
            <p:cNvSpPr txBox="1">
              <a:spLocks noChangeArrowheads="1"/>
            </p:cNvSpPr>
            <p:nvPr/>
          </p:nvSpPr>
          <p:spPr bwMode="auto">
            <a:xfrm>
              <a:off x="3312" y="1890"/>
              <a:ext cx="2016"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0" algn="ctr">
                  <a:solidFill>
                    <a:srgbClr val="000000"/>
                  </a:solidFill>
                  <a:miter lim="800000"/>
                  <a:headEnd/>
                  <a:tailEnd/>
                </a14:hiddenLine>
              </a:ext>
            </a:extLst>
          </p:spPr>
          <p:txBody>
            <a:bodyPr>
              <a:spAutoFit/>
            </a:bodyPr>
            <a:lstStyle>
              <a:lvl1pPr eaLnBrk="0" hangingPunct="0">
                <a:defRPr kumimoji="1" sz="1600" b="1">
                  <a:solidFill>
                    <a:schemeClr val="bg1"/>
                  </a:solidFill>
                  <a:latin typeface="Arial" charset="0"/>
                  <a:ea typeface="ＭＳ Ｐゴシック" pitchFamily="50" charset="-128"/>
                </a:defRPr>
              </a:lvl1pPr>
              <a:lvl2pPr marL="742950" indent="-285750" eaLnBrk="0" hangingPunct="0">
                <a:defRPr kumimoji="1" sz="1600" b="1">
                  <a:solidFill>
                    <a:schemeClr val="bg1"/>
                  </a:solidFill>
                  <a:latin typeface="Arial" charset="0"/>
                  <a:ea typeface="ＭＳ Ｐゴシック" pitchFamily="50" charset="-128"/>
                </a:defRPr>
              </a:lvl2pPr>
              <a:lvl3pPr marL="1143000" indent="-228600" eaLnBrk="0" hangingPunct="0">
                <a:defRPr kumimoji="1" sz="1600" b="1">
                  <a:solidFill>
                    <a:schemeClr val="bg1"/>
                  </a:solidFill>
                  <a:latin typeface="Arial" charset="0"/>
                  <a:ea typeface="ＭＳ Ｐゴシック" pitchFamily="50" charset="-128"/>
                </a:defRPr>
              </a:lvl3pPr>
              <a:lvl4pPr marL="1600200" indent="-228600" eaLnBrk="0" hangingPunct="0">
                <a:defRPr kumimoji="1" sz="1600" b="1">
                  <a:solidFill>
                    <a:schemeClr val="bg1"/>
                  </a:solidFill>
                  <a:latin typeface="Arial" charset="0"/>
                  <a:ea typeface="ＭＳ Ｐゴシック" pitchFamily="50" charset="-128"/>
                </a:defRPr>
              </a:lvl4pPr>
              <a:lvl5pPr marL="2057400" indent="-228600" eaLnBrk="0" hangingPunct="0">
                <a:defRPr kumimoji="1" sz="1600" b="1">
                  <a:solidFill>
                    <a:schemeClr val="bg1"/>
                  </a:solidFill>
                  <a:latin typeface="Arial" charset="0"/>
                  <a:ea typeface="ＭＳ Ｐゴシック" pitchFamily="50" charset="-128"/>
                </a:defRPr>
              </a:lvl5pPr>
              <a:lvl6pPr marL="25146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6pPr>
              <a:lvl7pPr marL="29718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7pPr>
              <a:lvl8pPr marL="34290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8pPr>
              <a:lvl9pPr marL="38862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9pPr>
            </a:lstStyle>
            <a:p>
              <a:pPr algn="l" eaLnBrk="1" hangingPunct="1"/>
              <a:r>
                <a:rPr lang="ja-JP" altLang="en-US"/>
                <a:t>カガミ・ポリカーボネイト製品に使用。</a:t>
              </a:r>
            </a:p>
          </p:txBody>
        </p:sp>
      </p:grpSp>
      <p:grpSp>
        <p:nvGrpSpPr>
          <p:cNvPr id="4" name="Group 27"/>
          <p:cNvGrpSpPr>
            <a:grpSpLocks/>
          </p:cNvGrpSpPr>
          <p:nvPr/>
        </p:nvGrpSpPr>
        <p:grpSpPr bwMode="auto">
          <a:xfrm>
            <a:off x="0" y="1371600"/>
            <a:ext cx="4572000" cy="3352800"/>
            <a:chOff x="0" y="864"/>
            <a:chExt cx="2880" cy="2112"/>
          </a:xfrm>
        </p:grpSpPr>
        <p:grpSp>
          <p:nvGrpSpPr>
            <p:cNvPr id="25606" name="Group 25"/>
            <p:cNvGrpSpPr>
              <a:grpSpLocks/>
            </p:cNvGrpSpPr>
            <p:nvPr/>
          </p:nvGrpSpPr>
          <p:grpSpPr bwMode="auto">
            <a:xfrm>
              <a:off x="288" y="2207"/>
              <a:ext cx="2592" cy="769"/>
              <a:chOff x="288" y="2207"/>
              <a:chExt cx="2592" cy="769"/>
            </a:xfrm>
          </p:grpSpPr>
          <p:pic>
            <p:nvPicPr>
              <p:cNvPr id="25611" name="Picture 11" descr="P100032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8" y="2256"/>
                <a:ext cx="960" cy="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12" name="Text Box 14"/>
              <p:cNvSpPr txBox="1">
                <a:spLocks noChangeArrowheads="1"/>
              </p:cNvSpPr>
              <p:nvPr/>
            </p:nvSpPr>
            <p:spPr bwMode="auto">
              <a:xfrm>
                <a:off x="1296" y="2207"/>
                <a:ext cx="1584" cy="6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a:spAutoFit/>
              </a:bodyPr>
              <a:lstStyle>
                <a:lvl1pPr eaLnBrk="0" hangingPunct="0">
                  <a:defRPr kumimoji="1" sz="1600" b="1">
                    <a:solidFill>
                      <a:schemeClr val="bg1"/>
                    </a:solidFill>
                    <a:latin typeface="Arial" charset="0"/>
                    <a:ea typeface="ＭＳ Ｐゴシック" pitchFamily="50" charset="-128"/>
                  </a:defRPr>
                </a:lvl1pPr>
                <a:lvl2pPr marL="742950" indent="-285750" eaLnBrk="0" hangingPunct="0">
                  <a:defRPr kumimoji="1" sz="1600" b="1">
                    <a:solidFill>
                      <a:schemeClr val="bg1"/>
                    </a:solidFill>
                    <a:latin typeface="Arial" charset="0"/>
                    <a:ea typeface="ＭＳ Ｐゴシック" pitchFamily="50" charset="-128"/>
                  </a:defRPr>
                </a:lvl2pPr>
                <a:lvl3pPr marL="1143000" indent="-228600" eaLnBrk="0" hangingPunct="0">
                  <a:defRPr kumimoji="1" sz="1600" b="1">
                    <a:solidFill>
                      <a:schemeClr val="bg1"/>
                    </a:solidFill>
                    <a:latin typeface="Arial" charset="0"/>
                    <a:ea typeface="ＭＳ Ｐゴシック" pitchFamily="50" charset="-128"/>
                  </a:defRPr>
                </a:lvl3pPr>
                <a:lvl4pPr marL="1600200" indent="-228600" eaLnBrk="0" hangingPunct="0">
                  <a:defRPr kumimoji="1" sz="1600" b="1">
                    <a:solidFill>
                      <a:schemeClr val="bg1"/>
                    </a:solidFill>
                    <a:latin typeface="Arial" charset="0"/>
                    <a:ea typeface="ＭＳ Ｐゴシック" pitchFamily="50" charset="-128"/>
                  </a:defRPr>
                </a:lvl4pPr>
                <a:lvl5pPr marL="2057400" indent="-228600" eaLnBrk="0" hangingPunct="0">
                  <a:defRPr kumimoji="1" sz="1600" b="1">
                    <a:solidFill>
                      <a:schemeClr val="bg1"/>
                    </a:solidFill>
                    <a:latin typeface="Arial" charset="0"/>
                    <a:ea typeface="ＭＳ Ｐゴシック" pitchFamily="50" charset="-128"/>
                  </a:defRPr>
                </a:lvl5pPr>
                <a:lvl6pPr marL="25146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6pPr>
                <a:lvl7pPr marL="29718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7pPr>
                <a:lvl8pPr marL="34290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8pPr>
                <a:lvl9pPr marL="38862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9pPr>
              </a:lstStyle>
              <a:p>
                <a:pPr algn="l" eaLnBrk="1" hangingPunct="1"/>
                <a:r>
                  <a:rPr lang="ja-JP" altLang="en-US" sz="2000"/>
                  <a:t>茶パッド：</a:t>
                </a:r>
              </a:p>
              <a:p>
                <a:pPr algn="l" eaLnBrk="1" hangingPunct="1"/>
                <a:r>
                  <a:rPr lang="ja-JP" altLang="en-US"/>
                  <a:t>研磨材を含んだパッド。</a:t>
                </a:r>
                <a:br>
                  <a:rPr lang="ja-JP" altLang="en-US"/>
                </a:br>
                <a:r>
                  <a:rPr lang="ja-JP" altLang="en-US"/>
                  <a:t>外壁タイルなどで使用。</a:t>
                </a:r>
              </a:p>
            </p:txBody>
          </p:sp>
        </p:grpSp>
        <p:grpSp>
          <p:nvGrpSpPr>
            <p:cNvPr id="25607" name="Group 24"/>
            <p:cNvGrpSpPr>
              <a:grpSpLocks/>
            </p:cNvGrpSpPr>
            <p:nvPr/>
          </p:nvGrpSpPr>
          <p:grpSpPr bwMode="auto">
            <a:xfrm>
              <a:off x="0" y="864"/>
              <a:ext cx="2880" cy="1055"/>
              <a:chOff x="0" y="864"/>
              <a:chExt cx="2880" cy="1055"/>
            </a:xfrm>
          </p:grpSpPr>
          <p:pic>
            <p:nvPicPr>
              <p:cNvPr id="25608" name="Picture 9" descr="P100032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8" y="1199"/>
                <a:ext cx="960" cy="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9" name="Text Box 13"/>
              <p:cNvSpPr txBox="1">
                <a:spLocks noChangeArrowheads="1"/>
              </p:cNvSpPr>
              <p:nvPr/>
            </p:nvSpPr>
            <p:spPr bwMode="auto">
              <a:xfrm>
                <a:off x="1296" y="1151"/>
                <a:ext cx="1584" cy="6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a:spAutoFit/>
              </a:bodyPr>
              <a:lstStyle>
                <a:lvl1pPr eaLnBrk="0" hangingPunct="0">
                  <a:defRPr kumimoji="1" sz="1600" b="1">
                    <a:solidFill>
                      <a:schemeClr val="bg1"/>
                    </a:solidFill>
                    <a:latin typeface="Arial" charset="0"/>
                    <a:ea typeface="ＭＳ Ｐゴシック" pitchFamily="50" charset="-128"/>
                  </a:defRPr>
                </a:lvl1pPr>
                <a:lvl2pPr marL="742950" indent="-285750" eaLnBrk="0" hangingPunct="0">
                  <a:defRPr kumimoji="1" sz="1600" b="1">
                    <a:solidFill>
                      <a:schemeClr val="bg1"/>
                    </a:solidFill>
                    <a:latin typeface="Arial" charset="0"/>
                    <a:ea typeface="ＭＳ Ｐゴシック" pitchFamily="50" charset="-128"/>
                  </a:defRPr>
                </a:lvl2pPr>
                <a:lvl3pPr marL="1143000" indent="-228600" eaLnBrk="0" hangingPunct="0">
                  <a:defRPr kumimoji="1" sz="1600" b="1">
                    <a:solidFill>
                      <a:schemeClr val="bg1"/>
                    </a:solidFill>
                    <a:latin typeface="Arial" charset="0"/>
                    <a:ea typeface="ＭＳ Ｐゴシック" pitchFamily="50" charset="-128"/>
                  </a:defRPr>
                </a:lvl3pPr>
                <a:lvl4pPr marL="1600200" indent="-228600" eaLnBrk="0" hangingPunct="0">
                  <a:defRPr kumimoji="1" sz="1600" b="1">
                    <a:solidFill>
                      <a:schemeClr val="bg1"/>
                    </a:solidFill>
                    <a:latin typeface="Arial" charset="0"/>
                    <a:ea typeface="ＭＳ Ｐゴシック" pitchFamily="50" charset="-128"/>
                  </a:defRPr>
                </a:lvl4pPr>
                <a:lvl5pPr marL="2057400" indent="-228600" eaLnBrk="0" hangingPunct="0">
                  <a:defRPr kumimoji="1" sz="1600" b="1">
                    <a:solidFill>
                      <a:schemeClr val="bg1"/>
                    </a:solidFill>
                    <a:latin typeface="Arial" charset="0"/>
                    <a:ea typeface="ＭＳ Ｐゴシック" pitchFamily="50" charset="-128"/>
                  </a:defRPr>
                </a:lvl5pPr>
                <a:lvl6pPr marL="25146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6pPr>
                <a:lvl7pPr marL="29718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7pPr>
                <a:lvl8pPr marL="34290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8pPr>
                <a:lvl9pPr marL="38862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9pPr>
              </a:lstStyle>
              <a:p>
                <a:pPr algn="l" eaLnBrk="1" hangingPunct="1"/>
                <a:r>
                  <a:rPr lang="ja-JP" altLang="en-US" sz="2000"/>
                  <a:t>白パッド：</a:t>
                </a:r>
              </a:p>
              <a:p>
                <a:pPr algn="l" eaLnBrk="1" hangingPunct="1"/>
                <a:r>
                  <a:rPr lang="ja-JP" altLang="en-US"/>
                  <a:t>研磨材を含まないパッド。デリケートな素材に使用。</a:t>
                </a:r>
              </a:p>
            </p:txBody>
          </p:sp>
          <p:sp>
            <p:nvSpPr>
              <p:cNvPr id="25610" name="Text Box 21"/>
              <p:cNvSpPr txBox="1">
                <a:spLocks noChangeArrowheads="1"/>
              </p:cNvSpPr>
              <p:nvPr/>
            </p:nvSpPr>
            <p:spPr bwMode="auto">
              <a:xfrm>
                <a:off x="0" y="864"/>
                <a:ext cx="1392"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a:spAutoFit/>
              </a:bodyPr>
              <a:lstStyle>
                <a:lvl1pPr eaLnBrk="0" hangingPunct="0">
                  <a:defRPr kumimoji="1" sz="1600" b="1">
                    <a:solidFill>
                      <a:schemeClr val="bg1"/>
                    </a:solidFill>
                    <a:latin typeface="Arial" charset="0"/>
                    <a:ea typeface="ＭＳ Ｐゴシック" pitchFamily="50" charset="-128"/>
                  </a:defRPr>
                </a:lvl1pPr>
                <a:lvl2pPr marL="742950" indent="-285750" eaLnBrk="0" hangingPunct="0">
                  <a:defRPr kumimoji="1" sz="1600" b="1">
                    <a:solidFill>
                      <a:schemeClr val="bg1"/>
                    </a:solidFill>
                    <a:latin typeface="Arial" charset="0"/>
                    <a:ea typeface="ＭＳ Ｐゴシック" pitchFamily="50" charset="-128"/>
                  </a:defRPr>
                </a:lvl2pPr>
                <a:lvl3pPr marL="1143000" indent="-228600" eaLnBrk="0" hangingPunct="0">
                  <a:defRPr kumimoji="1" sz="1600" b="1">
                    <a:solidFill>
                      <a:schemeClr val="bg1"/>
                    </a:solidFill>
                    <a:latin typeface="Arial" charset="0"/>
                    <a:ea typeface="ＭＳ Ｐゴシック" pitchFamily="50" charset="-128"/>
                  </a:defRPr>
                </a:lvl3pPr>
                <a:lvl4pPr marL="1600200" indent="-228600" eaLnBrk="0" hangingPunct="0">
                  <a:defRPr kumimoji="1" sz="1600" b="1">
                    <a:solidFill>
                      <a:schemeClr val="bg1"/>
                    </a:solidFill>
                    <a:latin typeface="Arial" charset="0"/>
                    <a:ea typeface="ＭＳ Ｐゴシック" pitchFamily="50" charset="-128"/>
                  </a:defRPr>
                </a:lvl4pPr>
                <a:lvl5pPr marL="2057400" indent="-228600" eaLnBrk="0" hangingPunct="0">
                  <a:defRPr kumimoji="1" sz="1600" b="1">
                    <a:solidFill>
                      <a:schemeClr val="bg1"/>
                    </a:solidFill>
                    <a:latin typeface="Arial" charset="0"/>
                    <a:ea typeface="ＭＳ Ｐゴシック" pitchFamily="50" charset="-128"/>
                  </a:defRPr>
                </a:lvl5pPr>
                <a:lvl6pPr marL="25146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6pPr>
                <a:lvl7pPr marL="29718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7pPr>
                <a:lvl8pPr marL="34290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8pPr>
                <a:lvl9pPr marL="38862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9pPr>
              </a:lstStyle>
              <a:p>
                <a:pPr eaLnBrk="1" hangingPunct="1"/>
                <a:r>
                  <a:rPr lang="ja-JP" altLang="en-US" sz="2000"/>
                  <a:t>パッド類</a:t>
                </a:r>
              </a:p>
            </p:txBody>
          </p:sp>
        </p:gr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17090"/>
                                        </p:tgtEl>
                                        <p:attrNameLst>
                                          <p:attrName>style.visibility</p:attrName>
                                        </p:attrNameLst>
                                      </p:cBhvr>
                                      <p:to>
                                        <p:strVal val="visible"/>
                                      </p:to>
                                    </p:set>
                                    <p:animEffect transition="in" filter="fade">
                                      <p:cBhvr>
                                        <p:cTn id="7" dur="500"/>
                                        <p:tgtEl>
                                          <p:spTgt spid="217090"/>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par>
                                <p:cTn id="14" presetID="10" presetClass="entr" presetSubtype="0"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7090"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9874" name="Rectangle 2"/>
          <p:cNvSpPr>
            <a:spLocks noGrp="1" noChangeArrowheads="1"/>
          </p:cNvSpPr>
          <p:nvPr>
            <p:ph type="title"/>
          </p:nvPr>
        </p:nvSpPr>
        <p:spPr>
          <a:xfrm>
            <a:off x="457200" y="0"/>
            <a:ext cx="8229600" cy="1143000"/>
          </a:xfrm>
        </p:spPr>
        <p:txBody>
          <a:bodyPr/>
          <a:lstStyle/>
          <a:p>
            <a:pPr eaLnBrk="1" hangingPunct="1"/>
            <a:r>
              <a:rPr lang="ja-JP" altLang="en-US">
                <a:solidFill>
                  <a:schemeClr val="bg1"/>
                </a:solidFill>
                <a:ea typeface="ＭＳ Ｐゴシック" pitchFamily="50" charset="-128"/>
              </a:rPr>
              <a:t>タイルクリーナー（</a:t>
            </a:r>
            <a:r>
              <a:rPr lang="en-US" altLang="ja-JP">
                <a:solidFill>
                  <a:schemeClr val="bg1"/>
                </a:solidFill>
                <a:ea typeface="ＭＳ Ｐゴシック" pitchFamily="50" charset="-128"/>
              </a:rPr>
              <a:t>TS-101</a:t>
            </a:r>
            <a:r>
              <a:rPr lang="ja-JP" altLang="en-US">
                <a:solidFill>
                  <a:schemeClr val="bg1"/>
                </a:solidFill>
                <a:ea typeface="ＭＳ Ｐゴシック" pitchFamily="50" charset="-128"/>
              </a:rPr>
              <a:t>）</a:t>
            </a:r>
          </a:p>
        </p:txBody>
      </p:sp>
      <p:sp>
        <p:nvSpPr>
          <p:cNvPr id="719875" name="Rectangle 3"/>
          <p:cNvSpPr>
            <a:spLocks noGrp="1" noChangeArrowheads="1"/>
          </p:cNvSpPr>
          <p:nvPr>
            <p:ph type="body" sz="half" idx="1"/>
          </p:nvPr>
        </p:nvSpPr>
        <p:spPr>
          <a:xfrm>
            <a:off x="762000" y="1447800"/>
            <a:ext cx="5410200" cy="4572000"/>
          </a:xfrm>
        </p:spPr>
        <p:txBody>
          <a:bodyPr/>
          <a:lstStyle/>
          <a:p>
            <a:pPr eaLnBrk="1" hangingPunct="1"/>
            <a:r>
              <a:rPr lang="ja-JP" altLang="en-US" sz="2800">
                <a:solidFill>
                  <a:schemeClr val="bg1"/>
                </a:solidFill>
                <a:ea typeface="ＭＳ Ｐゴシック" pitchFamily="50" charset="-128"/>
              </a:rPr>
              <a:t>対象</a:t>
            </a:r>
            <a:r>
              <a:rPr lang="en-US" altLang="ja-JP" sz="2800">
                <a:solidFill>
                  <a:schemeClr val="bg1"/>
                </a:solidFill>
                <a:ea typeface="ＭＳ Ｐゴシック" pitchFamily="50" charset="-128"/>
              </a:rPr>
              <a:t>:</a:t>
            </a:r>
          </a:p>
          <a:p>
            <a:pPr lvl="1" eaLnBrk="1" hangingPunct="1"/>
            <a:r>
              <a:rPr lang="ja-JP" altLang="en-US" sz="2400">
                <a:solidFill>
                  <a:schemeClr val="bg1"/>
                </a:solidFill>
                <a:ea typeface="ＭＳ Ｐゴシック" pitchFamily="50" charset="-128"/>
              </a:rPr>
              <a:t>タイル　（玄関、外壁、トイレ）</a:t>
            </a:r>
          </a:p>
          <a:p>
            <a:pPr lvl="1" eaLnBrk="1" hangingPunct="1"/>
            <a:r>
              <a:rPr lang="ja-JP" altLang="en-US" sz="2400">
                <a:solidFill>
                  <a:schemeClr val="bg1"/>
                </a:solidFill>
                <a:ea typeface="ＭＳ Ｐゴシック" pitchFamily="50" charset="-128"/>
              </a:rPr>
              <a:t>陶磁器　（洗面台、お風呂）</a:t>
            </a:r>
          </a:p>
          <a:p>
            <a:pPr lvl="1" eaLnBrk="1" hangingPunct="1"/>
            <a:endParaRPr lang="ja-JP" altLang="en-US" sz="2400">
              <a:solidFill>
                <a:schemeClr val="bg1"/>
              </a:solidFill>
              <a:ea typeface="ＭＳ Ｐゴシック" pitchFamily="50" charset="-128"/>
            </a:endParaRPr>
          </a:p>
          <a:p>
            <a:pPr eaLnBrk="1" hangingPunct="1"/>
            <a:r>
              <a:rPr lang="ja-JP" altLang="en-US" sz="2800">
                <a:solidFill>
                  <a:schemeClr val="bg1"/>
                </a:solidFill>
                <a:ea typeface="ＭＳ Ｐゴシック" pitchFamily="50" charset="-128"/>
              </a:rPr>
              <a:t>こんな汚れに・・・・・・</a:t>
            </a:r>
            <a:endParaRPr lang="en-US" altLang="ja-JP" sz="2800">
              <a:solidFill>
                <a:schemeClr val="bg1"/>
              </a:solidFill>
              <a:ea typeface="ＭＳ Ｐゴシック" pitchFamily="50" charset="-128"/>
            </a:endParaRPr>
          </a:p>
          <a:p>
            <a:pPr lvl="1" eaLnBrk="1" hangingPunct="1"/>
            <a:r>
              <a:rPr lang="ja-JP" altLang="en-US" sz="2400">
                <a:solidFill>
                  <a:schemeClr val="bg1"/>
                </a:solidFill>
                <a:ea typeface="ＭＳ Ｐゴシック" pitchFamily="50" charset="-128"/>
              </a:rPr>
              <a:t>ガンコな汚れ</a:t>
            </a:r>
          </a:p>
          <a:p>
            <a:pPr lvl="1" eaLnBrk="1" hangingPunct="1"/>
            <a:r>
              <a:rPr lang="ja-JP" altLang="en-US" sz="2400">
                <a:solidFill>
                  <a:schemeClr val="bg1"/>
                </a:solidFill>
                <a:ea typeface="ＭＳ Ｐゴシック" pitchFamily="50" charset="-128"/>
              </a:rPr>
              <a:t>薄いサビ汚れ・エフロ汚れ</a:t>
            </a:r>
          </a:p>
          <a:p>
            <a:pPr lvl="1" eaLnBrk="1" hangingPunct="1"/>
            <a:r>
              <a:rPr lang="ja-JP" altLang="en-US" sz="2400">
                <a:solidFill>
                  <a:schemeClr val="bg1"/>
                </a:solidFill>
                <a:ea typeface="ＭＳ Ｐゴシック" pitchFamily="50" charset="-128"/>
              </a:rPr>
              <a:t>シーリング材のブリード</a:t>
            </a:r>
          </a:p>
        </p:txBody>
      </p:sp>
      <p:pic>
        <p:nvPicPr>
          <p:cNvPr id="719876" name="Picture 4" descr="TS-101_300"/>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6629400" y="1219200"/>
            <a:ext cx="2103438" cy="5181600"/>
          </a:xfrm>
          <a:noFill/>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19874"/>
                                        </p:tgtEl>
                                        <p:attrNameLst>
                                          <p:attrName>style.visibility</p:attrName>
                                        </p:attrNameLst>
                                      </p:cBhvr>
                                      <p:to>
                                        <p:strVal val="visible"/>
                                      </p:to>
                                    </p:set>
                                    <p:animEffect transition="in" filter="fade">
                                      <p:cBhvr>
                                        <p:cTn id="7" dur="500"/>
                                        <p:tgtEl>
                                          <p:spTgt spid="71987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19875">
                                            <p:txEl>
                                              <p:pRg st="0" end="0"/>
                                            </p:txEl>
                                          </p:spTgt>
                                        </p:tgtEl>
                                        <p:attrNameLst>
                                          <p:attrName>style.visibility</p:attrName>
                                        </p:attrNameLst>
                                      </p:cBhvr>
                                      <p:to>
                                        <p:strVal val="visible"/>
                                      </p:to>
                                    </p:set>
                                    <p:animEffect transition="in" filter="fade">
                                      <p:cBhvr>
                                        <p:cTn id="10" dur="500"/>
                                        <p:tgtEl>
                                          <p:spTgt spid="719875">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19875">
                                            <p:txEl>
                                              <p:pRg st="1" end="1"/>
                                            </p:txEl>
                                          </p:spTgt>
                                        </p:tgtEl>
                                        <p:attrNameLst>
                                          <p:attrName>style.visibility</p:attrName>
                                        </p:attrNameLst>
                                      </p:cBhvr>
                                      <p:to>
                                        <p:strVal val="visible"/>
                                      </p:to>
                                    </p:set>
                                    <p:animEffect transition="in" filter="fade">
                                      <p:cBhvr>
                                        <p:cTn id="13" dur="500"/>
                                        <p:tgtEl>
                                          <p:spTgt spid="719875">
                                            <p:txEl>
                                              <p:pRg st="1" end="1"/>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19875">
                                            <p:txEl>
                                              <p:pRg st="2" end="2"/>
                                            </p:txEl>
                                          </p:spTgt>
                                        </p:tgtEl>
                                        <p:attrNameLst>
                                          <p:attrName>style.visibility</p:attrName>
                                        </p:attrNameLst>
                                      </p:cBhvr>
                                      <p:to>
                                        <p:strVal val="visible"/>
                                      </p:to>
                                    </p:set>
                                    <p:animEffect transition="in" filter="fade">
                                      <p:cBhvr>
                                        <p:cTn id="16" dur="500"/>
                                        <p:tgtEl>
                                          <p:spTgt spid="719875">
                                            <p:txEl>
                                              <p:pRg st="2" end="2"/>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719875">
                                            <p:txEl>
                                              <p:pRg st="4" end="4"/>
                                            </p:txEl>
                                          </p:spTgt>
                                        </p:tgtEl>
                                        <p:attrNameLst>
                                          <p:attrName>style.visibility</p:attrName>
                                        </p:attrNameLst>
                                      </p:cBhvr>
                                      <p:to>
                                        <p:strVal val="visible"/>
                                      </p:to>
                                    </p:set>
                                    <p:animEffect transition="in" filter="fade">
                                      <p:cBhvr>
                                        <p:cTn id="19" dur="500"/>
                                        <p:tgtEl>
                                          <p:spTgt spid="719875">
                                            <p:txEl>
                                              <p:pRg st="4" end="4"/>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719875">
                                            <p:txEl>
                                              <p:pRg st="5" end="5"/>
                                            </p:txEl>
                                          </p:spTgt>
                                        </p:tgtEl>
                                        <p:attrNameLst>
                                          <p:attrName>style.visibility</p:attrName>
                                        </p:attrNameLst>
                                      </p:cBhvr>
                                      <p:to>
                                        <p:strVal val="visible"/>
                                      </p:to>
                                    </p:set>
                                    <p:animEffect transition="in" filter="fade">
                                      <p:cBhvr>
                                        <p:cTn id="22" dur="500"/>
                                        <p:tgtEl>
                                          <p:spTgt spid="719875">
                                            <p:txEl>
                                              <p:pRg st="5" end="5"/>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719875">
                                            <p:txEl>
                                              <p:pRg st="6" end="6"/>
                                            </p:txEl>
                                          </p:spTgt>
                                        </p:tgtEl>
                                        <p:attrNameLst>
                                          <p:attrName>style.visibility</p:attrName>
                                        </p:attrNameLst>
                                      </p:cBhvr>
                                      <p:to>
                                        <p:strVal val="visible"/>
                                      </p:to>
                                    </p:set>
                                    <p:animEffect transition="in" filter="fade">
                                      <p:cBhvr>
                                        <p:cTn id="25" dur="500"/>
                                        <p:tgtEl>
                                          <p:spTgt spid="719875">
                                            <p:txEl>
                                              <p:pRg st="6" end="6"/>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719875">
                                            <p:txEl>
                                              <p:pRg st="7" end="7"/>
                                            </p:txEl>
                                          </p:spTgt>
                                        </p:tgtEl>
                                        <p:attrNameLst>
                                          <p:attrName>style.visibility</p:attrName>
                                        </p:attrNameLst>
                                      </p:cBhvr>
                                      <p:to>
                                        <p:strVal val="visible"/>
                                      </p:to>
                                    </p:set>
                                    <p:animEffect transition="in" filter="fade">
                                      <p:cBhvr>
                                        <p:cTn id="28" dur="500"/>
                                        <p:tgtEl>
                                          <p:spTgt spid="719875">
                                            <p:txEl>
                                              <p:pRg st="7" end="7"/>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719876"/>
                                        </p:tgtEl>
                                        <p:attrNameLst>
                                          <p:attrName>style.visibility</p:attrName>
                                        </p:attrNameLst>
                                      </p:cBhvr>
                                      <p:to>
                                        <p:strVal val="visible"/>
                                      </p:to>
                                    </p:set>
                                    <p:animEffect transition="in" filter="fade">
                                      <p:cBhvr>
                                        <p:cTn id="31" dur="500"/>
                                        <p:tgtEl>
                                          <p:spTgt spid="7198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9874" grpId="0"/>
      <p:bldP spid="719875" grpId="0" build="p"/>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8" name="Rectangle 11"/>
          <p:cNvSpPr>
            <a:spLocks noChangeArrowheads="1"/>
          </p:cNvSpPr>
          <p:nvPr/>
        </p:nvSpPr>
        <p:spPr bwMode="auto">
          <a:xfrm>
            <a:off x="457200" y="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0"/>
              </a:spcBef>
              <a:defRPr sz="4400">
                <a:solidFill>
                  <a:schemeClr val="tx2"/>
                </a:solidFill>
                <a:latin typeface="Arial" charset="0"/>
              </a:defRPr>
            </a:lvl1pPr>
            <a:lvl2pPr eaLnBrk="0" hangingPunct="0">
              <a:spcBef>
                <a:spcPct val="0"/>
              </a:spcBef>
              <a:defRPr sz="4400">
                <a:solidFill>
                  <a:schemeClr val="tx2"/>
                </a:solidFill>
                <a:latin typeface="Arial" charset="0"/>
              </a:defRPr>
            </a:lvl2pPr>
            <a:lvl3pPr eaLnBrk="0" hangingPunct="0">
              <a:spcBef>
                <a:spcPct val="0"/>
              </a:spcBef>
              <a:defRPr sz="4400">
                <a:solidFill>
                  <a:schemeClr val="tx2"/>
                </a:solidFill>
                <a:latin typeface="Arial" charset="0"/>
              </a:defRPr>
            </a:lvl3pPr>
            <a:lvl4pPr eaLnBrk="0" hangingPunct="0">
              <a:spcBef>
                <a:spcPct val="0"/>
              </a:spcBef>
              <a:defRPr sz="4400">
                <a:solidFill>
                  <a:schemeClr val="tx2"/>
                </a:solidFill>
                <a:latin typeface="Arial" charset="0"/>
              </a:defRPr>
            </a:lvl4pPr>
            <a:lvl5pPr eaLnBrk="0" hangingPunct="0">
              <a:spcBef>
                <a:spcPct val="0"/>
              </a:spcBef>
              <a:defRPr sz="4400">
                <a:solidFill>
                  <a:schemeClr val="tx2"/>
                </a:solidFill>
                <a:latin typeface="Arial" charset="0"/>
              </a:defRPr>
            </a:lvl5pPr>
            <a:lvl6pPr marL="457200" algn="ctr" eaLnBrk="0" fontAlgn="base" hangingPunct="0">
              <a:spcBef>
                <a:spcPct val="0"/>
              </a:spcBef>
              <a:spcAft>
                <a:spcPct val="0"/>
              </a:spcAft>
              <a:defRPr sz="4400">
                <a:solidFill>
                  <a:schemeClr val="tx2"/>
                </a:solidFill>
                <a:latin typeface="Arial" charset="0"/>
              </a:defRPr>
            </a:lvl6pPr>
            <a:lvl7pPr marL="914400" algn="ctr" eaLnBrk="0" fontAlgn="base" hangingPunct="0">
              <a:spcBef>
                <a:spcPct val="0"/>
              </a:spcBef>
              <a:spcAft>
                <a:spcPct val="0"/>
              </a:spcAft>
              <a:defRPr sz="4400">
                <a:solidFill>
                  <a:schemeClr val="tx2"/>
                </a:solidFill>
                <a:latin typeface="Arial" charset="0"/>
              </a:defRPr>
            </a:lvl7pPr>
            <a:lvl8pPr marL="1371600" algn="ctr" eaLnBrk="0" fontAlgn="base" hangingPunct="0">
              <a:spcBef>
                <a:spcPct val="0"/>
              </a:spcBef>
              <a:spcAft>
                <a:spcPct val="0"/>
              </a:spcAft>
              <a:defRPr sz="4400">
                <a:solidFill>
                  <a:schemeClr val="tx2"/>
                </a:solidFill>
                <a:latin typeface="Arial" charset="0"/>
              </a:defRPr>
            </a:lvl8pPr>
            <a:lvl9pPr marL="1828800" algn="ctr" eaLnBrk="0" fontAlgn="base" hangingPunct="0">
              <a:spcBef>
                <a:spcPct val="0"/>
              </a:spcBef>
              <a:spcAft>
                <a:spcPct val="0"/>
              </a:spcAft>
              <a:defRPr sz="4400">
                <a:solidFill>
                  <a:schemeClr val="tx2"/>
                </a:solidFill>
                <a:latin typeface="Arial" charset="0"/>
              </a:defRPr>
            </a:lvl9pPr>
          </a:lstStyle>
          <a:p>
            <a:pPr eaLnBrk="1" hangingPunct="1"/>
            <a:r>
              <a:rPr kumimoji="0" lang="ja-JP" altLang="en-US" b="0">
                <a:solidFill>
                  <a:schemeClr val="bg1"/>
                </a:solidFill>
              </a:rPr>
              <a:t>タイルクリーナー（</a:t>
            </a:r>
            <a:r>
              <a:rPr kumimoji="0" lang="en-US" altLang="ja-JP" b="0">
                <a:solidFill>
                  <a:schemeClr val="bg1"/>
                </a:solidFill>
              </a:rPr>
              <a:t>TS-101</a:t>
            </a:r>
            <a:r>
              <a:rPr kumimoji="0" lang="ja-JP" altLang="en-US" b="0">
                <a:solidFill>
                  <a:schemeClr val="bg1"/>
                </a:solidFill>
              </a:rPr>
              <a:t>）</a:t>
            </a:r>
          </a:p>
        </p:txBody>
      </p:sp>
      <p:pic>
        <p:nvPicPr>
          <p:cNvPr id="257031" name="Picture 7" descr="tail cleaner 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43000"/>
            <a:ext cx="5084763" cy="4038600"/>
          </a:xfrm>
          <a:prstGeom prst="rect">
            <a:avLst/>
          </a:prstGeom>
          <a:noFill/>
          <a:extLst>
            <a:ext uri="{909E8E84-426E-40DD-AFC4-6F175D3DCCD1}">
              <a14:hiddenFill xmlns:a14="http://schemas.microsoft.com/office/drawing/2010/main">
                <a:solidFill>
                  <a:srgbClr val="FFFFFF"/>
                </a:solidFill>
              </a14:hiddenFill>
            </a:ext>
          </a:extLst>
        </p:spPr>
      </p:pic>
      <p:pic>
        <p:nvPicPr>
          <p:cNvPr id="257032" name="Picture 8" descr="tail cleaner 0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066800"/>
            <a:ext cx="5105400" cy="4151313"/>
          </a:xfrm>
          <a:prstGeom prst="rect">
            <a:avLst/>
          </a:prstGeom>
          <a:noFill/>
          <a:extLst>
            <a:ext uri="{909E8E84-426E-40DD-AFC4-6F175D3DCCD1}">
              <a14:hiddenFill xmlns:a14="http://schemas.microsoft.com/office/drawing/2010/main">
                <a:solidFill>
                  <a:srgbClr val="FFFFFF"/>
                </a:solidFill>
              </a14:hiddenFill>
            </a:ext>
          </a:extLst>
        </p:spPr>
      </p:pic>
      <p:pic>
        <p:nvPicPr>
          <p:cNvPr id="257033" name="Picture 9" descr="tail cleaner 0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066800"/>
            <a:ext cx="5105400" cy="4052888"/>
          </a:xfrm>
          <a:prstGeom prst="rect">
            <a:avLst/>
          </a:prstGeom>
          <a:noFill/>
          <a:extLst>
            <a:ext uri="{909E8E84-426E-40DD-AFC4-6F175D3DCCD1}">
              <a14:hiddenFill xmlns:a14="http://schemas.microsoft.com/office/drawing/2010/main">
                <a:solidFill>
                  <a:srgbClr val="FFFFFF"/>
                </a:solidFill>
              </a14:hiddenFill>
            </a:ext>
          </a:extLst>
        </p:spPr>
      </p:pic>
      <p:pic>
        <p:nvPicPr>
          <p:cNvPr id="257034" name="Picture 10" descr="tail cleaner 0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1066800"/>
            <a:ext cx="5105400" cy="4156075"/>
          </a:xfrm>
          <a:prstGeom prst="rect">
            <a:avLst/>
          </a:prstGeom>
          <a:noFill/>
          <a:extLst>
            <a:ext uri="{909E8E84-426E-40DD-AFC4-6F175D3DCCD1}">
              <a14:hiddenFill xmlns:a14="http://schemas.microsoft.com/office/drawing/2010/main">
                <a:solidFill>
                  <a:srgbClr val="FFFFFF"/>
                </a:solidFill>
              </a14:hiddenFill>
            </a:ext>
          </a:extLst>
        </p:spPr>
      </p:pic>
      <p:sp>
        <p:nvSpPr>
          <p:cNvPr id="225293" name="Rectangle 13"/>
          <p:cNvSpPr>
            <a:spLocks noChangeArrowheads="1"/>
          </p:cNvSpPr>
          <p:nvPr/>
        </p:nvSpPr>
        <p:spPr bwMode="auto">
          <a:xfrm>
            <a:off x="5334000" y="1905000"/>
            <a:ext cx="34290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0" algn="ctr">
                <a:solidFill>
                  <a:srgbClr val="000000"/>
                </a:solidFill>
                <a:miter lim="800000"/>
                <a:headEnd/>
                <a:tailEnd/>
              </a14:hiddenLine>
            </a:ext>
          </a:extLst>
        </p:spPr>
        <p:txBody>
          <a:bodyPr>
            <a:spAutoFit/>
          </a:bodyPr>
          <a:lstStyle>
            <a:lvl1pPr eaLnBrk="0" hangingPunct="0">
              <a:defRPr kumimoji="1" sz="1600" b="1">
                <a:solidFill>
                  <a:schemeClr val="bg1"/>
                </a:solidFill>
                <a:latin typeface="Arial" charset="0"/>
                <a:ea typeface="ＭＳ Ｐゴシック" pitchFamily="50" charset="-128"/>
              </a:defRPr>
            </a:lvl1pPr>
            <a:lvl2pPr marL="742950" indent="-285750" eaLnBrk="0" hangingPunct="0">
              <a:defRPr kumimoji="1" sz="1600" b="1">
                <a:solidFill>
                  <a:schemeClr val="bg1"/>
                </a:solidFill>
                <a:latin typeface="Arial" charset="0"/>
                <a:ea typeface="ＭＳ Ｐゴシック" pitchFamily="50" charset="-128"/>
              </a:defRPr>
            </a:lvl2pPr>
            <a:lvl3pPr marL="1143000" indent="-228600" eaLnBrk="0" hangingPunct="0">
              <a:defRPr kumimoji="1" sz="1600" b="1">
                <a:solidFill>
                  <a:schemeClr val="bg1"/>
                </a:solidFill>
                <a:latin typeface="Arial" charset="0"/>
                <a:ea typeface="ＭＳ Ｐゴシック" pitchFamily="50" charset="-128"/>
              </a:defRPr>
            </a:lvl3pPr>
            <a:lvl4pPr marL="1600200" indent="-228600" eaLnBrk="0" hangingPunct="0">
              <a:defRPr kumimoji="1" sz="1600" b="1">
                <a:solidFill>
                  <a:schemeClr val="bg1"/>
                </a:solidFill>
                <a:latin typeface="Arial" charset="0"/>
                <a:ea typeface="ＭＳ Ｐゴシック" pitchFamily="50" charset="-128"/>
              </a:defRPr>
            </a:lvl4pPr>
            <a:lvl5pPr marL="2057400" indent="-228600" eaLnBrk="0" hangingPunct="0">
              <a:defRPr kumimoji="1" sz="1600" b="1">
                <a:solidFill>
                  <a:schemeClr val="bg1"/>
                </a:solidFill>
                <a:latin typeface="Arial" charset="0"/>
                <a:ea typeface="ＭＳ Ｐゴシック" pitchFamily="50" charset="-128"/>
              </a:defRPr>
            </a:lvl5pPr>
            <a:lvl6pPr marL="25146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6pPr>
            <a:lvl7pPr marL="29718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7pPr>
            <a:lvl8pPr marL="34290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8pPr>
            <a:lvl9pPr marL="38862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9pPr>
          </a:lstStyle>
          <a:p>
            <a:pPr algn="l" eaLnBrk="1" hangingPunct="1"/>
            <a:r>
              <a:rPr lang="ja-JP" altLang="en-US"/>
              <a:t>タイルクリーナーを塗布して、茶パッド等で擦り洗いをします。</a:t>
            </a:r>
          </a:p>
        </p:txBody>
      </p:sp>
      <p:sp>
        <p:nvSpPr>
          <p:cNvPr id="225296" name="Rectangle 16"/>
          <p:cNvSpPr>
            <a:spLocks noChangeArrowheads="1"/>
          </p:cNvSpPr>
          <p:nvPr/>
        </p:nvSpPr>
        <p:spPr bwMode="auto">
          <a:xfrm>
            <a:off x="5334000" y="4953000"/>
            <a:ext cx="3429000"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0" algn="ctr">
                <a:solidFill>
                  <a:srgbClr val="000000"/>
                </a:solidFill>
                <a:miter lim="800000"/>
                <a:headEnd/>
                <a:tailEnd/>
              </a14:hiddenLine>
            </a:ext>
          </a:extLst>
        </p:spPr>
        <p:txBody>
          <a:bodyPr>
            <a:spAutoFit/>
          </a:bodyPr>
          <a:lstStyle>
            <a:lvl1pPr eaLnBrk="0" hangingPunct="0">
              <a:defRPr kumimoji="1" sz="1600" b="1">
                <a:solidFill>
                  <a:schemeClr val="bg1"/>
                </a:solidFill>
                <a:latin typeface="Arial" charset="0"/>
                <a:ea typeface="ＭＳ Ｐゴシック" pitchFamily="50" charset="-128"/>
              </a:defRPr>
            </a:lvl1pPr>
            <a:lvl2pPr marL="742950" indent="-285750" eaLnBrk="0" hangingPunct="0">
              <a:defRPr kumimoji="1" sz="1600" b="1">
                <a:solidFill>
                  <a:schemeClr val="bg1"/>
                </a:solidFill>
                <a:latin typeface="Arial" charset="0"/>
                <a:ea typeface="ＭＳ Ｐゴシック" pitchFamily="50" charset="-128"/>
              </a:defRPr>
            </a:lvl2pPr>
            <a:lvl3pPr marL="1143000" indent="-228600" eaLnBrk="0" hangingPunct="0">
              <a:defRPr kumimoji="1" sz="1600" b="1">
                <a:solidFill>
                  <a:schemeClr val="bg1"/>
                </a:solidFill>
                <a:latin typeface="Arial" charset="0"/>
                <a:ea typeface="ＭＳ Ｐゴシック" pitchFamily="50" charset="-128"/>
              </a:defRPr>
            </a:lvl3pPr>
            <a:lvl4pPr marL="1600200" indent="-228600" eaLnBrk="0" hangingPunct="0">
              <a:defRPr kumimoji="1" sz="1600" b="1">
                <a:solidFill>
                  <a:schemeClr val="bg1"/>
                </a:solidFill>
                <a:latin typeface="Arial" charset="0"/>
                <a:ea typeface="ＭＳ Ｐゴシック" pitchFamily="50" charset="-128"/>
              </a:defRPr>
            </a:lvl4pPr>
            <a:lvl5pPr marL="2057400" indent="-228600" eaLnBrk="0" hangingPunct="0">
              <a:defRPr kumimoji="1" sz="1600" b="1">
                <a:solidFill>
                  <a:schemeClr val="bg1"/>
                </a:solidFill>
                <a:latin typeface="Arial" charset="0"/>
                <a:ea typeface="ＭＳ Ｐゴシック" pitchFamily="50" charset="-128"/>
              </a:defRPr>
            </a:lvl5pPr>
            <a:lvl6pPr marL="25146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6pPr>
            <a:lvl7pPr marL="29718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7pPr>
            <a:lvl8pPr marL="34290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8pPr>
            <a:lvl9pPr marL="38862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9pPr>
          </a:lstStyle>
          <a:p>
            <a:pPr algn="l" eaLnBrk="1" hangingPunct="1"/>
            <a:r>
              <a:rPr lang="ja-JP" altLang="en-US"/>
              <a:t>その後、汚れと洗浄剤を水で洗い流すか、水を含ませたタオルで拭きあげます。</a:t>
            </a:r>
          </a:p>
        </p:txBody>
      </p:sp>
      <p:sp>
        <p:nvSpPr>
          <p:cNvPr id="225297" name="Rectangle 17"/>
          <p:cNvSpPr>
            <a:spLocks noChangeArrowheads="1"/>
          </p:cNvSpPr>
          <p:nvPr/>
        </p:nvSpPr>
        <p:spPr bwMode="auto">
          <a:xfrm>
            <a:off x="5334000" y="1219200"/>
            <a:ext cx="34290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0" algn="ctr">
                <a:solidFill>
                  <a:srgbClr val="000000"/>
                </a:solidFill>
                <a:miter lim="800000"/>
                <a:headEnd/>
                <a:tailEnd/>
              </a14:hiddenLine>
            </a:ext>
          </a:extLst>
        </p:spPr>
        <p:txBody>
          <a:bodyPr>
            <a:spAutoFit/>
          </a:bodyPr>
          <a:lstStyle>
            <a:lvl1pPr eaLnBrk="0" hangingPunct="0">
              <a:defRPr kumimoji="1" sz="1600" b="1">
                <a:solidFill>
                  <a:schemeClr val="bg1"/>
                </a:solidFill>
                <a:latin typeface="Arial" charset="0"/>
                <a:ea typeface="ＭＳ Ｐゴシック" pitchFamily="50" charset="-128"/>
              </a:defRPr>
            </a:lvl1pPr>
            <a:lvl2pPr marL="742950" indent="-285750" eaLnBrk="0" hangingPunct="0">
              <a:defRPr kumimoji="1" sz="1600" b="1">
                <a:solidFill>
                  <a:schemeClr val="bg1"/>
                </a:solidFill>
                <a:latin typeface="Arial" charset="0"/>
                <a:ea typeface="ＭＳ Ｐゴシック" pitchFamily="50" charset="-128"/>
              </a:defRPr>
            </a:lvl2pPr>
            <a:lvl3pPr marL="1143000" indent="-228600" eaLnBrk="0" hangingPunct="0">
              <a:defRPr kumimoji="1" sz="1600" b="1">
                <a:solidFill>
                  <a:schemeClr val="bg1"/>
                </a:solidFill>
                <a:latin typeface="Arial" charset="0"/>
                <a:ea typeface="ＭＳ Ｐゴシック" pitchFamily="50" charset="-128"/>
              </a:defRPr>
            </a:lvl3pPr>
            <a:lvl4pPr marL="1600200" indent="-228600" eaLnBrk="0" hangingPunct="0">
              <a:defRPr kumimoji="1" sz="1600" b="1">
                <a:solidFill>
                  <a:schemeClr val="bg1"/>
                </a:solidFill>
                <a:latin typeface="Arial" charset="0"/>
                <a:ea typeface="ＭＳ Ｐゴシック" pitchFamily="50" charset="-128"/>
              </a:defRPr>
            </a:lvl4pPr>
            <a:lvl5pPr marL="2057400" indent="-228600" eaLnBrk="0" hangingPunct="0">
              <a:defRPr kumimoji="1" sz="1600" b="1">
                <a:solidFill>
                  <a:schemeClr val="bg1"/>
                </a:solidFill>
                <a:latin typeface="Arial" charset="0"/>
                <a:ea typeface="ＭＳ Ｐゴシック" pitchFamily="50" charset="-128"/>
              </a:defRPr>
            </a:lvl5pPr>
            <a:lvl6pPr marL="25146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6pPr>
            <a:lvl7pPr marL="29718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7pPr>
            <a:lvl8pPr marL="34290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8pPr>
            <a:lvl9pPr marL="38862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9pPr>
          </a:lstStyle>
          <a:p>
            <a:pPr algn="l" eaLnBrk="1" hangingPunct="1"/>
            <a:r>
              <a:rPr lang="ja-JP" altLang="en-US">
                <a:solidFill>
                  <a:schemeClr val="hlink"/>
                </a:solidFill>
              </a:rPr>
              <a:t>タイルに経年の汚れが付着し通常洗浄では汚れが取れなくなっています。</a:t>
            </a:r>
          </a:p>
        </p:txBody>
      </p:sp>
      <p:sp>
        <p:nvSpPr>
          <p:cNvPr id="225298" name="Rectangle 18"/>
          <p:cNvSpPr>
            <a:spLocks noChangeArrowheads="1"/>
          </p:cNvSpPr>
          <p:nvPr/>
        </p:nvSpPr>
        <p:spPr bwMode="auto">
          <a:xfrm>
            <a:off x="5334000" y="4191000"/>
            <a:ext cx="34290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0" algn="ctr">
                <a:solidFill>
                  <a:srgbClr val="000000"/>
                </a:solidFill>
                <a:miter lim="800000"/>
                <a:headEnd/>
                <a:tailEnd/>
              </a14:hiddenLine>
            </a:ext>
          </a:extLst>
        </p:spPr>
        <p:txBody>
          <a:bodyPr>
            <a:spAutoFit/>
          </a:bodyPr>
          <a:lstStyle>
            <a:lvl1pPr eaLnBrk="0" hangingPunct="0">
              <a:defRPr kumimoji="1" sz="1600" b="1">
                <a:solidFill>
                  <a:schemeClr val="bg1"/>
                </a:solidFill>
                <a:latin typeface="Arial" charset="0"/>
                <a:ea typeface="ＭＳ Ｐゴシック" pitchFamily="50" charset="-128"/>
              </a:defRPr>
            </a:lvl1pPr>
            <a:lvl2pPr marL="742950" indent="-285750" eaLnBrk="0" hangingPunct="0">
              <a:defRPr kumimoji="1" sz="1600" b="1">
                <a:solidFill>
                  <a:schemeClr val="bg1"/>
                </a:solidFill>
                <a:latin typeface="Arial" charset="0"/>
                <a:ea typeface="ＭＳ Ｐゴシック" pitchFamily="50" charset="-128"/>
              </a:defRPr>
            </a:lvl2pPr>
            <a:lvl3pPr marL="1143000" indent="-228600" eaLnBrk="0" hangingPunct="0">
              <a:defRPr kumimoji="1" sz="1600" b="1">
                <a:solidFill>
                  <a:schemeClr val="bg1"/>
                </a:solidFill>
                <a:latin typeface="Arial" charset="0"/>
                <a:ea typeface="ＭＳ Ｐゴシック" pitchFamily="50" charset="-128"/>
              </a:defRPr>
            </a:lvl3pPr>
            <a:lvl4pPr marL="1600200" indent="-228600" eaLnBrk="0" hangingPunct="0">
              <a:defRPr kumimoji="1" sz="1600" b="1">
                <a:solidFill>
                  <a:schemeClr val="bg1"/>
                </a:solidFill>
                <a:latin typeface="Arial" charset="0"/>
                <a:ea typeface="ＭＳ Ｐゴシック" pitchFamily="50" charset="-128"/>
              </a:defRPr>
            </a:lvl4pPr>
            <a:lvl5pPr marL="2057400" indent="-228600" eaLnBrk="0" hangingPunct="0">
              <a:defRPr kumimoji="1" sz="1600" b="1">
                <a:solidFill>
                  <a:schemeClr val="bg1"/>
                </a:solidFill>
                <a:latin typeface="Arial" charset="0"/>
                <a:ea typeface="ＭＳ Ｐゴシック" pitchFamily="50" charset="-128"/>
              </a:defRPr>
            </a:lvl5pPr>
            <a:lvl6pPr marL="25146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6pPr>
            <a:lvl7pPr marL="29718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7pPr>
            <a:lvl8pPr marL="34290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8pPr>
            <a:lvl9pPr marL="38862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9pPr>
          </a:lstStyle>
          <a:p>
            <a:pPr algn="l" eaLnBrk="1" hangingPunct="1"/>
            <a:r>
              <a:rPr lang="ja-JP" altLang="en-US"/>
              <a:t>素材を傷めず、ガンコなセメントアク等の汚れを綺麗に取り除きます。</a:t>
            </a:r>
          </a:p>
        </p:txBody>
      </p:sp>
      <p:sp>
        <p:nvSpPr>
          <p:cNvPr id="225302" name="Text Box 22"/>
          <p:cNvSpPr txBox="1">
            <a:spLocks noChangeArrowheads="1"/>
          </p:cNvSpPr>
          <p:nvPr/>
        </p:nvSpPr>
        <p:spPr bwMode="auto">
          <a:xfrm>
            <a:off x="0" y="5334000"/>
            <a:ext cx="51054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0" algn="ctr">
                <a:solidFill>
                  <a:srgbClr val="000000"/>
                </a:solidFill>
                <a:miter lim="800000"/>
                <a:headEnd/>
                <a:tailEnd/>
              </a14:hiddenLine>
            </a:ext>
          </a:extLst>
        </p:spPr>
        <p:txBody>
          <a:bodyPr>
            <a:spAutoFit/>
          </a:bodyPr>
          <a:lstStyle>
            <a:lvl1pPr eaLnBrk="0" hangingPunct="0">
              <a:defRPr kumimoji="1" sz="1600" b="1">
                <a:solidFill>
                  <a:schemeClr val="bg1"/>
                </a:solidFill>
                <a:latin typeface="Arial" charset="0"/>
                <a:ea typeface="ＭＳ Ｐゴシック" pitchFamily="50" charset="-128"/>
              </a:defRPr>
            </a:lvl1pPr>
            <a:lvl2pPr marL="742950" indent="-285750" eaLnBrk="0" hangingPunct="0">
              <a:defRPr kumimoji="1" sz="1600" b="1">
                <a:solidFill>
                  <a:schemeClr val="bg1"/>
                </a:solidFill>
                <a:latin typeface="Arial" charset="0"/>
                <a:ea typeface="ＭＳ Ｐゴシック" pitchFamily="50" charset="-128"/>
              </a:defRPr>
            </a:lvl2pPr>
            <a:lvl3pPr marL="1143000" indent="-228600" eaLnBrk="0" hangingPunct="0">
              <a:defRPr kumimoji="1" sz="1600" b="1">
                <a:solidFill>
                  <a:schemeClr val="bg1"/>
                </a:solidFill>
                <a:latin typeface="Arial" charset="0"/>
                <a:ea typeface="ＭＳ Ｐゴシック" pitchFamily="50" charset="-128"/>
              </a:defRPr>
            </a:lvl3pPr>
            <a:lvl4pPr marL="1600200" indent="-228600" eaLnBrk="0" hangingPunct="0">
              <a:defRPr kumimoji="1" sz="1600" b="1">
                <a:solidFill>
                  <a:schemeClr val="bg1"/>
                </a:solidFill>
                <a:latin typeface="Arial" charset="0"/>
                <a:ea typeface="ＭＳ Ｐゴシック" pitchFamily="50" charset="-128"/>
              </a:defRPr>
            </a:lvl4pPr>
            <a:lvl5pPr marL="2057400" indent="-228600" eaLnBrk="0" hangingPunct="0">
              <a:defRPr kumimoji="1" sz="1600" b="1">
                <a:solidFill>
                  <a:schemeClr val="bg1"/>
                </a:solidFill>
                <a:latin typeface="Arial" charset="0"/>
                <a:ea typeface="ＭＳ Ｐゴシック" pitchFamily="50" charset="-128"/>
              </a:defRPr>
            </a:lvl5pPr>
            <a:lvl6pPr marL="25146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6pPr>
            <a:lvl7pPr marL="29718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7pPr>
            <a:lvl8pPr marL="34290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8pPr>
            <a:lvl9pPr marL="38862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9pPr>
          </a:lstStyle>
          <a:p>
            <a:pPr eaLnBrk="1" hangingPunct="1"/>
            <a:r>
              <a:rPr lang="ja-JP" altLang="en-US" sz="2000"/>
              <a:t>汚れが除去されタイル本来の質感が</a:t>
            </a:r>
            <a:br>
              <a:rPr lang="ja-JP" altLang="en-US" sz="2000"/>
            </a:br>
            <a:r>
              <a:rPr lang="ja-JP" altLang="en-US" sz="2000"/>
              <a:t>取り戻されています。</a:t>
            </a:r>
          </a:p>
        </p:txBody>
      </p:sp>
      <p:pic>
        <p:nvPicPr>
          <p:cNvPr id="257040" name="Picture 11" descr="P100032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96000" y="2590800"/>
            <a:ext cx="1981200" cy="148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257031"/>
                                        </p:tgtEl>
                                        <p:attrNameLst>
                                          <p:attrName>style.visibility</p:attrName>
                                        </p:attrNameLst>
                                      </p:cBhvr>
                                      <p:to>
                                        <p:strVal val="visible"/>
                                      </p:to>
                                    </p:set>
                                    <p:animEffect transition="in" filter="fade">
                                      <p:cBhvr>
                                        <p:cTn id="7" dur="500"/>
                                        <p:tgtEl>
                                          <p:spTgt spid="25703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25297"/>
                                        </p:tgtEl>
                                        <p:attrNameLst>
                                          <p:attrName>style.visibility</p:attrName>
                                        </p:attrNameLst>
                                      </p:cBhvr>
                                      <p:to>
                                        <p:strVal val="visible"/>
                                      </p:to>
                                    </p:set>
                                    <p:animEffect transition="in" filter="fade">
                                      <p:cBhvr>
                                        <p:cTn id="10" dur="500"/>
                                        <p:tgtEl>
                                          <p:spTgt spid="225297"/>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16" fill="hold" nodeType="clickEffect">
                                  <p:stCondLst>
                                    <p:cond delay="0"/>
                                  </p:stCondLst>
                                  <p:childTnLst>
                                    <p:set>
                                      <p:cBhvr>
                                        <p:cTn id="14" dur="1" fill="hold">
                                          <p:stCondLst>
                                            <p:cond delay="0"/>
                                          </p:stCondLst>
                                        </p:cTn>
                                        <p:tgtEl>
                                          <p:spTgt spid="257032"/>
                                        </p:tgtEl>
                                        <p:attrNameLst>
                                          <p:attrName>style.visibility</p:attrName>
                                        </p:attrNameLst>
                                      </p:cBhvr>
                                      <p:to>
                                        <p:strVal val="visible"/>
                                      </p:to>
                                    </p:set>
                                    <p:anim calcmode="lin" valueType="num">
                                      <p:cBhvr>
                                        <p:cTn id="15" dur="500" fill="hold"/>
                                        <p:tgtEl>
                                          <p:spTgt spid="257032"/>
                                        </p:tgtEl>
                                        <p:attrNameLst>
                                          <p:attrName>ppt_w</p:attrName>
                                        </p:attrNameLst>
                                      </p:cBhvr>
                                      <p:tavLst>
                                        <p:tav tm="0">
                                          <p:val>
                                            <p:fltVal val="0"/>
                                          </p:val>
                                        </p:tav>
                                        <p:tav tm="100000">
                                          <p:val>
                                            <p:strVal val="#ppt_w"/>
                                          </p:val>
                                        </p:tav>
                                      </p:tavLst>
                                    </p:anim>
                                    <p:anim calcmode="lin" valueType="num">
                                      <p:cBhvr>
                                        <p:cTn id="16" dur="500" fill="hold"/>
                                        <p:tgtEl>
                                          <p:spTgt spid="257032"/>
                                        </p:tgtEl>
                                        <p:attrNameLst>
                                          <p:attrName>ppt_h</p:attrName>
                                        </p:attrNameLst>
                                      </p:cBhvr>
                                      <p:tavLst>
                                        <p:tav tm="0">
                                          <p:val>
                                            <p:fltVal val="0"/>
                                          </p:val>
                                        </p:tav>
                                        <p:tav tm="100000">
                                          <p:val>
                                            <p:strVal val="#ppt_h"/>
                                          </p:val>
                                        </p:tav>
                                      </p:tavLst>
                                    </p:anim>
                                  </p:childTnLst>
                                </p:cTn>
                              </p:par>
                              <p:par>
                                <p:cTn id="17" presetID="3" presetClass="emph" presetSubtype="2" fill="hold" grpId="1" nodeType="withEffect">
                                  <p:stCondLst>
                                    <p:cond delay="0"/>
                                  </p:stCondLst>
                                  <p:childTnLst>
                                    <p:animClr clrSpc="rgb" dir="cw">
                                      <p:cBhvr override="childStyle">
                                        <p:cTn id="18" dur="500" fill="hold"/>
                                        <p:tgtEl>
                                          <p:spTgt spid="225297"/>
                                        </p:tgtEl>
                                        <p:attrNameLst>
                                          <p:attrName>style.color</p:attrName>
                                        </p:attrNameLst>
                                      </p:cBhvr>
                                      <p:to>
                                        <a:srgbClr val="99CCFF"/>
                                      </p:to>
                                    </p:animClr>
                                  </p:childTnLst>
                                </p:cTn>
                              </p:par>
                              <p:par>
                                <p:cTn id="19" presetID="5" presetClass="entr" presetSubtype="10" fill="hold" grpId="0" nodeType="withEffect">
                                  <p:stCondLst>
                                    <p:cond delay="0"/>
                                  </p:stCondLst>
                                  <p:childTnLst>
                                    <p:set>
                                      <p:cBhvr>
                                        <p:cTn id="20" dur="1" fill="hold">
                                          <p:stCondLst>
                                            <p:cond delay="0"/>
                                          </p:stCondLst>
                                        </p:cTn>
                                        <p:tgtEl>
                                          <p:spTgt spid="225293"/>
                                        </p:tgtEl>
                                        <p:attrNameLst>
                                          <p:attrName>style.visibility</p:attrName>
                                        </p:attrNameLst>
                                      </p:cBhvr>
                                      <p:to>
                                        <p:strVal val="visible"/>
                                      </p:to>
                                    </p:set>
                                    <p:animEffect transition="in" filter="checkerboard(across)">
                                      <p:cBhvr>
                                        <p:cTn id="21" dur="500"/>
                                        <p:tgtEl>
                                          <p:spTgt spid="225293"/>
                                        </p:tgtEl>
                                      </p:cBhvr>
                                    </p:animEffect>
                                  </p:childTnLst>
                                </p:cTn>
                              </p:par>
                              <p:par>
                                <p:cTn id="22" presetID="23" presetClass="entr" presetSubtype="16" fill="hold" nodeType="withEffect">
                                  <p:stCondLst>
                                    <p:cond delay="0"/>
                                  </p:stCondLst>
                                  <p:childTnLst>
                                    <p:set>
                                      <p:cBhvr>
                                        <p:cTn id="23" dur="1" fill="hold">
                                          <p:stCondLst>
                                            <p:cond delay="0"/>
                                          </p:stCondLst>
                                        </p:cTn>
                                        <p:tgtEl>
                                          <p:spTgt spid="257040"/>
                                        </p:tgtEl>
                                        <p:attrNameLst>
                                          <p:attrName>style.visibility</p:attrName>
                                        </p:attrNameLst>
                                      </p:cBhvr>
                                      <p:to>
                                        <p:strVal val="visible"/>
                                      </p:to>
                                    </p:set>
                                    <p:anim calcmode="lin" valueType="num">
                                      <p:cBhvr>
                                        <p:cTn id="24" dur="500" fill="hold"/>
                                        <p:tgtEl>
                                          <p:spTgt spid="257040"/>
                                        </p:tgtEl>
                                        <p:attrNameLst>
                                          <p:attrName>ppt_w</p:attrName>
                                        </p:attrNameLst>
                                      </p:cBhvr>
                                      <p:tavLst>
                                        <p:tav tm="0">
                                          <p:val>
                                            <p:fltVal val="0"/>
                                          </p:val>
                                        </p:tav>
                                        <p:tav tm="100000">
                                          <p:val>
                                            <p:strVal val="#ppt_w"/>
                                          </p:val>
                                        </p:tav>
                                      </p:tavLst>
                                    </p:anim>
                                    <p:anim calcmode="lin" valueType="num">
                                      <p:cBhvr>
                                        <p:cTn id="25" dur="500" fill="hold"/>
                                        <p:tgtEl>
                                          <p:spTgt spid="257040"/>
                                        </p:tgtEl>
                                        <p:attrNameLst>
                                          <p:attrName>ppt_h</p:attrName>
                                        </p:attrNameLst>
                                      </p:cBhvr>
                                      <p:tavLst>
                                        <p:tav tm="0">
                                          <p:val>
                                            <p:fltVal val="0"/>
                                          </p:val>
                                        </p:tav>
                                        <p:tav tm="100000">
                                          <p:val>
                                            <p:strVal val="#ppt_h"/>
                                          </p:val>
                                        </p:tav>
                                      </p:tavLst>
                                    </p:anim>
                                  </p:childTnLst>
                                </p:cTn>
                              </p:par>
                              <p:par>
                                <p:cTn id="26" presetID="5" presetClass="entr" presetSubtype="10" fill="hold" grpId="0" nodeType="withEffect">
                                  <p:stCondLst>
                                    <p:cond delay="0"/>
                                  </p:stCondLst>
                                  <p:childTnLst>
                                    <p:set>
                                      <p:cBhvr>
                                        <p:cTn id="27" dur="1" fill="hold">
                                          <p:stCondLst>
                                            <p:cond delay="0"/>
                                          </p:stCondLst>
                                        </p:cTn>
                                        <p:tgtEl>
                                          <p:spTgt spid="225298"/>
                                        </p:tgtEl>
                                        <p:attrNameLst>
                                          <p:attrName>style.visibility</p:attrName>
                                        </p:attrNameLst>
                                      </p:cBhvr>
                                      <p:to>
                                        <p:strVal val="visible"/>
                                      </p:to>
                                    </p:set>
                                    <p:animEffect transition="in" filter="checkerboard(across)">
                                      <p:cBhvr>
                                        <p:cTn id="28" dur="500"/>
                                        <p:tgtEl>
                                          <p:spTgt spid="225298"/>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23" presetClass="entr" presetSubtype="16" fill="hold" nodeType="clickEffect">
                                  <p:stCondLst>
                                    <p:cond delay="0"/>
                                  </p:stCondLst>
                                  <p:childTnLst>
                                    <p:set>
                                      <p:cBhvr>
                                        <p:cTn id="32" dur="1" fill="hold">
                                          <p:stCondLst>
                                            <p:cond delay="0"/>
                                          </p:stCondLst>
                                        </p:cTn>
                                        <p:tgtEl>
                                          <p:spTgt spid="257033"/>
                                        </p:tgtEl>
                                        <p:attrNameLst>
                                          <p:attrName>style.visibility</p:attrName>
                                        </p:attrNameLst>
                                      </p:cBhvr>
                                      <p:to>
                                        <p:strVal val="visible"/>
                                      </p:to>
                                    </p:set>
                                    <p:anim calcmode="lin" valueType="num">
                                      <p:cBhvr>
                                        <p:cTn id="33" dur="500" fill="hold"/>
                                        <p:tgtEl>
                                          <p:spTgt spid="257033"/>
                                        </p:tgtEl>
                                        <p:attrNameLst>
                                          <p:attrName>ppt_w</p:attrName>
                                        </p:attrNameLst>
                                      </p:cBhvr>
                                      <p:tavLst>
                                        <p:tav tm="0">
                                          <p:val>
                                            <p:fltVal val="0"/>
                                          </p:val>
                                        </p:tav>
                                        <p:tav tm="100000">
                                          <p:val>
                                            <p:strVal val="#ppt_w"/>
                                          </p:val>
                                        </p:tav>
                                      </p:tavLst>
                                    </p:anim>
                                    <p:anim calcmode="lin" valueType="num">
                                      <p:cBhvr>
                                        <p:cTn id="34" dur="500" fill="hold"/>
                                        <p:tgtEl>
                                          <p:spTgt spid="257033"/>
                                        </p:tgtEl>
                                        <p:attrNameLst>
                                          <p:attrName>ppt_h</p:attrName>
                                        </p:attrNameLst>
                                      </p:cBhvr>
                                      <p:tavLst>
                                        <p:tav tm="0">
                                          <p:val>
                                            <p:fltVal val="0"/>
                                          </p:val>
                                        </p:tav>
                                        <p:tav tm="100000">
                                          <p:val>
                                            <p:strVal val="#ppt_h"/>
                                          </p:val>
                                        </p:tav>
                                      </p:tavLst>
                                    </p:anim>
                                  </p:childTnLst>
                                </p:cTn>
                              </p:par>
                              <p:par>
                                <p:cTn id="35" presetID="3" presetClass="emph" presetSubtype="2" fill="hold" grpId="3" nodeType="withEffect">
                                  <p:stCondLst>
                                    <p:cond delay="0"/>
                                  </p:stCondLst>
                                  <p:childTnLst>
                                    <p:animClr clrSpc="rgb" dir="cw">
                                      <p:cBhvr override="childStyle">
                                        <p:cTn id="36" dur="500" fill="hold"/>
                                        <p:tgtEl>
                                          <p:spTgt spid="225293"/>
                                        </p:tgtEl>
                                        <p:attrNameLst>
                                          <p:attrName>style.color</p:attrName>
                                        </p:attrNameLst>
                                      </p:cBhvr>
                                      <p:to>
                                        <a:srgbClr val="99CCFF"/>
                                      </p:to>
                                    </p:animClr>
                                  </p:childTnLst>
                                </p:cTn>
                              </p:par>
                              <p:par>
                                <p:cTn id="37" presetID="5" presetClass="entr" presetSubtype="10" fill="hold" grpId="0" nodeType="withEffect">
                                  <p:stCondLst>
                                    <p:cond delay="0"/>
                                  </p:stCondLst>
                                  <p:childTnLst>
                                    <p:set>
                                      <p:cBhvr>
                                        <p:cTn id="38" dur="1" fill="hold">
                                          <p:stCondLst>
                                            <p:cond delay="0"/>
                                          </p:stCondLst>
                                        </p:cTn>
                                        <p:tgtEl>
                                          <p:spTgt spid="225296"/>
                                        </p:tgtEl>
                                        <p:attrNameLst>
                                          <p:attrName>style.visibility</p:attrName>
                                        </p:attrNameLst>
                                      </p:cBhvr>
                                      <p:to>
                                        <p:strVal val="visible"/>
                                      </p:to>
                                    </p:set>
                                    <p:animEffect transition="in" filter="checkerboard(across)">
                                      <p:cBhvr>
                                        <p:cTn id="39" dur="500"/>
                                        <p:tgtEl>
                                          <p:spTgt spid="225296"/>
                                        </p:tgtEl>
                                      </p:cBhvr>
                                    </p:animEffect>
                                  </p:childTnLst>
                                </p:cTn>
                              </p:par>
                              <p:par>
                                <p:cTn id="40" presetID="3" presetClass="emph" presetSubtype="2" fill="hold" grpId="2" nodeType="withEffect">
                                  <p:stCondLst>
                                    <p:cond delay="0"/>
                                  </p:stCondLst>
                                  <p:childTnLst>
                                    <p:animClr clrSpc="rgb" dir="cw">
                                      <p:cBhvr override="childStyle">
                                        <p:cTn id="41" dur="500" fill="hold"/>
                                        <p:tgtEl>
                                          <p:spTgt spid="225298"/>
                                        </p:tgtEl>
                                        <p:attrNameLst>
                                          <p:attrName>style.color</p:attrName>
                                        </p:attrNameLst>
                                      </p:cBhvr>
                                      <p:to>
                                        <a:srgbClr val="99CCFF"/>
                                      </p:to>
                                    </p:animClr>
                                  </p:childTnLst>
                                </p:cTn>
                              </p:par>
                              <p:par>
                                <p:cTn id="42" presetID="3" presetClass="emph" presetSubtype="2" fill="hold" grpId="1" nodeType="withEffect">
                                  <p:stCondLst>
                                    <p:cond delay="0"/>
                                  </p:stCondLst>
                                  <p:childTnLst>
                                    <p:animClr clrSpc="rgb" dir="cw">
                                      <p:cBhvr override="childStyle">
                                        <p:cTn id="43" dur="500" fill="hold"/>
                                        <p:tgtEl>
                                          <p:spTgt spid="225293"/>
                                        </p:tgtEl>
                                        <p:attrNameLst>
                                          <p:attrName>style.color</p:attrName>
                                        </p:attrNameLst>
                                      </p:cBhvr>
                                      <p:to>
                                        <a:srgbClr val="99CCFF"/>
                                      </p:to>
                                    </p:animClr>
                                  </p:childTnLst>
                                </p:cTn>
                              </p:par>
                            </p:childTnLst>
                          </p:cTn>
                        </p:par>
                      </p:childTnLst>
                    </p:cTn>
                  </p:par>
                  <p:par>
                    <p:cTn id="44" fill="hold" nodeType="clickPar">
                      <p:stCondLst>
                        <p:cond delay="indefinite"/>
                      </p:stCondLst>
                      <p:childTnLst>
                        <p:par>
                          <p:cTn id="45" fill="hold" nodeType="withGroup">
                            <p:stCondLst>
                              <p:cond delay="0"/>
                            </p:stCondLst>
                            <p:childTnLst>
                              <p:par>
                                <p:cTn id="46" presetID="23" presetClass="entr" presetSubtype="16" fill="hold" nodeType="clickEffect">
                                  <p:stCondLst>
                                    <p:cond delay="0"/>
                                  </p:stCondLst>
                                  <p:childTnLst>
                                    <p:set>
                                      <p:cBhvr>
                                        <p:cTn id="47" dur="1" fill="hold">
                                          <p:stCondLst>
                                            <p:cond delay="0"/>
                                          </p:stCondLst>
                                        </p:cTn>
                                        <p:tgtEl>
                                          <p:spTgt spid="257034"/>
                                        </p:tgtEl>
                                        <p:attrNameLst>
                                          <p:attrName>style.visibility</p:attrName>
                                        </p:attrNameLst>
                                      </p:cBhvr>
                                      <p:to>
                                        <p:strVal val="visible"/>
                                      </p:to>
                                    </p:set>
                                    <p:anim calcmode="lin" valueType="num">
                                      <p:cBhvr>
                                        <p:cTn id="48" dur="500" fill="hold"/>
                                        <p:tgtEl>
                                          <p:spTgt spid="257034"/>
                                        </p:tgtEl>
                                        <p:attrNameLst>
                                          <p:attrName>ppt_w</p:attrName>
                                        </p:attrNameLst>
                                      </p:cBhvr>
                                      <p:tavLst>
                                        <p:tav tm="0">
                                          <p:val>
                                            <p:fltVal val="0"/>
                                          </p:val>
                                        </p:tav>
                                        <p:tav tm="100000">
                                          <p:val>
                                            <p:strVal val="#ppt_w"/>
                                          </p:val>
                                        </p:tav>
                                      </p:tavLst>
                                    </p:anim>
                                    <p:anim calcmode="lin" valueType="num">
                                      <p:cBhvr>
                                        <p:cTn id="49" dur="500" fill="hold"/>
                                        <p:tgtEl>
                                          <p:spTgt spid="257034"/>
                                        </p:tgtEl>
                                        <p:attrNameLst>
                                          <p:attrName>ppt_h</p:attrName>
                                        </p:attrNameLst>
                                      </p:cBhvr>
                                      <p:tavLst>
                                        <p:tav tm="0">
                                          <p:val>
                                            <p:fltVal val="0"/>
                                          </p:val>
                                        </p:tav>
                                        <p:tav tm="100000">
                                          <p:val>
                                            <p:strVal val="#ppt_h"/>
                                          </p:val>
                                        </p:tav>
                                      </p:tavLst>
                                    </p:anim>
                                  </p:childTnLst>
                                </p:cTn>
                              </p:par>
                              <p:par>
                                <p:cTn id="50" presetID="23" presetClass="entr" presetSubtype="16" fill="hold" grpId="0" nodeType="withEffect">
                                  <p:stCondLst>
                                    <p:cond delay="0"/>
                                  </p:stCondLst>
                                  <p:childTnLst>
                                    <p:set>
                                      <p:cBhvr>
                                        <p:cTn id="51" dur="1" fill="hold">
                                          <p:stCondLst>
                                            <p:cond delay="0"/>
                                          </p:stCondLst>
                                        </p:cTn>
                                        <p:tgtEl>
                                          <p:spTgt spid="225302"/>
                                        </p:tgtEl>
                                        <p:attrNameLst>
                                          <p:attrName>style.visibility</p:attrName>
                                        </p:attrNameLst>
                                      </p:cBhvr>
                                      <p:to>
                                        <p:strVal val="visible"/>
                                      </p:to>
                                    </p:set>
                                    <p:anim calcmode="lin" valueType="num">
                                      <p:cBhvr>
                                        <p:cTn id="52" dur="500" fill="hold"/>
                                        <p:tgtEl>
                                          <p:spTgt spid="225302"/>
                                        </p:tgtEl>
                                        <p:attrNameLst>
                                          <p:attrName>ppt_w</p:attrName>
                                        </p:attrNameLst>
                                      </p:cBhvr>
                                      <p:tavLst>
                                        <p:tav tm="0">
                                          <p:val>
                                            <p:fltVal val="0"/>
                                          </p:val>
                                        </p:tav>
                                        <p:tav tm="100000">
                                          <p:val>
                                            <p:strVal val="#ppt_w"/>
                                          </p:val>
                                        </p:tav>
                                      </p:tavLst>
                                    </p:anim>
                                    <p:anim calcmode="lin" valueType="num">
                                      <p:cBhvr>
                                        <p:cTn id="53" dur="500" fill="hold"/>
                                        <p:tgtEl>
                                          <p:spTgt spid="225302"/>
                                        </p:tgtEl>
                                        <p:attrNameLst>
                                          <p:attrName>ppt_h</p:attrName>
                                        </p:attrNameLst>
                                      </p:cBhvr>
                                      <p:tavLst>
                                        <p:tav tm="0">
                                          <p:val>
                                            <p:fltVal val="0"/>
                                          </p:val>
                                        </p:tav>
                                        <p:tav tm="100000">
                                          <p:val>
                                            <p:strVal val="#ppt_h"/>
                                          </p:val>
                                        </p:tav>
                                      </p:tavLst>
                                    </p:anim>
                                  </p:childTnLst>
                                </p:cTn>
                              </p:par>
                              <p:par>
                                <p:cTn id="54" presetID="3" presetClass="emph" presetSubtype="2" fill="hold" grpId="1" nodeType="withEffect">
                                  <p:stCondLst>
                                    <p:cond delay="0"/>
                                  </p:stCondLst>
                                  <p:childTnLst>
                                    <p:animClr clrSpc="rgb" dir="cw">
                                      <p:cBhvr override="childStyle">
                                        <p:cTn id="55" dur="500" fill="hold"/>
                                        <p:tgtEl>
                                          <p:spTgt spid="225296"/>
                                        </p:tgtEl>
                                        <p:attrNameLst>
                                          <p:attrName>style.color</p:attrName>
                                        </p:attrNameLst>
                                      </p:cBhvr>
                                      <p:to>
                                        <a:srgbClr val="99CCFF"/>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293" grpId="0"/>
      <p:bldP spid="225293" grpId="1"/>
      <p:bldP spid="225293" grpId="3"/>
      <p:bldP spid="225296" grpId="0"/>
      <p:bldP spid="225296" grpId="1"/>
      <p:bldP spid="225297" grpId="0"/>
      <p:bldP spid="225297" grpId="1"/>
      <p:bldP spid="225298" grpId="0"/>
      <p:bldP spid="225298" grpId="2"/>
      <p:bldP spid="225302"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5"/>
          <p:cNvGrpSpPr>
            <a:grpSpLocks/>
          </p:cNvGrpSpPr>
          <p:nvPr/>
        </p:nvGrpSpPr>
        <p:grpSpPr bwMode="auto">
          <a:xfrm>
            <a:off x="0" y="1143000"/>
            <a:ext cx="4140200" cy="3117850"/>
            <a:chOff x="0" y="754"/>
            <a:chExt cx="2608" cy="1964"/>
          </a:xfrm>
        </p:grpSpPr>
        <p:pic>
          <p:nvPicPr>
            <p:cNvPr id="35849" name="Picture 6" descr="タイル施工前４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54"/>
              <a:ext cx="2608" cy="1957"/>
            </a:xfrm>
            <a:prstGeom prst="rect">
              <a:avLst/>
            </a:prstGeom>
            <a:noFill/>
            <a:ln w="28575">
              <a:solidFill>
                <a:srgbClr val="0099FF"/>
              </a:solidFill>
              <a:miter lim="800000"/>
              <a:headEnd/>
              <a:tailEnd/>
            </a:ln>
            <a:extLst>
              <a:ext uri="{909E8E84-426E-40DD-AFC4-6F175D3DCCD1}">
                <a14:hiddenFill xmlns:a14="http://schemas.microsoft.com/office/drawing/2010/main">
                  <a:solidFill>
                    <a:srgbClr val="FFFFFF"/>
                  </a:solidFill>
                </a14:hiddenFill>
              </a:ext>
            </a:extLst>
          </p:spPr>
        </p:pic>
        <p:sp>
          <p:nvSpPr>
            <p:cNvPr id="35850" name="Rectangle 7"/>
            <p:cNvSpPr>
              <a:spLocks noChangeArrowheads="1"/>
            </p:cNvSpPr>
            <p:nvPr/>
          </p:nvSpPr>
          <p:spPr bwMode="auto">
            <a:xfrm>
              <a:off x="0" y="768"/>
              <a:ext cx="2608" cy="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0" algn="ctr">
                  <a:solidFill>
                    <a:srgbClr val="000000"/>
                  </a:solidFill>
                  <a:miter lim="800000"/>
                  <a:headEnd/>
                  <a:tailEnd/>
                </a14:hiddenLine>
              </a:ext>
            </a:extLst>
          </p:spPr>
          <p:txBody>
            <a:bodyPr wrap="none" anchor="ctr"/>
            <a:lstStyle>
              <a:lvl1pPr eaLnBrk="0" hangingPunct="0">
                <a:defRPr kumimoji="1" sz="1600" b="1">
                  <a:solidFill>
                    <a:schemeClr val="bg1"/>
                  </a:solidFill>
                  <a:latin typeface="Arial" charset="0"/>
                  <a:ea typeface="ＭＳ Ｐゴシック" pitchFamily="50" charset="-128"/>
                </a:defRPr>
              </a:lvl1pPr>
              <a:lvl2pPr marL="742950" indent="-285750" eaLnBrk="0" hangingPunct="0">
                <a:defRPr kumimoji="1" sz="1600" b="1">
                  <a:solidFill>
                    <a:schemeClr val="bg1"/>
                  </a:solidFill>
                  <a:latin typeface="Arial" charset="0"/>
                  <a:ea typeface="ＭＳ Ｐゴシック" pitchFamily="50" charset="-128"/>
                </a:defRPr>
              </a:lvl2pPr>
              <a:lvl3pPr marL="1143000" indent="-228600" eaLnBrk="0" hangingPunct="0">
                <a:defRPr kumimoji="1" sz="1600" b="1">
                  <a:solidFill>
                    <a:schemeClr val="bg1"/>
                  </a:solidFill>
                  <a:latin typeface="Arial" charset="0"/>
                  <a:ea typeface="ＭＳ Ｐゴシック" pitchFamily="50" charset="-128"/>
                </a:defRPr>
              </a:lvl3pPr>
              <a:lvl4pPr marL="1600200" indent="-228600" eaLnBrk="0" hangingPunct="0">
                <a:defRPr kumimoji="1" sz="1600" b="1">
                  <a:solidFill>
                    <a:schemeClr val="bg1"/>
                  </a:solidFill>
                  <a:latin typeface="Arial" charset="0"/>
                  <a:ea typeface="ＭＳ Ｐゴシック" pitchFamily="50" charset="-128"/>
                </a:defRPr>
              </a:lvl4pPr>
              <a:lvl5pPr marL="2057400" indent="-228600" eaLnBrk="0" hangingPunct="0">
                <a:defRPr kumimoji="1" sz="1600" b="1">
                  <a:solidFill>
                    <a:schemeClr val="bg1"/>
                  </a:solidFill>
                  <a:latin typeface="Arial" charset="0"/>
                  <a:ea typeface="ＭＳ Ｐゴシック" pitchFamily="50" charset="-128"/>
                </a:defRPr>
              </a:lvl5pPr>
              <a:lvl6pPr marL="25146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6pPr>
              <a:lvl7pPr marL="29718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7pPr>
              <a:lvl8pPr marL="34290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8pPr>
              <a:lvl9pPr marL="38862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9pPr>
            </a:lstStyle>
            <a:p>
              <a:pPr eaLnBrk="1" hangingPunct="1"/>
              <a:endParaRPr lang="ja-JP" altLang="en-US"/>
            </a:p>
          </p:txBody>
        </p:sp>
      </p:grpSp>
      <p:sp>
        <p:nvSpPr>
          <p:cNvPr id="35843" name="Rectangle 8"/>
          <p:cNvSpPr>
            <a:spLocks noGrp="1" noChangeArrowheads="1"/>
          </p:cNvSpPr>
          <p:nvPr>
            <p:ph type="title" sz="quarter"/>
          </p:nvPr>
        </p:nvSpPr>
        <p:spPr>
          <a:xfrm>
            <a:off x="457200" y="0"/>
            <a:ext cx="8229600" cy="1143000"/>
          </a:xfrm>
          <a:noFill/>
        </p:spPr>
        <p:txBody>
          <a:bodyPr/>
          <a:lstStyle/>
          <a:p>
            <a:pPr eaLnBrk="1" hangingPunct="1"/>
            <a:r>
              <a:rPr lang="ja-JP" altLang="en-US">
                <a:solidFill>
                  <a:schemeClr val="bg1"/>
                </a:solidFill>
                <a:ea typeface="ＭＳ Ｐゴシック" pitchFamily="50" charset="-128"/>
              </a:rPr>
              <a:t>タイルクリーナー（</a:t>
            </a:r>
            <a:r>
              <a:rPr lang="en-US" altLang="ja-JP">
                <a:solidFill>
                  <a:schemeClr val="bg1"/>
                </a:solidFill>
                <a:ea typeface="ＭＳ Ｐゴシック" pitchFamily="50" charset="-128"/>
              </a:rPr>
              <a:t>TS-101</a:t>
            </a:r>
            <a:r>
              <a:rPr lang="ja-JP" altLang="en-US">
                <a:solidFill>
                  <a:schemeClr val="bg1"/>
                </a:solidFill>
                <a:ea typeface="ＭＳ Ｐゴシック" pitchFamily="50" charset="-128"/>
              </a:rPr>
              <a:t>）</a:t>
            </a:r>
          </a:p>
        </p:txBody>
      </p:sp>
      <p:sp>
        <p:nvSpPr>
          <p:cNvPr id="721929" name="Text Box 9"/>
          <p:cNvSpPr txBox="1">
            <a:spLocks noChangeArrowheads="1"/>
          </p:cNvSpPr>
          <p:nvPr/>
        </p:nvSpPr>
        <p:spPr bwMode="auto">
          <a:xfrm>
            <a:off x="914400" y="4419600"/>
            <a:ext cx="230505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0" algn="ctr">
                <a:solidFill>
                  <a:srgbClr val="000000"/>
                </a:solidFill>
                <a:miter lim="800000"/>
                <a:headEnd/>
                <a:tailEnd/>
              </a14:hiddenLine>
            </a:ext>
          </a:extLst>
        </p:spPr>
        <p:txBody>
          <a:bodyPr>
            <a:spAutoFit/>
          </a:bodyPr>
          <a:lstStyle>
            <a:lvl1pPr eaLnBrk="0" hangingPunct="0">
              <a:defRPr kumimoji="1" sz="1600" b="1">
                <a:solidFill>
                  <a:schemeClr val="bg1"/>
                </a:solidFill>
                <a:latin typeface="Arial" charset="0"/>
                <a:ea typeface="ＭＳ Ｐゴシック" pitchFamily="50" charset="-128"/>
              </a:defRPr>
            </a:lvl1pPr>
            <a:lvl2pPr marL="742950" indent="-285750" eaLnBrk="0" hangingPunct="0">
              <a:defRPr kumimoji="1" sz="1600" b="1">
                <a:solidFill>
                  <a:schemeClr val="bg1"/>
                </a:solidFill>
                <a:latin typeface="Arial" charset="0"/>
                <a:ea typeface="ＭＳ Ｐゴシック" pitchFamily="50" charset="-128"/>
              </a:defRPr>
            </a:lvl2pPr>
            <a:lvl3pPr marL="1143000" indent="-228600" eaLnBrk="0" hangingPunct="0">
              <a:defRPr kumimoji="1" sz="1600" b="1">
                <a:solidFill>
                  <a:schemeClr val="bg1"/>
                </a:solidFill>
                <a:latin typeface="Arial" charset="0"/>
                <a:ea typeface="ＭＳ Ｐゴシック" pitchFamily="50" charset="-128"/>
              </a:defRPr>
            </a:lvl3pPr>
            <a:lvl4pPr marL="1600200" indent="-228600" eaLnBrk="0" hangingPunct="0">
              <a:defRPr kumimoji="1" sz="1600" b="1">
                <a:solidFill>
                  <a:schemeClr val="bg1"/>
                </a:solidFill>
                <a:latin typeface="Arial" charset="0"/>
                <a:ea typeface="ＭＳ Ｐゴシック" pitchFamily="50" charset="-128"/>
              </a:defRPr>
            </a:lvl4pPr>
            <a:lvl5pPr marL="2057400" indent="-228600" eaLnBrk="0" hangingPunct="0">
              <a:defRPr kumimoji="1" sz="1600" b="1">
                <a:solidFill>
                  <a:schemeClr val="bg1"/>
                </a:solidFill>
                <a:latin typeface="Arial" charset="0"/>
                <a:ea typeface="ＭＳ Ｐゴシック" pitchFamily="50" charset="-128"/>
              </a:defRPr>
            </a:lvl5pPr>
            <a:lvl6pPr marL="25146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6pPr>
            <a:lvl7pPr marL="29718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7pPr>
            <a:lvl8pPr marL="34290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8pPr>
            <a:lvl9pPr marL="38862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9pPr>
          </a:lstStyle>
          <a:p>
            <a:pPr eaLnBrk="1" hangingPunct="1"/>
            <a:r>
              <a:rPr lang="ja-JP" altLang="en-US" sz="4000">
                <a:solidFill>
                  <a:schemeClr val="hlink"/>
                </a:solidFill>
                <a:latin typeface="Times New Roman" pitchFamily="18" charset="0"/>
              </a:rPr>
              <a:t>施工前</a:t>
            </a:r>
          </a:p>
        </p:txBody>
      </p:sp>
      <p:sp>
        <p:nvSpPr>
          <p:cNvPr id="721930" name="Text Box 10"/>
          <p:cNvSpPr txBox="1">
            <a:spLocks noChangeArrowheads="1"/>
          </p:cNvSpPr>
          <p:nvPr/>
        </p:nvSpPr>
        <p:spPr bwMode="auto">
          <a:xfrm>
            <a:off x="5010150" y="5867400"/>
            <a:ext cx="230505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0" algn="ctr">
                <a:solidFill>
                  <a:srgbClr val="000000"/>
                </a:solidFill>
                <a:miter lim="800000"/>
                <a:headEnd/>
                <a:tailEnd/>
              </a14:hiddenLine>
            </a:ext>
          </a:extLst>
        </p:spPr>
        <p:txBody>
          <a:bodyPr>
            <a:spAutoFit/>
          </a:bodyPr>
          <a:lstStyle>
            <a:lvl1pPr eaLnBrk="0" hangingPunct="0">
              <a:defRPr kumimoji="1" sz="1600" b="1">
                <a:solidFill>
                  <a:schemeClr val="bg1"/>
                </a:solidFill>
                <a:latin typeface="Arial" charset="0"/>
                <a:ea typeface="ＭＳ Ｐゴシック" pitchFamily="50" charset="-128"/>
              </a:defRPr>
            </a:lvl1pPr>
            <a:lvl2pPr marL="742950" indent="-285750" eaLnBrk="0" hangingPunct="0">
              <a:defRPr kumimoji="1" sz="1600" b="1">
                <a:solidFill>
                  <a:schemeClr val="bg1"/>
                </a:solidFill>
                <a:latin typeface="Arial" charset="0"/>
                <a:ea typeface="ＭＳ Ｐゴシック" pitchFamily="50" charset="-128"/>
              </a:defRPr>
            </a:lvl2pPr>
            <a:lvl3pPr marL="1143000" indent="-228600" eaLnBrk="0" hangingPunct="0">
              <a:defRPr kumimoji="1" sz="1600" b="1">
                <a:solidFill>
                  <a:schemeClr val="bg1"/>
                </a:solidFill>
                <a:latin typeface="Arial" charset="0"/>
                <a:ea typeface="ＭＳ Ｐゴシック" pitchFamily="50" charset="-128"/>
              </a:defRPr>
            </a:lvl3pPr>
            <a:lvl4pPr marL="1600200" indent="-228600" eaLnBrk="0" hangingPunct="0">
              <a:defRPr kumimoji="1" sz="1600" b="1">
                <a:solidFill>
                  <a:schemeClr val="bg1"/>
                </a:solidFill>
                <a:latin typeface="Arial" charset="0"/>
                <a:ea typeface="ＭＳ Ｐゴシック" pitchFamily="50" charset="-128"/>
              </a:defRPr>
            </a:lvl4pPr>
            <a:lvl5pPr marL="2057400" indent="-228600" eaLnBrk="0" hangingPunct="0">
              <a:defRPr kumimoji="1" sz="1600" b="1">
                <a:solidFill>
                  <a:schemeClr val="bg1"/>
                </a:solidFill>
                <a:latin typeface="Arial" charset="0"/>
                <a:ea typeface="ＭＳ Ｐゴシック" pitchFamily="50" charset="-128"/>
              </a:defRPr>
            </a:lvl5pPr>
            <a:lvl6pPr marL="25146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6pPr>
            <a:lvl7pPr marL="29718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7pPr>
            <a:lvl8pPr marL="34290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8pPr>
            <a:lvl9pPr marL="38862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9pPr>
          </a:lstStyle>
          <a:p>
            <a:pPr eaLnBrk="1" hangingPunct="1"/>
            <a:r>
              <a:rPr lang="ja-JP" altLang="en-US" sz="4000">
                <a:latin typeface="Times New Roman" pitchFamily="18" charset="0"/>
              </a:rPr>
              <a:t>施工後</a:t>
            </a:r>
          </a:p>
        </p:txBody>
      </p:sp>
      <p:grpSp>
        <p:nvGrpSpPr>
          <p:cNvPr id="3" name="Group 2"/>
          <p:cNvGrpSpPr>
            <a:grpSpLocks/>
          </p:cNvGrpSpPr>
          <p:nvPr/>
        </p:nvGrpSpPr>
        <p:grpSpPr bwMode="auto">
          <a:xfrm>
            <a:off x="3203575" y="1143000"/>
            <a:ext cx="5940425" cy="4846638"/>
            <a:chOff x="2018" y="754"/>
            <a:chExt cx="3742" cy="3053"/>
          </a:xfrm>
        </p:grpSpPr>
        <p:pic>
          <p:nvPicPr>
            <p:cNvPr id="35847" name="Picture 3" descr="タイル施工後４b"/>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18" y="754"/>
              <a:ext cx="3742" cy="3039"/>
            </a:xfrm>
            <a:prstGeom prst="rect">
              <a:avLst/>
            </a:prstGeom>
            <a:noFill/>
            <a:ln w="28575">
              <a:solidFill>
                <a:srgbClr val="0099FF"/>
              </a:solidFill>
              <a:miter lim="800000"/>
              <a:headEnd/>
              <a:tailEnd/>
            </a:ln>
            <a:extLst>
              <a:ext uri="{909E8E84-426E-40DD-AFC4-6F175D3DCCD1}">
                <a14:hiddenFill xmlns:a14="http://schemas.microsoft.com/office/drawing/2010/main">
                  <a:solidFill>
                    <a:srgbClr val="FFFFFF"/>
                  </a:solidFill>
                </a14:hiddenFill>
              </a:ext>
            </a:extLst>
          </p:spPr>
        </p:pic>
        <p:sp>
          <p:nvSpPr>
            <p:cNvPr id="35848" name="Rectangle 4"/>
            <p:cNvSpPr>
              <a:spLocks noChangeArrowheads="1"/>
            </p:cNvSpPr>
            <p:nvPr/>
          </p:nvSpPr>
          <p:spPr bwMode="auto">
            <a:xfrm>
              <a:off x="2018" y="768"/>
              <a:ext cx="3742" cy="3039"/>
            </a:xfrm>
            <a:prstGeom prst="rect">
              <a:avLst/>
            </a:prstGeom>
            <a:noFill/>
            <a:ln w="28575" algn="ctr">
              <a:solidFill>
                <a:srgbClr val="0099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kumimoji="1" sz="1600" b="1">
                  <a:solidFill>
                    <a:schemeClr val="bg1"/>
                  </a:solidFill>
                  <a:latin typeface="Arial" charset="0"/>
                  <a:ea typeface="ＭＳ Ｐゴシック" pitchFamily="50" charset="-128"/>
                </a:defRPr>
              </a:lvl1pPr>
              <a:lvl2pPr marL="742950" indent="-285750" eaLnBrk="0" hangingPunct="0">
                <a:defRPr kumimoji="1" sz="1600" b="1">
                  <a:solidFill>
                    <a:schemeClr val="bg1"/>
                  </a:solidFill>
                  <a:latin typeface="Arial" charset="0"/>
                  <a:ea typeface="ＭＳ Ｐゴシック" pitchFamily="50" charset="-128"/>
                </a:defRPr>
              </a:lvl2pPr>
              <a:lvl3pPr marL="1143000" indent="-228600" eaLnBrk="0" hangingPunct="0">
                <a:defRPr kumimoji="1" sz="1600" b="1">
                  <a:solidFill>
                    <a:schemeClr val="bg1"/>
                  </a:solidFill>
                  <a:latin typeface="Arial" charset="0"/>
                  <a:ea typeface="ＭＳ Ｐゴシック" pitchFamily="50" charset="-128"/>
                </a:defRPr>
              </a:lvl3pPr>
              <a:lvl4pPr marL="1600200" indent="-228600" eaLnBrk="0" hangingPunct="0">
                <a:defRPr kumimoji="1" sz="1600" b="1">
                  <a:solidFill>
                    <a:schemeClr val="bg1"/>
                  </a:solidFill>
                  <a:latin typeface="Arial" charset="0"/>
                  <a:ea typeface="ＭＳ Ｐゴシック" pitchFamily="50" charset="-128"/>
                </a:defRPr>
              </a:lvl4pPr>
              <a:lvl5pPr marL="2057400" indent="-228600" eaLnBrk="0" hangingPunct="0">
                <a:defRPr kumimoji="1" sz="1600" b="1">
                  <a:solidFill>
                    <a:schemeClr val="bg1"/>
                  </a:solidFill>
                  <a:latin typeface="Arial" charset="0"/>
                  <a:ea typeface="ＭＳ Ｐゴシック" pitchFamily="50" charset="-128"/>
                </a:defRPr>
              </a:lvl5pPr>
              <a:lvl6pPr marL="25146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6pPr>
              <a:lvl7pPr marL="29718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7pPr>
              <a:lvl8pPr marL="34290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8pPr>
              <a:lvl9pPr marL="38862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9pPr>
            </a:lstStyle>
            <a:p>
              <a:pPr eaLnBrk="1" hangingPunct="1"/>
              <a:endParaRPr lang="ja-JP" altLang="en-US"/>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21929"/>
                                        </p:tgtEl>
                                        <p:attrNameLst>
                                          <p:attrName>style.visibility</p:attrName>
                                        </p:attrNameLst>
                                      </p:cBhvr>
                                      <p:to>
                                        <p:strVal val="visible"/>
                                      </p:to>
                                    </p:set>
                                    <p:animEffect transition="in" filter="fade">
                                      <p:cBhvr>
                                        <p:cTn id="10" dur="500"/>
                                        <p:tgtEl>
                                          <p:spTgt spid="721929"/>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16"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p:cTn id="15" dur="500" fill="hold"/>
                                        <p:tgtEl>
                                          <p:spTgt spid="3"/>
                                        </p:tgtEl>
                                        <p:attrNameLst>
                                          <p:attrName>ppt_w</p:attrName>
                                        </p:attrNameLst>
                                      </p:cBhvr>
                                      <p:tavLst>
                                        <p:tav tm="0">
                                          <p:val>
                                            <p:fltVal val="0"/>
                                          </p:val>
                                        </p:tav>
                                        <p:tav tm="100000">
                                          <p:val>
                                            <p:strVal val="#ppt_w"/>
                                          </p:val>
                                        </p:tav>
                                      </p:tavLst>
                                    </p:anim>
                                    <p:anim calcmode="lin" valueType="num">
                                      <p:cBhvr>
                                        <p:cTn id="16" dur="500" fill="hold"/>
                                        <p:tgtEl>
                                          <p:spTgt spid="3"/>
                                        </p:tgtEl>
                                        <p:attrNameLst>
                                          <p:attrName>ppt_h</p:attrName>
                                        </p:attrNameLst>
                                      </p:cBhvr>
                                      <p:tavLst>
                                        <p:tav tm="0">
                                          <p:val>
                                            <p:fltVal val="0"/>
                                          </p:val>
                                        </p:tav>
                                        <p:tav tm="100000">
                                          <p:val>
                                            <p:strVal val="#ppt_h"/>
                                          </p:val>
                                        </p:tav>
                                      </p:tavLst>
                                    </p:anim>
                                  </p:childTnLst>
                                </p:cTn>
                              </p:par>
                              <p:par>
                                <p:cTn id="17" presetID="23" presetClass="entr" presetSubtype="16" fill="hold" grpId="0" nodeType="withEffect">
                                  <p:stCondLst>
                                    <p:cond delay="0"/>
                                  </p:stCondLst>
                                  <p:childTnLst>
                                    <p:set>
                                      <p:cBhvr>
                                        <p:cTn id="18" dur="1" fill="hold">
                                          <p:stCondLst>
                                            <p:cond delay="0"/>
                                          </p:stCondLst>
                                        </p:cTn>
                                        <p:tgtEl>
                                          <p:spTgt spid="721930"/>
                                        </p:tgtEl>
                                        <p:attrNameLst>
                                          <p:attrName>style.visibility</p:attrName>
                                        </p:attrNameLst>
                                      </p:cBhvr>
                                      <p:to>
                                        <p:strVal val="visible"/>
                                      </p:to>
                                    </p:set>
                                    <p:anim calcmode="lin" valueType="num">
                                      <p:cBhvr>
                                        <p:cTn id="19" dur="500" fill="hold"/>
                                        <p:tgtEl>
                                          <p:spTgt spid="721930"/>
                                        </p:tgtEl>
                                        <p:attrNameLst>
                                          <p:attrName>ppt_w</p:attrName>
                                        </p:attrNameLst>
                                      </p:cBhvr>
                                      <p:tavLst>
                                        <p:tav tm="0">
                                          <p:val>
                                            <p:fltVal val="0"/>
                                          </p:val>
                                        </p:tav>
                                        <p:tav tm="100000">
                                          <p:val>
                                            <p:strVal val="#ppt_w"/>
                                          </p:val>
                                        </p:tav>
                                      </p:tavLst>
                                    </p:anim>
                                    <p:anim calcmode="lin" valueType="num">
                                      <p:cBhvr>
                                        <p:cTn id="20" dur="500" fill="hold"/>
                                        <p:tgtEl>
                                          <p:spTgt spid="72193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1929" grpId="0"/>
      <p:bldP spid="72193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3"/>
          <p:cNvSpPr>
            <a:spLocks noGrp="1" noChangeArrowheads="1"/>
          </p:cNvSpPr>
          <p:nvPr>
            <p:ph type="title"/>
          </p:nvPr>
        </p:nvSpPr>
        <p:spPr>
          <a:xfrm>
            <a:off x="457200" y="76200"/>
            <a:ext cx="8229600" cy="1143000"/>
          </a:xfrm>
          <a:noFill/>
        </p:spPr>
        <p:txBody>
          <a:bodyPr/>
          <a:lstStyle/>
          <a:p>
            <a:pPr eaLnBrk="1" hangingPunct="1"/>
            <a:r>
              <a:rPr lang="ja-JP" altLang="en-US" dirty="0">
                <a:solidFill>
                  <a:schemeClr val="bg1"/>
                </a:solidFill>
                <a:ea typeface="ＭＳ Ｐゴシック" pitchFamily="50" charset="-128"/>
              </a:rPr>
              <a:t>ビアンコートＢ（</a:t>
            </a:r>
            <a:r>
              <a:rPr lang="en-US" altLang="ja-JP" dirty="0">
                <a:solidFill>
                  <a:schemeClr val="bg1"/>
                </a:solidFill>
                <a:ea typeface="ＭＳ Ｐゴシック" pitchFamily="50" charset="-128"/>
              </a:rPr>
              <a:t> BC-101B </a:t>
            </a:r>
            <a:r>
              <a:rPr lang="ja-JP" altLang="en-US" dirty="0">
                <a:solidFill>
                  <a:schemeClr val="bg1"/>
                </a:solidFill>
                <a:ea typeface="ＭＳ Ｐゴシック" pitchFamily="50" charset="-128"/>
              </a:rPr>
              <a:t>）</a:t>
            </a:r>
          </a:p>
        </p:txBody>
      </p:sp>
      <p:sp>
        <p:nvSpPr>
          <p:cNvPr id="10243" name="Text Box 4"/>
          <p:cNvSpPr txBox="1">
            <a:spLocks noChangeArrowheads="1"/>
          </p:cNvSpPr>
          <p:nvPr/>
        </p:nvSpPr>
        <p:spPr bwMode="auto">
          <a:xfrm>
            <a:off x="1981200" y="990600"/>
            <a:ext cx="51816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prstDash val="dash"/>
                <a:miter lim="800000"/>
                <a:headEnd/>
                <a:tailEnd/>
              </a14:hiddenLine>
            </a:ext>
          </a:extLst>
        </p:spPr>
        <p:txBody>
          <a:bodyPr>
            <a:spAutoFit/>
          </a:bodyPr>
          <a:lstStyle>
            <a:lvl1pPr eaLnBrk="0" hangingPunct="0">
              <a:defRPr kumimoji="1" sz="1600" b="1">
                <a:solidFill>
                  <a:schemeClr val="bg1"/>
                </a:solidFill>
                <a:latin typeface="Arial" charset="0"/>
                <a:ea typeface="ＭＳ Ｐゴシック" pitchFamily="50" charset="-128"/>
              </a:defRPr>
            </a:lvl1pPr>
            <a:lvl2pPr marL="742950" indent="-285750" eaLnBrk="0" hangingPunct="0">
              <a:defRPr kumimoji="1" sz="1600" b="1">
                <a:solidFill>
                  <a:schemeClr val="bg1"/>
                </a:solidFill>
                <a:latin typeface="Arial" charset="0"/>
                <a:ea typeface="ＭＳ Ｐゴシック" pitchFamily="50" charset="-128"/>
              </a:defRPr>
            </a:lvl2pPr>
            <a:lvl3pPr marL="1143000" indent="-228600" eaLnBrk="0" hangingPunct="0">
              <a:defRPr kumimoji="1" sz="1600" b="1">
                <a:solidFill>
                  <a:schemeClr val="bg1"/>
                </a:solidFill>
                <a:latin typeface="Arial" charset="0"/>
                <a:ea typeface="ＭＳ Ｐゴシック" pitchFamily="50" charset="-128"/>
              </a:defRPr>
            </a:lvl3pPr>
            <a:lvl4pPr marL="1600200" indent="-228600" eaLnBrk="0" hangingPunct="0">
              <a:defRPr kumimoji="1" sz="1600" b="1">
                <a:solidFill>
                  <a:schemeClr val="bg1"/>
                </a:solidFill>
                <a:latin typeface="Arial" charset="0"/>
                <a:ea typeface="ＭＳ Ｐゴシック" pitchFamily="50" charset="-128"/>
              </a:defRPr>
            </a:lvl4pPr>
            <a:lvl5pPr marL="2057400" indent="-228600" eaLnBrk="0" hangingPunct="0">
              <a:defRPr kumimoji="1" sz="1600" b="1">
                <a:solidFill>
                  <a:schemeClr val="bg1"/>
                </a:solidFill>
                <a:latin typeface="Arial" charset="0"/>
                <a:ea typeface="ＭＳ Ｐゴシック" pitchFamily="50" charset="-128"/>
              </a:defRPr>
            </a:lvl5pPr>
            <a:lvl6pPr marL="25146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6pPr>
            <a:lvl7pPr marL="29718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7pPr>
            <a:lvl8pPr marL="34290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8pPr>
            <a:lvl9pPr marL="38862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9pPr>
          </a:lstStyle>
          <a:p>
            <a:pPr eaLnBrk="1" hangingPunct="1"/>
            <a:r>
              <a:rPr kumimoji="0" lang="ja-JP" altLang="en-US" sz="2800" b="0">
                <a:solidFill>
                  <a:srgbClr val="FFCC00"/>
                </a:solidFill>
              </a:rPr>
              <a:t>こんな使い方がされています。</a:t>
            </a:r>
            <a:endParaRPr lang="ja-JP" altLang="en-US" sz="2800">
              <a:solidFill>
                <a:srgbClr val="FFCC00"/>
              </a:solidFill>
            </a:endParaRPr>
          </a:p>
        </p:txBody>
      </p:sp>
      <p:pic>
        <p:nvPicPr>
          <p:cNvPr id="701447" name="Picture 7" descr="IMGP0947"/>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28600" y="1600200"/>
            <a:ext cx="4114800" cy="3086100"/>
          </a:xfrm>
          <a:noFill/>
          <a:ln w="28575">
            <a:solidFill>
              <a:srgbClr val="3399FF"/>
            </a:solidFill>
            <a:miter lim="800000"/>
            <a:headEnd/>
            <a:tailEnd/>
          </a:ln>
        </p:spPr>
      </p:pic>
      <p:pic>
        <p:nvPicPr>
          <p:cNvPr id="701451" name="Picture 11" descr="名鉄車両ビアンコート03塗布後"/>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67000" y="1600200"/>
            <a:ext cx="6477000" cy="4851400"/>
          </a:xfrm>
          <a:prstGeom prst="rect">
            <a:avLst/>
          </a:prstGeom>
          <a:noFill/>
          <a:ln w="28575">
            <a:solidFill>
              <a:srgbClr val="3399FF"/>
            </a:solidFill>
            <a:miter lim="800000"/>
            <a:headEnd/>
            <a:tailEnd/>
          </a:ln>
          <a:extLst>
            <a:ext uri="{909E8E84-426E-40DD-AFC4-6F175D3DCCD1}">
              <a14:hiddenFill xmlns:a14="http://schemas.microsoft.com/office/drawing/2010/main">
                <a:solidFill>
                  <a:srgbClr val="FFFFFF"/>
                </a:solidFill>
              </a14:hiddenFill>
            </a:ext>
          </a:extLst>
        </p:spPr>
      </p:pic>
      <p:sp>
        <p:nvSpPr>
          <p:cNvPr id="701453" name="Text Box 13"/>
          <p:cNvSpPr txBox="1">
            <a:spLocks noChangeArrowheads="1"/>
          </p:cNvSpPr>
          <p:nvPr/>
        </p:nvSpPr>
        <p:spPr bwMode="auto">
          <a:xfrm>
            <a:off x="152400" y="5105400"/>
            <a:ext cx="25146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lgn="ctr">
                <a:solidFill>
                  <a:srgbClr val="000000"/>
                </a:solidFill>
                <a:miter lim="800000"/>
                <a:headEnd/>
                <a:tailEnd/>
              </a14:hiddenLine>
            </a:ext>
          </a:extLst>
        </p:spPr>
        <p:txBody>
          <a:bodyPr>
            <a:spAutoFit/>
          </a:bodyPr>
          <a:lstStyle>
            <a:lvl1pPr eaLnBrk="0" hangingPunct="0">
              <a:defRPr kumimoji="1" sz="1600" b="1">
                <a:solidFill>
                  <a:schemeClr val="bg1"/>
                </a:solidFill>
                <a:latin typeface="Arial" charset="0"/>
                <a:ea typeface="ＭＳ Ｐゴシック" pitchFamily="50" charset="-128"/>
              </a:defRPr>
            </a:lvl1pPr>
            <a:lvl2pPr marL="742950" indent="-285750" eaLnBrk="0" hangingPunct="0">
              <a:defRPr kumimoji="1" sz="1600" b="1">
                <a:solidFill>
                  <a:schemeClr val="bg1"/>
                </a:solidFill>
                <a:latin typeface="Arial" charset="0"/>
                <a:ea typeface="ＭＳ Ｐゴシック" pitchFamily="50" charset="-128"/>
              </a:defRPr>
            </a:lvl2pPr>
            <a:lvl3pPr marL="1143000" indent="-228600" eaLnBrk="0" hangingPunct="0">
              <a:defRPr kumimoji="1" sz="1600" b="1">
                <a:solidFill>
                  <a:schemeClr val="bg1"/>
                </a:solidFill>
                <a:latin typeface="Arial" charset="0"/>
                <a:ea typeface="ＭＳ Ｐゴシック" pitchFamily="50" charset="-128"/>
              </a:defRPr>
            </a:lvl3pPr>
            <a:lvl4pPr marL="1600200" indent="-228600" eaLnBrk="0" hangingPunct="0">
              <a:defRPr kumimoji="1" sz="1600" b="1">
                <a:solidFill>
                  <a:schemeClr val="bg1"/>
                </a:solidFill>
                <a:latin typeface="Arial" charset="0"/>
                <a:ea typeface="ＭＳ Ｐゴシック" pitchFamily="50" charset="-128"/>
              </a:defRPr>
            </a:lvl4pPr>
            <a:lvl5pPr marL="2057400" indent="-228600" eaLnBrk="0" hangingPunct="0">
              <a:defRPr kumimoji="1" sz="1600" b="1">
                <a:solidFill>
                  <a:schemeClr val="bg1"/>
                </a:solidFill>
                <a:latin typeface="Arial" charset="0"/>
                <a:ea typeface="ＭＳ Ｐゴシック" pitchFamily="50" charset="-128"/>
              </a:defRPr>
            </a:lvl5pPr>
            <a:lvl6pPr marL="25146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6pPr>
            <a:lvl7pPr marL="29718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7pPr>
            <a:lvl8pPr marL="34290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8pPr>
            <a:lvl9pPr marL="38862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9pPr>
          </a:lstStyle>
          <a:p>
            <a:pPr algn="l" eaLnBrk="1" hangingPunct="1"/>
            <a:r>
              <a:rPr lang="ja-JP" altLang="en-US" sz="2400"/>
              <a:t>空港線のキャリー置き場の傷防止</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701447"/>
                                        </p:tgtEl>
                                        <p:attrNameLst>
                                          <p:attrName>style.visibility</p:attrName>
                                        </p:attrNameLst>
                                      </p:cBhvr>
                                      <p:to>
                                        <p:strVal val="visible"/>
                                      </p:to>
                                    </p:set>
                                    <p:animEffect transition="in" filter="fade">
                                      <p:cBhvr>
                                        <p:cTn id="7" dur="500"/>
                                        <p:tgtEl>
                                          <p:spTgt spid="70144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3" presetClass="entr" presetSubtype="16" fill="hold" grpId="0" nodeType="clickEffect">
                                  <p:stCondLst>
                                    <p:cond delay="0"/>
                                  </p:stCondLst>
                                  <p:childTnLst>
                                    <p:set>
                                      <p:cBhvr>
                                        <p:cTn id="11" dur="1" fill="hold">
                                          <p:stCondLst>
                                            <p:cond delay="0"/>
                                          </p:stCondLst>
                                        </p:cTn>
                                        <p:tgtEl>
                                          <p:spTgt spid="701453"/>
                                        </p:tgtEl>
                                        <p:attrNameLst>
                                          <p:attrName>style.visibility</p:attrName>
                                        </p:attrNameLst>
                                      </p:cBhvr>
                                      <p:to>
                                        <p:strVal val="visible"/>
                                      </p:to>
                                    </p:set>
                                    <p:anim calcmode="lin" valueType="num">
                                      <p:cBhvr>
                                        <p:cTn id="12" dur="500" fill="hold"/>
                                        <p:tgtEl>
                                          <p:spTgt spid="701453"/>
                                        </p:tgtEl>
                                        <p:attrNameLst>
                                          <p:attrName>ppt_w</p:attrName>
                                        </p:attrNameLst>
                                      </p:cBhvr>
                                      <p:tavLst>
                                        <p:tav tm="0">
                                          <p:val>
                                            <p:fltVal val="0"/>
                                          </p:val>
                                        </p:tav>
                                        <p:tav tm="100000">
                                          <p:val>
                                            <p:strVal val="#ppt_w"/>
                                          </p:val>
                                        </p:tav>
                                      </p:tavLst>
                                    </p:anim>
                                    <p:anim calcmode="lin" valueType="num">
                                      <p:cBhvr>
                                        <p:cTn id="13" dur="500" fill="hold"/>
                                        <p:tgtEl>
                                          <p:spTgt spid="701453"/>
                                        </p:tgtEl>
                                        <p:attrNameLst>
                                          <p:attrName>ppt_h</p:attrName>
                                        </p:attrNameLst>
                                      </p:cBhvr>
                                      <p:tavLst>
                                        <p:tav tm="0">
                                          <p:val>
                                            <p:fltVal val="0"/>
                                          </p:val>
                                        </p:tav>
                                        <p:tav tm="100000">
                                          <p:val>
                                            <p:strVal val="#ppt_h"/>
                                          </p:val>
                                        </p:tav>
                                      </p:tavLst>
                                    </p:anim>
                                  </p:childTnLst>
                                </p:cTn>
                              </p:par>
                              <p:par>
                                <p:cTn id="14" presetID="23" presetClass="entr" presetSubtype="16" fill="hold" nodeType="withEffect">
                                  <p:stCondLst>
                                    <p:cond delay="0"/>
                                  </p:stCondLst>
                                  <p:childTnLst>
                                    <p:set>
                                      <p:cBhvr>
                                        <p:cTn id="15" dur="1" fill="hold">
                                          <p:stCondLst>
                                            <p:cond delay="0"/>
                                          </p:stCondLst>
                                        </p:cTn>
                                        <p:tgtEl>
                                          <p:spTgt spid="701451"/>
                                        </p:tgtEl>
                                        <p:attrNameLst>
                                          <p:attrName>style.visibility</p:attrName>
                                        </p:attrNameLst>
                                      </p:cBhvr>
                                      <p:to>
                                        <p:strVal val="visible"/>
                                      </p:to>
                                    </p:set>
                                    <p:anim calcmode="lin" valueType="num">
                                      <p:cBhvr>
                                        <p:cTn id="16" dur="500" fill="hold"/>
                                        <p:tgtEl>
                                          <p:spTgt spid="701451"/>
                                        </p:tgtEl>
                                        <p:attrNameLst>
                                          <p:attrName>ppt_w</p:attrName>
                                        </p:attrNameLst>
                                      </p:cBhvr>
                                      <p:tavLst>
                                        <p:tav tm="0">
                                          <p:val>
                                            <p:fltVal val="0"/>
                                          </p:val>
                                        </p:tav>
                                        <p:tav tm="100000">
                                          <p:val>
                                            <p:strVal val="#ppt_w"/>
                                          </p:val>
                                        </p:tav>
                                      </p:tavLst>
                                    </p:anim>
                                    <p:anim calcmode="lin" valueType="num">
                                      <p:cBhvr>
                                        <p:cTn id="17" dur="500" fill="hold"/>
                                        <p:tgtEl>
                                          <p:spTgt spid="701451"/>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1453"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6503" y="1287781"/>
            <a:ext cx="3521281" cy="4724730"/>
          </a:xfrm>
          <a:prstGeom prst="rect">
            <a:avLst/>
          </a:prstGeom>
          <a:ln w="28575">
            <a:solidFill>
              <a:srgbClr val="3399FF"/>
            </a:solidFill>
          </a:ln>
        </p:spPr>
      </p:pic>
      <p:sp>
        <p:nvSpPr>
          <p:cNvPr id="213003" name="Rectangle 11"/>
          <p:cNvSpPr>
            <a:spLocks noChangeArrowheads="1"/>
          </p:cNvSpPr>
          <p:nvPr/>
        </p:nvSpPr>
        <p:spPr bwMode="auto">
          <a:xfrm>
            <a:off x="457200" y="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0"/>
              </a:spcBef>
              <a:defRPr sz="4400">
                <a:solidFill>
                  <a:schemeClr val="tx2"/>
                </a:solidFill>
                <a:latin typeface="Arial" charset="0"/>
              </a:defRPr>
            </a:lvl1pPr>
            <a:lvl2pPr eaLnBrk="0" hangingPunct="0">
              <a:spcBef>
                <a:spcPct val="0"/>
              </a:spcBef>
              <a:defRPr sz="4400">
                <a:solidFill>
                  <a:schemeClr val="tx2"/>
                </a:solidFill>
                <a:latin typeface="Arial" charset="0"/>
              </a:defRPr>
            </a:lvl2pPr>
            <a:lvl3pPr eaLnBrk="0" hangingPunct="0">
              <a:spcBef>
                <a:spcPct val="0"/>
              </a:spcBef>
              <a:defRPr sz="4400">
                <a:solidFill>
                  <a:schemeClr val="tx2"/>
                </a:solidFill>
                <a:latin typeface="Arial" charset="0"/>
              </a:defRPr>
            </a:lvl3pPr>
            <a:lvl4pPr eaLnBrk="0" hangingPunct="0">
              <a:spcBef>
                <a:spcPct val="0"/>
              </a:spcBef>
              <a:defRPr sz="4400">
                <a:solidFill>
                  <a:schemeClr val="tx2"/>
                </a:solidFill>
                <a:latin typeface="Arial" charset="0"/>
              </a:defRPr>
            </a:lvl4pPr>
            <a:lvl5pPr eaLnBrk="0" hangingPunct="0">
              <a:spcBef>
                <a:spcPct val="0"/>
              </a:spcBef>
              <a:defRPr sz="4400">
                <a:solidFill>
                  <a:schemeClr val="tx2"/>
                </a:solidFill>
                <a:latin typeface="Arial" charset="0"/>
              </a:defRPr>
            </a:lvl5pPr>
            <a:lvl6pPr marL="457200" algn="ctr" eaLnBrk="0" fontAlgn="base" hangingPunct="0">
              <a:spcBef>
                <a:spcPct val="0"/>
              </a:spcBef>
              <a:spcAft>
                <a:spcPct val="0"/>
              </a:spcAft>
              <a:defRPr sz="4400">
                <a:solidFill>
                  <a:schemeClr val="tx2"/>
                </a:solidFill>
                <a:latin typeface="Arial" charset="0"/>
              </a:defRPr>
            </a:lvl6pPr>
            <a:lvl7pPr marL="914400" algn="ctr" eaLnBrk="0" fontAlgn="base" hangingPunct="0">
              <a:spcBef>
                <a:spcPct val="0"/>
              </a:spcBef>
              <a:spcAft>
                <a:spcPct val="0"/>
              </a:spcAft>
              <a:defRPr sz="4400">
                <a:solidFill>
                  <a:schemeClr val="tx2"/>
                </a:solidFill>
                <a:latin typeface="Arial" charset="0"/>
              </a:defRPr>
            </a:lvl7pPr>
            <a:lvl8pPr marL="1371600" algn="ctr" eaLnBrk="0" fontAlgn="base" hangingPunct="0">
              <a:spcBef>
                <a:spcPct val="0"/>
              </a:spcBef>
              <a:spcAft>
                <a:spcPct val="0"/>
              </a:spcAft>
              <a:defRPr sz="4400">
                <a:solidFill>
                  <a:schemeClr val="tx2"/>
                </a:solidFill>
                <a:latin typeface="Arial" charset="0"/>
              </a:defRPr>
            </a:lvl8pPr>
            <a:lvl9pPr marL="1828800" algn="ctr" eaLnBrk="0" fontAlgn="base" hangingPunct="0">
              <a:spcBef>
                <a:spcPct val="0"/>
              </a:spcBef>
              <a:spcAft>
                <a:spcPct val="0"/>
              </a:spcAft>
              <a:defRPr sz="4400">
                <a:solidFill>
                  <a:schemeClr val="tx2"/>
                </a:solidFill>
                <a:latin typeface="Arial" charset="0"/>
              </a:defRPr>
            </a:lvl9pPr>
          </a:lstStyle>
          <a:p>
            <a:pPr eaLnBrk="1" hangingPunct="1"/>
            <a:r>
              <a:rPr kumimoji="0" lang="ja-JP" altLang="en-US" b="0">
                <a:solidFill>
                  <a:srgbClr val="FFFFFF"/>
                </a:solidFill>
              </a:rPr>
              <a:t>タイルクリーナー（</a:t>
            </a:r>
            <a:r>
              <a:rPr kumimoji="0" lang="en-US" altLang="ja-JP" b="0">
                <a:solidFill>
                  <a:srgbClr val="FFFFFF"/>
                </a:solidFill>
              </a:rPr>
              <a:t>TS-101</a:t>
            </a:r>
            <a:r>
              <a:rPr kumimoji="0" lang="ja-JP" altLang="en-US" b="0">
                <a:solidFill>
                  <a:srgbClr val="FFFFFF"/>
                </a:solidFill>
              </a:rPr>
              <a:t>）</a:t>
            </a:r>
          </a:p>
        </p:txBody>
      </p:sp>
      <p:sp>
        <p:nvSpPr>
          <p:cNvPr id="721929" name="Text Box 9"/>
          <p:cNvSpPr txBox="1">
            <a:spLocks noChangeArrowheads="1"/>
          </p:cNvSpPr>
          <p:nvPr/>
        </p:nvSpPr>
        <p:spPr bwMode="auto">
          <a:xfrm>
            <a:off x="1066800" y="6003925"/>
            <a:ext cx="25908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0" algn="ctr">
                <a:solidFill>
                  <a:srgbClr val="000000"/>
                </a:solidFill>
                <a:miter lim="800000"/>
                <a:headEnd/>
                <a:tailEnd/>
              </a14:hiddenLine>
            </a:ext>
          </a:extLst>
        </p:spPr>
        <p:txBody>
          <a:bodyPr wrap="square">
            <a:spAutoFit/>
          </a:bodyPr>
          <a:lstStyle>
            <a:lvl1pPr eaLnBrk="0" hangingPunct="0">
              <a:defRPr kumimoji="1" sz="1600" b="1">
                <a:solidFill>
                  <a:schemeClr val="bg1"/>
                </a:solidFill>
                <a:latin typeface="Arial" charset="0"/>
                <a:ea typeface="ＭＳ Ｐゴシック" pitchFamily="50" charset="-128"/>
              </a:defRPr>
            </a:lvl1pPr>
            <a:lvl2pPr marL="742950" indent="-285750" eaLnBrk="0" hangingPunct="0">
              <a:defRPr kumimoji="1" sz="1600" b="1">
                <a:solidFill>
                  <a:schemeClr val="bg1"/>
                </a:solidFill>
                <a:latin typeface="Arial" charset="0"/>
                <a:ea typeface="ＭＳ Ｐゴシック" pitchFamily="50" charset="-128"/>
              </a:defRPr>
            </a:lvl2pPr>
            <a:lvl3pPr marL="1143000" indent="-228600" eaLnBrk="0" hangingPunct="0">
              <a:defRPr kumimoji="1" sz="1600" b="1">
                <a:solidFill>
                  <a:schemeClr val="bg1"/>
                </a:solidFill>
                <a:latin typeface="Arial" charset="0"/>
                <a:ea typeface="ＭＳ Ｐゴシック" pitchFamily="50" charset="-128"/>
              </a:defRPr>
            </a:lvl3pPr>
            <a:lvl4pPr marL="1600200" indent="-228600" eaLnBrk="0" hangingPunct="0">
              <a:defRPr kumimoji="1" sz="1600" b="1">
                <a:solidFill>
                  <a:schemeClr val="bg1"/>
                </a:solidFill>
                <a:latin typeface="Arial" charset="0"/>
                <a:ea typeface="ＭＳ Ｐゴシック" pitchFamily="50" charset="-128"/>
              </a:defRPr>
            </a:lvl4pPr>
            <a:lvl5pPr marL="2057400" indent="-228600" eaLnBrk="0" hangingPunct="0">
              <a:defRPr kumimoji="1" sz="1600" b="1">
                <a:solidFill>
                  <a:schemeClr val="bg1"/>
                </a:solidFill>
                <a:latin typeface="Arial" charset="0"/>
                <a:ea typeface="ＭＳ Ｐゴシック" pitchFamily="50" charset="-128"/>
              </a:defRPr>
            </a:lvl5pPr>
            <a:lvl6pPr marL="25146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6pPr>
            <a:lvl7pPr marL="29718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7pPr>
            <a:lvl8pPr marL="34290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8pPr>
            <a:lvl9pPr marL="38862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9pPr>
          </a:lstStyle>
          <a:p>
            <a:pPr eaLnBrk="1" hangingPunct="1"/>
            <a:r>
              <a:rPr lang="ja-JP" altLang="en-US" sz="4000" dirty="0">
                <a:solidFill>
                  <a:srgbClr val="FFFFFF"/>
                </a:solidFill>
                <a:latin typeface="Times New Roman" pitchFamily="18" charset="0"/>
              </a:rPr>
              <a:t>部分施工</a:t>
            </a:r>
          </a:p>
        </p:txBody>
      </p:sp>
      <p:sp>
        <p:nvSpPr>
          <p:cNvPr id="721930" name="Text Box 10"/>
          <p:cNvSpPr txBox="1">
            <a:spLocks noChangeArrowheads="1"/>
          </p:cNvSpPr>
          <p:nvPr/>
        </p:nvSpPr>
        <p:spPr bwMode="auto">
          <a:xfrm>
            <a:off x="5562600" y="6003924"/>
            <a:ext cx="230505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0" algn="ctr">
                <a:solidFill>
                  <a:srgbClr val="000000"/>
                </a:solidFill>
                <a:miter lim="800000"/>
                <a:headEnd/>
                <a:tailEnd/>
              </a14:hiddenLine>
            </a:ext>
          </a:extLst>
        </p:spPr>
        <p:txBody>
          <a:bodyPr>
            <a:spAutoFit/>
          </a:bodyPr>
          <a:lstStyle>
            <a:lvl1pPr eaLnBrk="0" hangingPunct="0">
              <a:defRPr kumimoji="1" sz="1600" b="1">
                <a:solidFill>
                  <a:schemeClr val="bg1"/>
                </a:solidFill>
                <a:latin typeface="Arial" charset="0"/>
                <a:ea typeface="ＭＳ Ｐゴシック" pitchFamily="50" charset="-128"/>
              </a:defRPr>
            </a:lvl1pPr>
            <a:lvl2pPr marL="742950" indent="-285750" eaLnBrk="0" hangingPunct="0">
              <a:defRPr kumimoji="1" sz="1600" b="1">
                <a:solidFill>
                  <a:schemeClr val="bg1"/>
                </a:solidFill>
                <a:latin typeface="Arial" charset="0"/>
                <a:ea typeface="ＭＳ Ｐゴシック" pitchFamily="50" charset="-128"/>
              </a:defRPr>
            </a:lvl2pPr>
            <a:lvl3pPr marL="1143000" indent="-228600" eaLnBrk="0" hangingPunct="0">
              <a:defRPr kumimoji="1" sz="1600" b="1">
                <a:solidFill>
                  <a:schemeClr val="bg1"/>
                </a:solidFill>
                <a:latin typeface="Arial" charset="0"/>
                <a:ea typeface="ＭＳ Ｐゴシック" pitchFamily="50" charset="-128"/>
              </a:defRPr>
            </a:lvl3pPr>
            <a:lvl4pPr marL="1600200" indent="-228600" eaLnBrk="0" hangingPunct="0">
              <a:defRPr kumimoji="1" sz="1600" b="1">
                <a:solidFill>
                  <a:schemeClr val="bg1"/>
                </a:solidFill>
                <a:latin typeface="Arial" charset="0"/>
                <a:ea typeface="ＭＳ Ｐゴシック" pitchFamily="50" charset="-128"/>
              </a:defRPr>
            </a:lvl4pPr>
            <a:lvl5pPr marL="2057400" indent="-228600" eaLnBrk="0" hangingPunct="0">
              <a:defRPr kumimoji="1" sz="1600" b="1">
                <a:solidFill>
                  <a:schemeClr val="bg1"/>
                </a:solidFill>
                <a:latin typeface="Arial" charset="0"/>
                <a:ea typeface="ＭＳ Ｐゴシック" pitchFamily="50" charset="-128"/>
              </a:defRPr>
            </a:lvl5pPr>
            <a:lvl6pPr marL="25146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6pPr>
            <a:lvl7pPr marL="29718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7pPr>
            <a:lvl8pPr marL="34290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8pPr>
            <a:lvl9pPr marL="38862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9pPr>
          </a:lstStyle>
          <a:p>
            <a:pPr eaLnBrk="1" hangingPunct="1"/>
            <a:r>
              <a:rPr lang="ja-JP" altLang="en-US" sz="4000" dirty="0">
                <a:solidFill>
                  <a:srgbClr val="FFFFFF"/>
                </a:solidFill>
                <a:latin typeface="Times New Roman" pitchFamily="18" charset="0"/>
              </a:rPr>
              <a:t>施工後</a:t>
            </a:r>
          </a:p>
        </p:txBody>
      </p:sp>
      <p:pic>
        <p:nvPicPr>
          <p:cNvPr id="3" name="図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53000" y="1295400"/>
            <a:ext cx="3531394" cy="4717110"/>
          </a:xfrm>
          <a:prstGeom prst="rect">
            <a:avLst/>
          </a:prstGeom>
          <a:ln w="28575">
            <a:solidFill>
              <a:srgbClr val="3399FF"/>
            </a:solidFill>
          </a:ln>
        </p:spPr>
      </p:pic>
    </p:spTree>
    <p:extLst>
      <p:ext uri="{BB962C8B-B14F-4D97-AF65-F5344CB8AC3E}">
        <p14:creationId xmlns:p14="http://schemas.microsoft.com/office/powerpoint/2010/main" val="78330230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21929"/>
                                        </p:tgtEl>
                                        <p:attrNameLst>
                                          <p:attrName>style.visibility</p:attrName>
                                        </p:attrNameLst>
                                      </p:cBhvr>
                                      <p:to>
                                        <p:strVal val="visible"/>
                                      </p:to>
                                    </p:set>
                                    <p:animEffect transition="in" filter="fade">
                                      <p:cBhvr>
                                        <p:cTn id="7" dur="500"/>
                                        <p:tgtEl>
                                          <p:spTgt spid="721929"/>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par>
                                <p:cTn id="16" presetID="23" presetClass="entr" presetSubtype="16" fill="hold" grpId="0" nodeType="withEffect">
                                  <p:stCondLst>
                                    <p:cond delay="0"/>
                                  </p:stCondLst>
                                  <p:childTnLst>
                                    <p:set>
                                      <p:cBhvr>
                                        <p:cTn id="17" dur="1" fill="hold">
                                          <p:stCondLst>
                                            <p:cond delay="0"/>
                                          </p:stCondLst>
                                        </p:cTn>
                                        <p:tgtEl>
                                          <p:spTgt spid="721930"/>
                                        </p:tgtEl>
                                        <p:attrNameLst>
                                          <p:attrName>style.visibility</p:attrName>
                                        </p:attrNameLst>
                                      </p:cBhvr>
                                      <p:to>
                                        <p:strVal val="visible"/>
                                      </p:to>
                                    </p:set>
                                    <p:anim calcmode="lin" valueType="num">
                                      <p:cBhvr>
                                        <p:cTn id="18" dur="500" fill="hold"/>
                                        <p:tgtEl>
                                          <p:spTgt spid="721930"/>
                                        </p:tgtEl>
                                        <p:attrNameLst>
                                          <p:attrName>ppt_w</p:attrName>
                                        </p:attrNameLst>
                                      </p:cBhvr>
                                      <p:tavLst>
                                        <p:tav tm="0">
                                          <p:val>
                                            <p:fltVal val="0"/>
                                          </p:val>
                                        </p:tav>
                                        <p:tav tm="100000">
                                          <p:val>
                                            <p:strVal val="#ppt_w"/>
                                          </p:val>
                                        </p:tav>
                                      </p:tavLst>
                                    </p:anim>
                                    <p:anim calcmode="lin" valueType="num">
                                      <p:cBhvr>
                                        <p:cTn id="19" dur="500" fill="hold"/>
                                        <p:tgtEl>
                                          <p:spTgt spid="72193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1929" grpId="0"/>
      <p:bldP spid="721930"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2997" name="Picture 5" descr="TSｻﾆｰｸﾚｽﾄ平野ｳｨﾝｸﾞ01施工前"/>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219200"/>
            <a:ext cx="3657600" cy="3132138"/>
          </a:xfrm>
          <a:prstGeom prst="rect">
            <a:avLst/>
          </a:prstGeom>
          <a:noFill/>
          <a:ln w="38100">
            <a:solidFill>
              <a:srgbClr val="3399FF"/>
            </a:solidFill>
            <a:miter lim="800000"/>
            <a:headEnd/>
            <a:tailEnd/>
          </a:ln>
          <a:extLst>
            <a:ext uri="{909E8E84-426E-40DD-AFC4-6F175D3DCCD1}">
              <a14:hiddenFill xmlns:a14="http://schemas.microsoft.com/office/drawing/2010/main">
                <a:solidFill>
                  <a:srgbClr val="FFFFFF"/>
                </a:solidFill>
              </a14:hiddenFill>
            </a:ext>
          </a:extLst>
        </p:spPr>
      </p:pic>
      <p:sp>
        <p:nvSpPr>
          <p:cNvPr id="213003" name="Rectangle 11"/>
          <p:cNvSpPr>
            <a:spLocks noChangeArrowheads="1"/>
          </p:cNvSpPr>
          <p:nvPr/>
        </p:nvSpPr>
        <p:spPr bwMode="auto">
          <a:xfrm>
            <a:off x="457200" y="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0"/>
              </a:spcBef>
              <a:defRPr sz="4400">
                <a:solidFill>
                  <a:schemeClr val="tx2"/>
                </a:solidFill>
                <a:latin typeface="Arial" charset="0"/>
              </a:defRPr>
            </a:lvl1pPr>
            <a:lvl2pPr eaLnBrk="0" hangingPunct="0">
              <a:spcBef>
                <a:spcPct val="0"/>
              </a:spcBef>
              <a:defRPr sz="4400">
                <a:solidFill>
                  <a:schemeClr val="tx2"/>
                </a:solidFill>
                <a:latin typeface="Arial" charset="0"/>
              </a:defRPr>
            </a:lvl2pPr>
            <a:lvl3pPr eaLnBrk="0" hangingPunct="0">
              <a:spcBef>
                <a:spcPct val="0"/>
              </a:spcBef>
              <a:defRPr sz="4400">
                <a:solidFill>
                  <a:schemeClr val="tx2"/>
                </a:solidFill>
                <a:latin typeface="Arial" charset="0"/>
              </a:defRPr>
            </a:lvl3pPr>
            <a:lvl4pPr eaLnBrk="0" hangingPunct="0">
              <a:spcBef>
                <a:spcPct val="0"/>
              </a:spcBef>
              <a:defRPr sz="4400">
                <a:solidFill>
                  <a:schemeClr val="tx2"/>
                </a:solidFill>
                <a:latin typeface="Arial" charset="0"/>
              </a:defRPr>
            </a:lvl4pPr>
            <a:lvl5pPr eaLnBrk="0" hangingPunct="0">
              <a:spcBef>
                <a:spcPct val="0"/>
              </a:spcBef>
              <a:defRPr sz="4400">
                <a:solidFill>
                  <a:schemeClr val="tx2"/>
                </a:solidFill>
                <a:latin typeface="Arial" charset="0"/>
              </a:defRPr>
            </a:lvl5pPr>
            <a:lvl6pPr marL="457200" algn="ctr" eaLnBrk="0" fontAlgn="base" hangingPunct="0">
              <a:spcBef>
                <a:spcPct val="0"/>
              </a:spcBef>
              <a:spcAft>
                <a:spcPct val="0"/>
              </a:spcAft>
              <a:defRPr sz="4400">
                <a:solidFill>
                  <a:schemeClr val="tx2"/>
                </a:solidFill>
                <a:latin typeface="Arial" charset="0"/>
              </a:defRPr>
            </a:lvl6pPr>
            <a:lvl7pPr marL="914400" algn="ctr" eaLnBrk="0" fontAlgn="base" hangingPunct="0">
              <a:spcBef>
                <a:spcPct val="0"/>
              </a:spcBef>
              <a:spcAft>
                <a:spcPct val="0"/>
              </a:spcAft>
              <a:defRPr sz="4400">
                <a:solidFill>
                  <a:schemeClr val="tx2"/>
                </a:solidFill>
                <a:latin typeface="Arial" charset="0"/>
              </a:defRPr>
            </a:lvl7pPr>
            <a:lvl8pPr marL="1371600" algn="ctr" eaLnBrk="0" fontAlgn="base" hangingPunct="0">
              <a:spcBef>
                <a:spcPct val="0"/>
              </a:spcBef>
              <a:spcAft>
                <a:spcPct val="0"/>
              </a:spcAft>
              <a:defRPr sz="4400">
                <a:solidFill>
                  <a:schemeClr val="tx2"/>
                </a:solidFill>
                <a:latin typeface="Arial" charset="0"/>
              </a:defRPr>
            </a:lvl8pPr>
            <a:lvl9pPr marL="1828800" algn="ctr" eaLnBrk="0" fontAlgn="base" hangingPunct="0">
              <a:spcBef>
                <a:spcPct val="0"/>
              </a:spcBef>
              <a:spcAft>
                <a:spcPct val="0"/>
              </a:spcAft>
              <a:defRPr sz="4400">
                <a:solidFill>
                  <a:schemeClr val="tx2"/>
                </a:solidFill>
                <a:latin typeface="Arial" charset="0"/>
              </a:defRPr>
            </a:lvl9pPr>
          </a:lstStyle>
          <a:p>
            <a:pPr eaLnBrk="1" hangingPunct="1"/>
            <a:r>
              <a:rPr kumimoji="0" lang="ja-JP" altLang="en-US" b="0">
                <a:solidFill>
                  <a:schemeClr val="bg1"/>
                </a:solidFill>
              </a:rPr>
              <a:t>タイルクリーナー（</a:t>
            </a:r>
            <a:r>
              <a:rPr kumimoji="0" lang="en-US" altLang="ja-JP" b="0">
                <a:solidFill>
                  <a:schemeClr val="bg1"/>
                </a:solidFill>
              </a:rPr>
              <a:t>TS-101</a:t>
            </a:r>
            <a:r>
              <a:rPr kumimoji="0" lang="ja-JP" altLang="en-US" b="0">
                <a:solidFill>
                  <a:schemeClr val="bg1"/>
                </a:solidFill>
              </a:rPr>
              <a:t>）</a:t>
            </a:r>
          </a:p>
        </p:txBody>
      </p:sp>
      <p:sp>
        <p:nvSpPr>
          <p:cNvPr id="721929" name="Text Box 9"/>
          <p:cNvSpPr txBox="1">
            <a:spLocks noChangeArrowheads="1"/>
          </p:cNvSpPr>
          <p:nvPr/>
        </p:nvSpPr>
        <p:spPr bwMode="auto">
          <a:xfrm>
            <a:off x="457200" y="4343400"/>
            <a:ext cx="230505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0" algn="ctr">
                <a:solidFill>
                  <a:srgbClr val="000000"/>
                </a:solidFill>
                <a:miter lim="800000"/>
                <a:headEnd/>
                <a:tailEnd/>
              </a14:hiddenLine>
            </a:ext>
          </a:extLst>
        </p:spPr>
        <p:txBody>
          <a:bodyPr>
            <a:spAutoFit/>
          </a:bodyPr>
          <a:lstStyle>
            <a:lvl1pPr eaLnBrk="0" hangingPunct="0">
              <a:defRPr kumimoji="1" sz="1600" b="1">
                <a:solidFill>
                  <a:schemeClr val="bg1"/>
                </a:solidFill>
                <a:latin typeface="Arial" charset="0"/>
                <a:ea typeface="ＭＳ Ｐゴシック" pitchFamily="50" charset="-128"/>
              </a:defRPr>
            </a:lvl1pPr>
            <a:lvl2pPr marL="742950" indent="-285750" eaLnBrk="0" hangingPunct="0">
              <a:defRPr kumimoji="1" sz="1600" b="1">
                <a:solidFill>
                  <a:schemeClr val="bg1"/>
                </a:solidFill>
                <a:latin typeface="Arial" charset="0"/>
                <a:ea typeface="ＭＳ Ｐゴシック" pitchFamily="50" charset="-128"/>
              </a:defRPr>
            </a:lvl2pPr>
            <a:lvl3pPr marL="1143000" indent="-228600" eaLnBrk="0" hangingPunct="0">
              <a:defRPr kumimoji="1" sz="1600" b="1">
                <a:solidFill>
                  <a:schemeClr val="bg1"/>
                </a:solidFill>
                <a:latin typeface="Arial" charset="0"/>
                <a:ea typeface="ＭＳ Ｐゴシック" pitchFamily="50" charset="-128"/>
              </a:defRPr>
            </a:lvl3pPr>
            <a:lvl4pPr marL="1600200" indent="-228600" eaLnBrk="0" hangingPunct="0">
              <a:defRPr kumimoji="1" sz="1600" b="1">
                <a:solidFill>
                  <a:schemeClr val="bg1"/>
                </a:solidFill>
                <a:latin typeface="Arial" charset="0"/>
                <a:ea typeface="ＭＳ Ｐゴシック" pitchFamily="50" charset="-128"/>
              </a:defRPr>
            </a:lvl4pPr>
            <a:lvl5pPr marL="2057400" indent="-228600" eaLnBrk="0" hangingPunct="0">
              <a:defRPr kumimoji="1" sz="1600" b="1">
                <a:solidFill>
                  <a:schemeClr val="bg1"/>
                </a:solidFill>
                <a:latin typeface="Arial" charset="0"/>
                <a:ea typeface="ＭＳ Ｐゴシック" pitchFamily="50" charset="-128"/>
              </a:defRPr>
            </a:lvl5pPr>
            <a:lvl6pPr marL="25146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6pPr>
            <a:lvl7pPr marL="29718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7pPr>
            <a:lvl8pPr marL="34290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8pPr>
            <a:lvl9pPr marL="38862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9pPr>
          </a:lstStyle>
          <a:p>
            <a:pPr eaLnBrk="1" hangingPunct="1"/>
            <a:r>
              <a:rPr lang="ja-JP" altLang="en-US" sz="4000">
                <a:solidFill>
                  <a:schemeClr val="hlink"/>
                </a:solidFill>
                <a:latin typeface="Times New Roman" pitchFamily="18" charset="0"/>
              </a:rPr>
              <a:t>施工前</a:t>
            </a:r>
          </a:p>
        </p:txBody>
      </p:sp>
      <p:sp>
        <p:nvSpPr>
          <p:cNvPr id="721930" name="Text Box 10"/>
          <p:cNvSpPr txBox="1">
            <a:spLocks noChangeArrowheads="1"/>
          </p:cNvSpPr>
          <p:nvPr/>
        </p:nvSpPr>
        <p:spPr bwMode="auto">
          <a:xfrm>
            <a:off x="5010150" y="6003925"/>
            <a:ext cx="230505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0" algn="ctr">
                <a:solidFill>
                  <a:srgbClr val="000000"/>
                </a:solidFill>
                <a:miter lim="800000"/>
                <a:headEnd/>
                <a:tailEnd/>
              </a14:hiddenLine>
            </a:ext>
          </a:extLst>
        </p:spPr>
        <p:txBody>
          <a:bodyPr>
            <a:spAutoFit/>
          </a:bodyPr>
          <a:lstStyle>
            <a:lvl1pPr eaLnBrk="0" hangingPunct="0">
              <a:defRPr kumimoji="1" sz="1600" b="1">
                <a:solidFill>
                  <a:schemeClr val="bg1"/>
                </a:solidFill>
                <a:latin typeface="Arial" charset="0"/>
                <a:ea typeface="ＭＳ Ｐゴシック" pitchFamily="50" charset="-128"/>
              </a:defRPr>
            </a:lvl1pPr>
            <a:lvl2pPr marL="742950" indent="-285750" eaLnBrk="0" hangingPunct="0">
              <a:defRPr kumimoji="1" sz="1600" b="1">
                <a:solidFill>
                  <a:schemeClr val="bg1"/>
                </a:solidFill>
                <a:latin typeface="Arial" charset="0"/>
                <a:ea typeface="ＭＳ Ｐゴシック" pitchFamily="50" charset="-128"/>
              </a:defRPr>
            </a:lvl2pPr>
            <a:lvl3pPr marL="1143000" indent="-228600" eaLnBrk="0" hangingPunct="0">
              <a:defRPr kumimoji="1" sz="1600" b="1">
                <a:solidFill>
                  <a:schemeClr val="bg1"/>
                </a:solidFill>
                <a:latin typeface="Arial" charset="0"/>
                <a:ea typeface="ＭＳ Ｐゴシック" pitchFamily="50" charset="-128"/>
              </a:defRPr>
            </a:lvl3pPr>
            <a:lvl4pPr marL="1600200" indent="-228600" eaLnBrk="0" hangingPunct="0">
              <a:defRPr kumimoji="1" sz="1600" b="1">
                <a:solidFill>
                  <a:schemeClr val="bg1"/>
                </a:solidFill>
                <a:latin typeface="Arial" charset="0"/>
                <a:ea typeface="ＭＳ Ｐゴシック" pitchFamily="50" charset="-128"/>
              </a:defRPr>
            </a:lvl4pPr>
            <a:lvl5pPr marL="2057400" indent="-228600" eaLnBrk="0" hangingPunct="0">
              <a:defRPr kumimoji="1" sz="1600" b="1">
                <a:solidFill>
                  <a:schemeClr val="bg1"/>
                </a:solidFill>
                <a:latin typeface="Arial" charset="0"/>
                <a:ea typeface="ＭＳ Ｐゴシック" pitchFamily="50" charset="-128"/>
              </a:defRPr>
            </a:lvl5pPr>
            <a:lvl6pPr marL="25146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6pPr>
            <a:lvl7pPr marL="29718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7pPr>
            <a:lvl8pPr marL="34290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8pPr>
            <a:lvl9pPr marL="38862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9pPr>
          </a:lstStyle>
          <a:p>
            <a:pPr eaLnBrk="1" hangingPunct="1"/>
            <a:r>
              <a:rPr lang="ja-JP" altLang="en-US" sz="4000">
                <a:latin typeface="Times New Roman" pitchFamily="18" charset="0"/>
              </a:rPr>
              <a:t>施工後</a:t>
            </a:r>
          </a:p>
        </p:txBody>
      </p:sp>
      <p:pic>
        <p:nvPicPr>
          <p:cNvPr id="212995" name="Picture 3" descr="TSｻﾆｰｸﾚｽﾄ平野ｳｨﾝｸﾞ02施工後"/>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90800" y="1219200"/>
            <a:ext cx="6553200" cy="4873625"/>
          </a:xfrm>
          <a:prstGeom prst="rect">
            <a:avLst/>
          </a:prstGeom>
          <a:noFill/>
          <a:ln w="38100">
            <a:solidFill>
              <a:srgbClr val="3399FF"/>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21929"/>
                                        </p:tgtEl>
                                        <p:attrNameLst>
                                          <p:attrName>style.visibility</p:attrName>
                                        </p:attrNameLst>
                                      </p:cBhvr>
                                      <p:to>
                                        <p:strVal val="visible"/>
                                      </p:to>
                                    </p:set>
                                    <p:animEffect transition="in" filter="fade">
                                      <p:cBhvr>
                                        <p:cTn id="7" dur="500"/>
                                        <p:tgtEl>
                                          <p:spTgt spid="721929"/>
                                        </p:tgtEl>
                                      </p:cBhvr>
                                    </p:animEffect>
                                  </p:childTnLst>
                                </p:cTn>
                              </p:par>
                              <p:par>
                                <p:cTn id="8" presetID="10" presetClass="entr" presetSubtype="0" fill="hold" nodeType="withEffect">
                                  <p:stCondLst>
                                    <p:cond delay="0"/>
                                  </p:stCondLst>
                                  <p:childTnLst>
                                    <p:set>
                                      <p:cBhvr>
                                        <p:cTn id="9" dur="1" fill="hold">
                                          <p:stCondLst>
                                            <p:cond delay="0"/>
                                          </p:stCondLst>
                                        </p:cTn>
                                        <p:tgtEl>
                                          <p:spTgt spid="212997"/>
                                        </p:tgtEl>
                                        <p:attrNameLst>
                                          <p:attrName>style.visibility</p:attrName>
                                        </p:attrNameLst>
                                      </p:cBhvr>
                                      <p:to>
                                        <p:strVal val="visible"/>
                                      </p:to>
                                    </p:set>
                                    <p:animEffect transition="in" filter="fade">
                                      <p:cBhvr>
                                        <p:cTn id="10" dur="500"/>
                                        <p:tgtEl>
                                          <p:spTgt spid="212997"/>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16" fill="hold" nodeType="clickEffect">
                                  <p:stCondLst>
                                    <p:cond delay="0"/>
                                  </p:stCondLst>
                                  <p:childTnLst>
                                    <p:set>
                                      <p:cBhvr>
                                        <p:cTn id="14" dur="1" fill="hold">
                                          <p:stCondLst>
                                            <p:cond delay="0"/>
                                          </p:stCondLst>
                                        </p:cTn>
                                        <p:tgtEl>
                                          <p:spTgt spid="212995"/>
                                        </p:tgtEl>
                                        <p:attrNameLst>
                                          <p:attrName>style.visibility</p:attrName>
                                        </p:attrNameLst>
                                      </p:cBhvr>
                                      <p:to>
                                        <p:strVal val="visible"/>
                                      </p:to>
                                    </p:set>
                                    <p:anim calcmode="lin" valueType="num">
                                      <p:cBhvr>
                                        <p:cTn id="15" dur="500" fill="hold"/>
                                        <p:tgtEl>
                                          <p:spTgt spid="212995"/>
                                        </p:tgtEl>
                                        <p:attrNameLst>
                                          <p:attrName>ppt_w</p:attrName>
                                        </p:attrNameLst>
                                      </p:cBhvr>
                                      <p:tavLst>
                                        <p:tav tm="0">
                                          <p:val>
                                            <p:fltVal val="0"/>
                                          </p:val>
                                        </p:tav>
                                        <p:tav tm="100000">
                                          <p:val>
                                            <p:strVal val="#ppt_w"/>
                                          </p:val>
                                        </p:tav>
                                      </p:tavLst>
                                    </p:anim>
                                    <p:anim calcmode="lin" valueType="num">
                                      <p:cBhvr>
                                        <p:cTn id="16" dur="500" fill="hold"/>
                                        <p:tgtEl>
                                          <p:spTgt spid="212995"/>
                                        </p:tgtEl>
                                        <p:attrNameLst>
                                          <p:attrName>ppt_h</p:attrName>
                                        </p:attrNameLst>
                                      </p:cBhvr>
                                      <p:tavLst>
                                        <p:tav tm="0">
                                          <p:val>
                                            <p:fltVal val="0"/>
                                          </p:val>
                                        </p:tav>
                                        <p:tav tm="100000">
                                          <p:val>
                                            <p:strVal val="#ppt_h"/>
                                          </p:val>
                                        </p:tav>
                                      </p:tavLst>
                                    </p:anim>
                                  </p:childTnLst>
                                </p:cTn>
                              </p:par>
                              <p:par>
                                <p:cTn id="17" presetID="23" presetClass="entr" presetSubtype="16" fill="hold" grpId="1" nodeType="withEffect">
                                  <p:stCondLst>
                                    <p:cond delay="0"/>
                                  </p:stCondLst>
                                  <p:childTnLst>
                                    <p:set>
                                      <p:cBhvr>
                                        <p:cTn id="18" dur="1" fill="hold">
                                          <p:stCondLst>
                                            <p:cond delay="0"/>
                                          </p:stCondLst>
                                        </p:cTn>
                                        <p:tgtEl>
                                          <p:spTgt spid="721930"/>
                                        </p:tgtEl>
                                        <p:attrNameLst>
                                          <p:attrName>style.visibility</p:attrName>
                                        </p:attrNameLst>
                                      </p:cBhvr>
                                      <p:to>
                                        <p:strVal val="visible"/>
                                      </p:to>
                                    </p:set>
                                    <p:anim calcmode="lin" valueType="num">
                                      <p:cBhvr>
                                        <p:cTn id="19" dur="500" fill="hold"/>
                                        <p:tgtEl>
                                          <p:spTgt spid="721930"/>
                                        </p:tgtEl>
                                        <p:attrNameLst>
                                          <p:attrName>ppt_w</p:attrName>
                                        </p:attrNameLst>
                                      </p:cBhvr>
                                      <p:tavLst>
                                        <p:tav tm="0">
                                          <p:val>
                                            <p:fltVal val="0"/>
                                          </p:val>
                                        </p:tav>
                                        <p:tav tm="100000">
                                          <p:val>
                                            <p:strVal val="#ppt_w"/>
                                          </p:val>
                                        </p:tav>
                                      </p:tavLst>
                                    </p:anim>
                                    <p:anim calcmode="lin" valueType="num">
                                      <p:cBhvr>
                                        <p:cTn id="20" dur="500" fill="hold"/>
                                        <p:tgtEl>
                                          <p:spTgt spid="72193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1929" grpId="0"/>
      <p:bldP spid="721930" grpId="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7" name="Rectangle 8"/>
          <p:cNvSpPr>
            <a:spLocks noGrp="1" noChangeArrowheads="1"/>
          </p:cNvSpPr>
          <p:nvPr>
            <p:ph type="title" sz="quarter" idx="4294967295"/>
          </p:nvPr>
        </p:nvSpPr>
        <p:spPr>
          <a:xfrm>
            <a:off x="457200" y="0"/>
            <a:ext cx="8229600" cy="1143000"/>
          </a:xfrm>
          <a:noFill/>
        </p:spPr>
        <p:txBody>
          <a:bodyPr/>
          <a:lstStyle/>
          <a:p>
            <a:pPr eaLnBrk="1" hangingPunct="1"/>
            <a:r>
              <a:rPr lang="ja-JP" altLang="en-US">
                <a:solidFill>
                  <a:schemeClr val="bg1"/>
                </a:solidFill>
                <a:ea typeface="ＭＳ Ｐゴシック" pitchFamily="50" charset="-128"/>
              </a:rPr>
              <a:t>タイルクリーナー（</a:t>
            </a:r>
            <a:r>
              <a:rPr lang="en-US" altLang="ja-JP">
                <a:solidFill>
                  <a:schemeClr val="bg1"/>
                </a:solidFill>
                <a:ea typeface="ＭＳ Ｐゴシック" pitchFamily="50" charset="-128"/>
              </a:rPr>
              <a:t>TS-101</a:t>
            </a:r>
            <a:r>
              <a:rPr lang="ja-JP" altLang="en-US">
                <a:solidFill>
                  <a:schemeClr val="bg1"/>
                </a:solidFill>
                <a:ea typeface="ＭＳ Ｐゴシック" pitchFamily="50" charset="-128"/>
              </a:rPr>
              <a:t>）</a:t>
            </a:r>
          </a:p>
        </p:txBody>
      </p:sp>
      <p:sp>
        <p:nvSpPr>
          <p:cNvPr id="721929" name="Text Box 9"/>
          <p:cNvSpPr txBox="1">
            <a:spLocks noChangeArrowheads="1"/>
          </p:cNvSpPr>
          <p:nvPr/>
        </p:nvSpPr>
        <p:spPr bwMode="auto">
          <a:xfrm>
            <a:off x="914400" y="4343400"/>
            <a:ext cx="230505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0" algn="ctr">
                <a:solidFill>
                  <a:srgbClr val="000000"/>
                </a:solidFill>
                <a:miter lim="800000"/>
                <a:headEnd/>
                <a:tailEnd/>
              </a14:hiddenLine>
            </a:ext>
          </a:extLst>
        </p:spPr>
        <p:txBody>
          <a:bodyPr>
            <a:spAutoFit/>
          </a:bodyPr>
          <a:lstStyle>
            <a:lvl1pPr eaLnBrk="0" hangingPunct="0">
              <a:defRPr kumimoji="1" sz="1600" b="1">
                <a:solidFill>
                  <a:schemeClr val="bg1"/>
                </a:solidFill>
                <a:latin typeface="Arial" charset="0"/>
                <a:ea typeface="ＭＳ Ｐゴシック" pitchFamily="50" charset="-128"/>
              </a:defRPr>
            </a:lvl1pPr>
            <a:lvl2pPr marL="742950" indent="-285750" eaLnBrk="0" hangingPunct="0">
              <a:defRPr kumimoji="1" sz="1600" b="1">
                <a:solidFill>
                  <a:schemeClr val="bg1"/>
                </a:solidFill>
                <a:latin typeface="Arial" charset="0"/>
                <a:ea typeface="ＭＳ Ｐゴシック" pitchFamily="50" charset="-128"/>
              </a:defRPr>
            </a:lvl2pPr>
            <a:lvl3pPr marL="1143000" indent="-228600" eaLnBrk="0" hangingPunct="0">
              <a:defRPr kumimoji="1" sz="1600" b="1">
                <a:solidFill>
                  <a:schemeClr val="bg1"/>
                </a:solidFill>
                <a:latin typeface="Arial" charset="0"/>
                <a:ea typeface="ＭＳ Ｐゴシック" pitchFamily="50" charset="-128"/>
              </a:defRPr>
            </a:lvl3pPr>
            <a:lvl4pPr marL="1600200" indent="-228600" eaLnBrk="0" hangingPunct="0">
              <a:defRPr kumimoji="1" sz="1600" b="1">
                <a:solidFill>
                  <a:schemeClr val="bg1"/>
                </a:solidFill>
                <a:latin typeface="Arial" charset="0"/>
                <a:ea typeface="ＭＳ Ｐゴシック" pitchFamily="50" charset="-128"/>
              </a:defRPr>
            </a:lvl4pPr>
            <a:lvl5pPr marL="2057400" indent="-228600" eaLnBrk="0" hangingPunct="0">
              <a:defRPr kumimoji="1" sz="1600" b="1">
                <a:solidFill>
                  <a:schemeClr val="bg1"/>
                </a:solidFill>
                <a:latin typeface="Arial" charset="0"/>
                <a:ea typeface="ＭＳ Ｐゴシック" pitchFamily="50" charset="-128"/>
              </a:defRPr>
            </a:lvl5pPr>
            <a:lvl6pPr marL="25146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6pPr>
            <a:lvl7pPr marL="29718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7pPr>
            <a:lvl8pPr marL="34290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8pPr>
            <a:lvl9pPr marL="38862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9pPr>
          </a:lstStyle>
          <a:p>
            <a:pPr eaLnBrk="1" hangingPunct="1"/>
            <a:r>
              <a:rPr lang="ja-JP" altLang="en-US" sz="4000">
                <a:solidFill>
                  <a:schemeClr val="hlink"/>
                </a:solidFill>
                <a:latin typeface="Times New Roman" pitchFamily="18" charset="0"/>
              </a:rPr>
              <a:t>施工前</a:t>
            </a:r>
          </a:p>
        </p:txBody>
      </p:sp>
      <p:sp>
        <p:nvSpPr>
          <p:cNvPr id="721930" name="Text Box 10"/>
          <p:cNvSpPr txBox="1">
            <a:spLocks noChangeArrowheads="1"/>
          </p:cNvSpPr>
          <p:nvPr/>
        </p:nvSpPr>
        <p:spPr bwMode="auto">
          <a:xfrm>
            <a:off x="5010150" y="5927725"/>
            <a:ext cx="230505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0" algn="ctr">
                <a:solidFill>
                  <a:srgbClr val="000000"/>
                </a:solidFill>
                <a:miter lim="800000"/>
                <a:headEnd/>
                <a:tailEnd/>
              </a14:hiddenLine>
            </a:ext>
          </a:extLst>
        </p:spPr>
        <p:txBody>
          <a:bodyPr>
            <a:spAutoFit/>
          </a:bodyPr>
          <a:lstStyle>
            <a:lvl1pPr eaLnBrk="0" hangingPunct="0">
              <a:defRPr kumimoji="1" sz="1600" b="1">
                <a:solidFill>
                  <a:schemeClr val="bg1"/>
                </a:solidFill>
                <a:latin typeface="Arial" charset="0"/>
                <a:ea typeface="ＭＳ Ｐゴシック" pitchFamily="50" charset="-128"/>
              </a:defRPr>
            </a:lvl1pPr>
            <a:lvl2pPr marL="742950" indent="-285750" eaLnBrk="0" hangingPunct="0">
              <a:defRPr kumimoji="1" sz="1600" b="1">
                <a:solidFill>
                  <a:schemeClr val="bg1"/>
                </a:solidFill>
                <a:latin typeface="Arial" charset="0"/>
                <a:ea typeface="ＭＳ Ｐゴシック" pitchFamily="50" charset="-128"/>
              </a:defRPr>
            </a:lvl2pPr>
            <a:lvl3pPr marL="1143000" indent="-228600" eaLnBrk="0" hangingPunct="0">
              <a:defRPr kumimoji="1" sz="1600" b="1">
                <a:solidFill>
                  <a:schemeClr val="bg1"/>
                </a:solidFill>
                <a:latin typeface="Arial" charset="0"/>
                <a:ea typeface="ＭＳ Ｐゴシック" pitchFamily="50" charset="-128"/>
              </a:defRPr>
            </a:lvl3pPr>
            <a:lvl4pPr marL="1600200" indent="-228600" eaLnBrk="0" hangingPunct="0">
              <a:defRPr kumimoji="1" sz="1600" b="1">
                <a:solidFill>
                  <a:schemeClr val="bg1"/>
                </a:solidFill>
                <a:latin typeface="Arial" charset="0"/>
                <a:ea typeface="ＭＳ Ｐゴシック" pitchFamily="50" charset="-128"/>
              </a:defRPr>
            </a:lvl4pPr>
            <a:lvl5pPr marL="2057400" indent="-228600" eaLnBrk="0" hangingPunct="0">
              <a:defRPr kumimoji="1" sz="1600" b="1">
                <a:solidFill>
                  <a:schemeClr val="bg1"/>
                </a:solidFill>
                <a:latin typeface="Arial" charset="0"/>
                <a:ea typeface="ＭＳ Ｐゴシック" pitchFamily="50" charset="-128"/>
              </a:defRPr>
            </a:lvl5pPr>
            <a:lvl6pPr marL="25146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6pPr>
            <a:lvl7pPr marL="29718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7pPr>
            <a:lvl8pPr marL="34290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8pPr>
            <a:lvl9pPr marL="38862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9pPr>
          </a:lstStyle>
          <a:p>
            <a:pPr eaLnBrk="1" hangingPunct="1"/>
            <a:r>
              <a:rPr lang="ja-JP" altLang="en-US" sz="4000">
                <a:latin typeface="Times New Roman" pitchFamily="18" charset="0"/>
              </a:rPr>
              <a:t>施工後</a:t>
            </a:r>
          </a:p>
        </p:txBody>
      </p:sp>
      <p:pic>
        <p:nvPicPr>
          <p:cNvPr id="259084" name="Picture 12" descr="Tile 25施工前"/>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43000"/>
            <a:ext cx="4114800" cy="3276600"/>
          </a:xfrm>
          <a:prstGeom prst="rect">
            <a:avLst/>
          </a:prstGeom>
          <a:noFill/>
          <a:ln w="38100">
            <a:solidFill>
              <a:srgbClr val="3399FF"/>
            </a:solidFill>
            <a:miter lim="800000"/>
            <a:headEnd/>
            <a:tailEnd/>
          </a:ln>
          <a:extLst>
            <a:ext uri="{909E8E84-426E-40DD-AFC4-6F175D3DCCD1}">
              <a14:hiddenFill xmlns:a14="http://schemas.microsoft.com/office/drawing/2010/main">
                <a:solidFill>
                  <a:srgbClr val="FFFFFF"/>
                </a:solidFill>
              </a14:hiddenFill>
            </a:ext>
          </a:extLst>
        </p:spPr>
      </p:pic>
      <p:pic>
        <p:nvPicPr>
          <p:cNvPr id="259085" name="Picture 13" descr="Tile 26施工後"/>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24200" y="1143000"/>
            <a:ext cx="6019800" cy="4876800"/>
          </a:xfrm>
          <a:prstGeom prst="rect">
            <a:avLst/>
          </a:prstGeom>
          <a:noFill/>
          <a:ln w="38100">
            <a:solidFill>
              <a:srgbClr val="3399FF"/>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21929"/>
                                        </p:tgtEl>
                                        <p:attrNameLst>
                                          <p:attrName>style.visibility</p:attrName>
                                        </p:attrNameLst>
                                      </p:cBhvr>
                                      <p:to>
                                        <p:strVal val="visible"/>
                                      </p:to>
                                    </p:set>
                                    <p:animEffect transition="in" filter="fade">
                                      <p:cBhvr>
                                        <p:cTn id="7" dur="500"/>
                                        <p:tgtEl>
                                          <p:spTgt spid="721929"/>
                                        </p:tgtEl>
                                      </p:cBhvr>
                                    </p:animEffect>
                                  </p:childTnLst>
                                </p:cTn>
                              </p:par>
                              <p:par>
                                <p:cTn id="8" presetID="10" presetClass="entr" presetSubtype="0" fill="hold" nodeType="withEffect">
                                  <p:stCondLst>
                                    <p:cond delay="0"/>
                                  </p:stCondLst>
                                  <p:childTnLst>
                                    <p:set>
                                      <p:cBhvr>
                                        <p:cTn id="9" dur="1" fill="hold">
                                          <p:stCondLst>
                                            <p:cond delay="0"/>
                                          </p:stCondLst>
                                        </p:cTn>
                                        <p:tgtEl>
                                          <p:spTgt spid="259084"/>
                                        </p:tgtEl>
                                        <p:attrNameLst>
                                          <p:attrName>style.visibility</p:attrName>
                                        </p:attrNameLst>
                                      </p:cBhvr>
                                      <p:to>
                                        <p:strVal val="visible"/>
                                      </p:to>
                                    </p:set>
                                    <p:animEffect transition="in" filter="fade">
                                      <p:cBhvr>
                                        <p:cTn id="10" dur="500"/>
                                        <p:tgtEl>
                                          <p:spTgt spid="259084"/>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16" fill="hold" grpId="0" nodeType="clickEffect">
                                  <p:stCondLst>
                                    <p:cond delay="0"/>
                                  </p:stCondLst>
                                  <p:childTnLst>
                                    <p:set>
                                      <p:cBhvr>
                                        <p:cTn id="14" dur="1" fill="hold">
                                          <p:stCondLst>
                                            <p:cond delay="0"/>
                                          </p:stCondLst>
                                        </p:cTn>
                                        <p:tgtEl>
                                          <p:spTgt spid="721930"/>
                                        </p:tgtEl>
                                        <p:attrNameLst>
                                          <p:attrName>style.visibility</p:attrName>
                                        </p:attrNameLst>
                                      </p:cBhvr>
                                      <p:to>
                                        <p:strVal val="visible"/>
                                      </p:to>
                                    </p:set>
                                    <p:anim calcmode="lin" valueType="num">
                                      <p:cBhvr>
                                        <p:cTn id="15" dur="500" fill="hold"/>
                                        <p:tgtEl>
                                          <p:spTgt spid="721930"/>
                                        </p:tgtEl>
                                        <p:attrNameLst>
                                          <p:attrName>ppt_w</p:attrName>
                                        </p:attrNameLst>
                                      </p:cBhvr>
                                      <p:tavLst>
                                        <p:tav tm="0">
                                          <p:val>
                                            <p:fltVal val="0"/>
                                          </p:val>
                                        </p:tav>
                                        <p:tav tm="100000">
                                          <p:val>
                                            <p:strVal val="#ppt_w"/>
                                          </p:val>
                                        </p:tav>
                                      </p:tavLst>
                                    </p:anim>
                                    <p:anim calcmode="lin" valueType="num">
                                      <p:cBhvr>
                                        <p:cTn id="16" dur="500" fill="hold"/>
                                        <p:tgtEl>
                                          <p:spTgt spid="721930"/>
                                        </p:tgtEl>
                                        <p:attrNameLst>
                                          <p:attrName>ppt_h</p:attrName>
                                        </p:attrNameLst>
                                      </p:cBhvr>
                                      <p:tavLst>
                                        <p:tav tm="0">
                                          <p:val>
                                            <p:fltVal val="0"/>
                                          </p:val>
                                        </p:tav>
                                        <p:tav tm="100000">
                                          <p:val>
                                            <p:strVal val="#ppt_h"/>
                                          </p:val>
                                        </p:tav>
                                      </p:tavLst>
                                    </p:anim>
                                  </p:childTnLst>
                                </p:cTn>
                              </p:par>
                              <p:par>
                                <p:cTn id="17" presetID="23" presetClass="entr" presetSubtype="16" fill="hold" nodeType="withEffect">
                                  <p:stCondLst>
                                    <p:cond delay="0"/>
                                  </p:stCondLst>
                                  <p:childTnLst>
                                    <p:set>
                                      <p:cBhvr>
                                        <p:cTn id="18" dur="1" fill="hold">
                                          <p:stCondLst>
                                            <p:cond delay="0"/>
                                          </p:stCondLst>
                                        </p:cTn>
                                        <p:tgtEl>
                                          <p:spTgt spid="259085"/>
                                        </p:tgtEl>
                                        <p:attrNameLst>
                                          <p:attrName>style.visibility</p:attrName>
                                        </p:attrNameLst>
                                      </p:cBhvr>
                                      <p:to>
                                        <p:strVal val="visible"/>
                                      </p:to>
                                    </p:set>
                                    <p:anim calcmode="lin" valueType="num">
                                      <p:cBhvr>
                                        <p:cTn id="19" dur="500" fill="hold"/>
                                        <p:tgtEl>
                                          <p:spTgt spid="259085"/>
                                        </p:tgtEl>
                                        <p:attrNameLst>
                                          <p:attrName>ppt_w</p:attrName>
                                        </p:attrNameLst>
                                      </p:cBhvr>
                                      <p:tavLst>
                                        <p:tav tm="0">
                                          <p:val>
                                            <p:fltVal val="0"/>
                                          </p:val>
                                        </p:tav>
                                        <p:tav tm="100000">
                                          <p:val>
                                            <p:strVal val="#ppt_w"/>
                                          </p:val>
                                        </p:tav>
                                      </p:tavLst>
                                    </p:anim>
                                    <p:anim calcmode="lin" valueType="num">
                                      <p:cBhvr>
                                        <p:cTn id="20" dur="500" fill="hold"/>
                                        <p:tgtEl>
                                          <p:spTgt spid="25908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1929" grpId="0"/>
      <p:bldP spid="721930"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Rectangle 8"/>
          <p:cNvSpPr>
            <a:spLocks noGrp="1" noChangeArrowheads="1"/>
          </p:cNvSpPr>
          <p:nvPr>
            <p:ph type="title" sz="quarter" idx="4294967295"/>
          </p:nvPr>
        </p:nvSpPr>
        <p:spPr>
          <a:xfrm>
            <a:off x="457200" y="0"/>
            <a:ext cx="8229600" cy="1143000"/>
          </a:xfrm>
          <a:noFill/>
        </p:spPr>
        <p:txBody>
          <a:bodyPr/>
          <a:lstStyle/>
          <a:p>
            <a:pPr eaLnBrk="1" hangingPunct="1"/>
            <a:r>
              <a:rPr lang="ja-JP" altLang="en-US">
                <a:solidFill>
                  <a:schemeClr val="bg1"/>
                </a:solidFill>
                <a:ea typeface="ＭＳ Ｐゴシック" pitchFamily="50" charset="-128"/>
              </a:rPr>
              <a:t>タイルクリーナー（</a:t>
            </a:r>
            <a:r>
              <a:rPr lang="en-US" altLang="ja-JP">
                <a:solidFill>
                  <a:schemeClr val="bg1"/>
                </a:solidFill>
                <a:ea typeface="ＭＳ Ｐゴシック" pitchFamily="50" charset="-128"/>
              </a:rPr>
              <a:t>TS-101</a:t>
            </a:r>
            <a:r>
              <a:rPr lang="ja-JP" altLang="en-US">
                <a:solidFill>
                  <a:schemeClr val="bg1"/>
                </a:solidFill>
                <a:ea typeface="ＭＳ Ｐゴシック" pitchFamily="50" charset="-128"/>
              </a:rPr>
              <a:t>）</a:t>
            </a:r>
          </a:p>
        </p:txBody>
      </p:sp>
      <p:sp>
        <p:nvSpPr>
          <p:cNvPr id="721929" name="Text Box 9"/>
          <p:cNvSpPr txBox="1">
            <a:spLocks noChangeArrowheads="1"/>
          </p:cNvSpPr>
          <p:nvPr/>
        </p:nvSpPr>
        <p:spPr bwMode="auto">
          <a:xfrm>
            <a:off x="914400" y="4343400"/>
            <a:ext cx="230505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0" algn="ctr">
                <a:solidFill>
                  <a:srgbClr val="000000"/>
                </a:solidFill>
                <a:miter lim="800000"/>
                <a:headEnd/>
                <a:tailEnd/>
              </a14:hiddenLine>
            </a:ext>
          </a:extLst>
        </p:spPr>
        <p:txBody>
          <a:bodyPr>
            <a:spAutoFit/>
          </a:bodyPr>
          <a:lstStyle>
            <a:lvl1pPr eaLnBrk="0" hangingPunct="0">
              <a:defRPr kumimoji="1" sz="1600" b="1">
                <a:solidFill>
                  <a:schemeClr val="bg1"/>
                </a:solidFill>
                <a:latin typeface="Arial" charset="0"/>
                <a:ea typeface="ＭＳ Ｐゴシック" pitchFamily="50" charset="-128"/>
              </a:defRPr>
            </a:lvl1pPr>
            <a:lvl2pPr marL="742950" indent="-285750" eaLnBrk="0" hangingPunct="0">
              <a:defRPr kumimoji="1" sz="1600" b="1">
                <a:solidFill>
                  <a:schemeClr val="bg1"/>
                </a:solidFill>
                <a:latin typeface="Arial" charset="0"/>
                <a:ea typeface="ＭＳ Ｐゴシック" pitchFamily="50" charset="-128"/>
              </a:defRPr>
            </a:lvl2pPr>
            <a:lvl3pPr marL="1143000" indent="-228600" eaLnBrk="0" hangingPunct="0">
              <a:defRPr kumimoji="1" sz="1600" b="1">
                <a:solidFill>
                  <a:schemeClr val="bg1"/>
                </a:solidFill>
                <a:latin typeface="Arial" charset="0"/>
                <a:ea typeface="ＭＳ Ｐゴシック" pitchFamily="50" charset="-128"/>
              </a:defRPr>
            </a:lvl3pPr>
            <a:lvl4pPr marL="1600200" indent="-228600" eaLnBrk="0" hangingPunct="0">
              <a:defRPr kumimoji="1" sz="1600" b="1">
                <a:solidFill>
                  <a:schemeClr val="bg1"/>
                </a:solidFill>
                <a:latin typeface="Arial" charset="0"/>
                <a:ea typeface="ＭＳ Ｐゴシック" pitchFamily="50" charset="-128"/>
              </a:defRPr>
            </a:lvl4pPr>
            <a:lvl5pPr marL="2057400" indent="-228600" eaLnBrk="0" hangingPunct="0">
              <a:defRPr kumimoji="1" sz="1600" b="1">
                <a:solidFill>
                  <a:schemeClr val="bg1"/>
                </a:solidFill>
                <a:latin typeface="Arial" charset="0"/>
                <a:ea typeface="ＭＳ Ｐゴシック" pitchFamily="50" charset="-128"/>
              </a:defRPr>
            </a:lvl5pPr>
            <a:lvl6pPr marL="25146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6pPr>
            <a:lvl7pPr marL="29718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7pPr>
            <a:lvl8pPr marL="34290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8pPr>
            <a:lvl9pPr marL="38862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9pPr>
          </a:lstStyle>
          <a:p>
            <a:pPr eaLnBrk="1" hangingPunct="1"/>
            <a:r>
              <a:rPr lang="ja-JP" altLang="en-US" sz="4000">
                <a:solidFill>
                  <a:schemeClr val="hlink"/>
                </a:solidFill>
                <a:latin typeface="Times New Roman" pitchFamily="18" charset="0"/>
              </a:rPr>
              <a:t>施工前</a:t>
            </a:r>
          </a:p>
        </p:txBody>
      </p:sp>
      <p:sp>
        <p:nvSpPr>
          <p:cNvPr id="721930" name="Text Box 10"/>
          <p:cNvSpPr txBox="1">
            <a:spLocks noChangeArrowheads="1"/>
          </p:cNvSpPr>
          <p:nvPr/>
        </p:nvSpPr>
        <p:spPr bwMode="auto">
          <a:xfrm>
            <a:off x="5010150" y="5927725"/>
            <a:ext cx="230505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0" algn="ctr">
                <a:solidFill>
                  <a:srgbClr val="000000"/>
                </a:solidFill>
                <a:miter lim="800000"/>
                <a:headEnd/>
                <a:tailEnd/>
              </a14:hiddenLine>
            </a:ext>
          </a:extLst>
        </p:spPr>
        <p:txBody>
          <a:bodyPr>
            <a:spAutoFit/>
          </a:bodyPr>
          <a:lstStyle>
            <a:lvl1pPr eaLnBrk="0" hangingPunct="0">
              <a:defRPr kumimoji="1" sz="1600" b="1">
                <a:solidFill>
                  <a:schemeClr val="bg1"/>
                </a:solidFill>
                <a:latin typeface="Arial" charset="0"/>
                <a:ea typeface="ＭＳ Ｐゴシック" pitchFamily="50" charset="-128"/>
              </a:defRPr>
            </a:lvl1pPr>
            <a:lvl2pPr marL="742950" indent="-285750" eaLnBrk="0" hangingPunct="0">
              <a:defRPr kumimoji="1" sz="1600" b="1">
                <a:solidFill>
                  <a:schemeClr val="bg1"/>
                </a:solidFill>
                <a:latin typeface="Arial" charset="0"/>
                <a:ea typeface="ＭＳ Ｐゴシック" pitchFamily="50" charset="-128"/>
              </a:defRPr>
            </a:lvl2pPr>
            <a:lvl3pPr marL="1143000" indent="-228600" eaLnBrk="0" hangingPunct="0">
              <a:defRPr kumimoji="1" sz="1600" b="1">
                <a:solidFill>
                  <a:schemeClr val="bg1"/>
                </a:solidFill>
                <a:latin typeface="Arial" charset="0"/>
                <a:ea typeface="ＭＳ Ｐゴシック" pitchFamily="50" charset="-128"/>
              </a:defRPr>
            </a:lvl3pPr>
            <a:lvl4pPr marL="1600200" indent="-228600" eaLnBrk="0" hangingPunct="0">
              <a:defRPr kumimoji="1" sz="1600" b="1">
                <a:solidFill>
                  <a:schemeClr val="bg1"/>
                </a:solidFill>
                <a:latin typeface="Arial" charset="0"/>
                <a:ea typeface="ＭＳ Ｐゴシック" pitchFamily="50" charset="-128"/>
              </a:defRPr>
            </a:lvl4pPr>
            <a:lvl5pPr marL="2057400" indent="-228600" eaLnBrk="0" hangingPunct="0">
              <a:defRPr kumimoji="1" sz="1600" b="1">
                <a:solidFill>
                  <a:schemeClr val="bg1"/>
                </a:solidFill>
                <a:latin typeface="Arial" charset="0"/>
                <a:ea typeface="ＭＳ Ｐゴシック" pitchFamily="50" charset="-128"/>
              </a:defRPr>
            </a:lvl5pPr>
            <a:lvl6pPr marL="25146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6pPr>
            <a:lvl7pPr marL="29718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7pPr>
            <a:lvl8pPr marL="34290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8pPr>
            <a:lvl9pPr marL="38862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9pPr>
          </a:lstStyle>
          <a:p>
            <a:pPr eaLnBrk="1" hangingPunct="1"/>
            <a:r>
              <a:rPr lang="ja-JP" altLang="en-US" sz="4000">
                <a:latin typeface="Times New Roman" pitchFamily="18" charset="0"/>
              </a:rPr>
              <a:t>施工後</a:t>
            </a:r>
          </a:p>
        </p:txBody>
      </p:sp>
      <p:pic>
        <p:nvPicPr>
          <p:cNvPr id="261127" name="Picture 7" descr="Tile 29施工前"/>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43000"/>
            <a:ext cx="4419600" cy="3313113"/>
          </a:xfrm>
          <a:prstGeom prst="rect">
            <a:avLst/>
          </a:prstGeom>
          <a:noFill/>
          <a:ln w="38100">
            <a:solidFill>
              <a:srgbClr val="3399FF"/>
            </a:solidFill>
            <a:miter lim="800000"/>
            <a:headEnd/>
            <a:tailEnd/>
          </a:ln>
          <a:extLst>
            <a:ext uri="{909E8E84-426E-40DD-AFC4-6F175D3DCCD1}">
              <a14:hiddenFill xmlns:a14="http://schemas.microsoft.com/office/drawing/2010/main">
                <a:solidFill>
                  <a:srgbClr val="FFFFFF"/>
                </a:solidFill>
              </a14:hiddenFill>
            </a:ext>
          </a:extLst>
        </p:spPr>
      </p:pic>
      <p:pic>
        <p:nvPicPr>
          <p:cNvPr id="261128" name="Picture 8" descr="Tile 30施工後"/>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0" y="1152525"/>
            <a:ext cx="6096000" cy="4867275"/>
          </a:xfrm>
          <a:prstGeom prst="rect">
            <a:avLst/>
          </a:prstGeom>
          <a:noFill/>
          <a:ln w="38100">
            <a:solidFill>
              <a:srgbClr val="3399FF"/>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21929"/>
                                        </p:tgtEl>
                                        <p:attrNameLst>
                                          <p:attrName>style.visibility</p:attrName>
                                        </p:attrNameLst>
                                      </p:cBhvr>
                                      <p:to>
                                        <p:strVal val="visible"/>
                                      </p:to>
                                    </p:set>
                                    <p:animEffect transition="in" filter="fade">
                                      <p:cBhvr>
                                        <p:cTn id="7" dur="500"/>
                                        <p:tgtEl>
                                          <p:spTgt spid="721929"/>
                                        </p:tgtEl>
                                      </p:cBhvr>
                                    </p:animEffect>
                                  </p:childTnLst>
                                </p:cTn>
                              </p:par>
                              <p:par>
                                <p:cTn id="8" presetID="10" presetClass="entr" presetSubtype="0" fill="hold" nodeType="withEffect">
                                  <p:stCondLst>
                                    <p:cond delay="0"/>
                                  </p:stCondLst>
                                  <p:childTnLst>
                                    <p:set>
                                      <p:cBhvr>
                                        <p:cTn id="9" dur="1" fill="hold">
                                          <p:stCondLst>
                                            <p:cond delay="0"/>
                                          </p:stCondLst>
                                        </p:cTn>
                                        <p:tgtEl>
                                          <p:spTgt spid="261127"/>
                                        </p:tgtEl>
                                        <p:attrNameLst>
                                          <p:attrName>style.visibility</p:attrName>
                                        </p:attrNameLst>
                                      </p:cBhvr>
                                      <p:to>
                                        <p:strVal val="visible"/>
                                      </p:to>
                                    </p:set>
                                    <p:animEffect transition="in" filter="fade">
                                      <p:cBhvr>
                                        <p:cTn id="10" dur="500"/>
                                        <p:tgtEl>
                                          <p:spTgt spid="261127"/>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16" fill="hold" grpId="0" nodeType="clickEffect">
                                  <p:stCondLst>
                                    <p:cond delay="0"/>
                                  </p:stCondLst>
                                  <p:childTnLst>
                                    <p:set>
                                      <p:cBhvr>
                                        <p:cTn id="14" dur="1" fill="hold">
                                          <p:stCondLst>
                                            <p:cond delay="0"/>
                                          </p:stCondLst>
                                        </p:cTn>
                                        <p:tgtEl>
                                          <p:spTgt spid="721930"/>
                                        </p:tgtEl>
                                        <p:attrNameLst>
                                          <p:attrName>style.visibility</p:attrName>
                                        </p:attrNameLst>
                                      </p:cBhvr>
                                      <p:to>
                                        <p:strVal val="visible"/>
                                      </p:to>
                                    </p:set>
                                    <p:anim calcmode="lin" valueType="num">
                                      <p:cBhvr>
                                        <p:cTn id="15" dur="500" fill="hold"/>
                                        <p:tgtEl>
                                          <p:spTgt spid="721930"/>
                                        </p:tgtEl>
                                        <p:attrNameLst>
                                          <p:attrName>ppt_w</p:attrName>
                                        </p:attrNameLst>
                                      </p:cBhvr>
                                      <p:tavLst>
                                        <p:tav tm="0">
                                          <p:val>
                                            <p:fltVal val="0"/>
                                          </p:val>
                                        </p:tav>
                                        <p:tav tm="100000">
                                          <p:val>
                                            <p:strVal val="#ppt_w"/>
                                          </p:val>
                                        </p:tav>
                                      </p:tavLst>
                                    </p:anim>
                                    <p:anim calcmode="lin" valueType="num">
                                      <p:cBhvr>
                                        <p:cTn id="16" dur="500" fill="hold"/>
                                        <p:tgtEl>
                                          <p:spTgt spid="721930"/>
                                        </p:tgtEl>
                                        <p:attrNameLst>
                                          <p:attrName>ppt_h</p:attrName>
                                        </p:attrNameLst>
                                      </p:cBhvr>
                                      <p:tavLst>
                                        <p:tav tm="0">
                                          <p:val>
                                            <p:fltVal val="0"/>
                                          </p:val>
                                        </p:tav>
                                        <p:tav tm="100000">
                                          <p:val>
                                            <p:strVal val="#ppt_h"/>
                                          </p:val>
                                        </p:tav>
                                      </p:tavLst>
                                    </p:anim>
                                  </p:childTnLst>
                                </p:cTn>
                              </p:par>
                              <p:par>
                                <p:cTn id="17" presetID="23" presetClass="entr" presetSubtype="16" fill="hold" nodeType="withEffect">
                                  <p:stCondLst>
                                    <p:cond delay="0"/>
                                  </p:stCondLst>
                                  <p:childTnLst>
                                    <p:set>
                                      <p:cBhvr>
                                        <p:cTn id="18" dur="1" fill="hold">
                                          <p:stCondLst>
                                            <p:cond delay="0"/>
                                          </p:stCondLst>
                                        </p:cTn>
                                        <p:tgtEl>
                                          <p:spTgt spid="261128"/>
                                        </p:tgtEl>
                                        <p:attrNameLst>
                                          <p:attrName>style.visibility</p:attrName>
                                        </p:attrNameLst>
                                      </p:cBhvr>
                                      <p:to>
                                        <p:strVal val="visible"/>
                                      </p:to>
                                    </p:set>
                                    <p:anim calcmode="lin" valueType="num">
                                      <p:cBhvr>
                                        <p:cTn id="19" dur="500" fill="hold"/>
                                        <p:tgtEl>
                                          <p:spTgt spid="261128"/>
                                        </p:tgtEl>
                                        <p:attrNameLst>
                                          <p:attrName>ppt_w</p:attrName>
                                        </p:attrNameLst>
                                      </p:cBhvr>
                                      <p:tavLst>
                                        <p:tav tm="0">
                                          <p:val>
                                            <p:fltVal val="0"/>
                                          </p:val>
                                        </p:tav>
                                        <p:tav tm="100000">
                                          <p:val>
                                            <p:strVal val="#ppt_w"/>
                                          </p:val>
                                        </p:tav>
                                      </p:tavLst>
                                    </p:anim>
                                    <p:anim calcmode="lin" valueType="num">
                                      <p:cBhvr>
                                        <p:cTn id="20" dur="500" fill="hold"/>
                                        <p:tgtEl>
                                          <p:spTgt spid="26112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1929" grpId="0"/>
      <p:bldP spid="721930"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0115" name="Picture 3" descr="タイル09施工前"/>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143000"/>
            <a:ext cx="4114800" cy="3163888"/>
          </a:xfrm>
          <a:prstGeom prst="rect">
            <a:avLst/>
          </a:prstGeom>
          <a:noFill/>
          <a:ln w="38100">
            <a:solidFill>
              <a:srgbClr val="336699"/>
            </a:solidFill>
            <a:miter lim="800000"/>
            <a:headEnd/>
            <a:tailEnd/>
          </a:ln>
          <a:extLst>
            <a:ext uri="{909E8E84-426E-40DD-AFC4-6F175D3DCCD1}">
              <a14:hiddenFill xmlns:a14="http://schemas.microsoft.com/office/drawing/2010/main">
                <a:solidFill>
                  <a:srgbClr val="FFFFFF"/>
                </a:solidFill>
              </a14:hiddenFill>
            </a:ext>
          </a:extLst>
        </p:spPr>
      </p:pic>
      <p:sp>
        <p:nvSpPr>
          <p:cNvPr id="730116" name="Rectangle 4"/>
          <p:cNvSpPr>
            <a:spLocks noGrp="1" noChangeArrowheads="1"/>
          </p:cNvSpPr>
          <p:nvPr>
            <p:ph type="title" sz="quarter"/>
          </p:nvPr>
        </p:nvSpPr>
        <p:spPr>
          <a:xfrm>
            <a:off x="457200" y="0"/>
            <a:ext cx="8229600" cy="1143000"/>
          </a:xfrm>
          <a:noFill/>
        </p:spPr>
        <p:txBody>
          <a:bodyPr/>
          <a:lstStyle/>
          <a:p>
            <a:pPr eaLnBrk="1" hangingPunct="1"/>
            <a:r>
              <a:rPr lang="ja-JP" altLang="en-US" sz="4000">
                <a:solidFill>
                  <a:schemeClr val="bg1"/>
                </a:solidFill>
                <a:ea typeface="ＭＳ Ｐゴシック" pitchFamily="50" charset="-128"/>
              </a:rPr>
              <a:t>タイルクリーナー </a:t>
            </a:r>
            <a:r>
              <a:rPr lang="ja-JP" altLang="en-US" sz="2400">
                <a:solidFill>
                  <a:schemeClr val="bg1"/>
                </a:solidFill>
                <a:ea typeface="ＭＳ Ｐゴシック" pitchFamily="50" charset="-128"/>
              </a:rPr>
              <a:t>＋ </a:t>
            </a:r>
            <a:r>
              <a:rPr lang="ja-JP" altLang="en-US" sz="4000">
                <a:solidFill>
                  <a:schemeClr val="bg1"/>
                </a:solidFill>
                <a:ea typeface="ＭＳ Ｐゴシック" pitchFamily="50" charset="-128"/>
              </a:rPr>
              <a:t>アルミクリーナー</a:t>
            </a:r>
          </a:p>
        </p:txBody>
      </p:sp>
      <p:sp>
        <p:nvSpPr>
          <p:cNvPr id="730117" name="Text Box 5"/>
          <p:cNvSpPr txBox="1">
            <a:spLocks noChangeArrowheads="1"/>
          </p:cNvSpPr>
          <p:nvPr/>
        </p:nvSpPr>
        <p:spPr bwMode="auto">
          <a:xfrm>
            <a:off x="914400" y="4419600"/>
            <a:ext cx="230505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0" algn="ctr">
                <a:solidFill>
                  <a:srgbClr val="000000"/>
                </a:solidFill>
                <a:miter lim="800000"/>
                <a:headEnd/>
                <a:tailEnd/>
              </a14:hiddenLine>
            </a:ext>
          </a:extLst>
        </p:spPr>
        <p:txBody>
          <a:bodyPr>
            <a:spAutoFit/>
          </a:bodyPr>
          <a:lstStyle>
            <a:lvl1pPr eaLnBrk="0" hangingPunct="0">
              <a:defRPr kumimoji="1" sz="1600" b="1">
                <a:solidFill>
                  <a:schemeClr val="bg1"/>
                </a:solidFill>
                <a:latin typeface="Arial" charset="0"/>
                <a:ea typeface="ＭＳ Ｐゴシック" pitchFamily="50" charset="-128"/>
              </a:defRPr>
            </a:lvl1pPr>
            <a:lvl2pPr marL="742950" indent="-285750" eaLnBrk="0" hangingPunct="0">
              <a:defRPr kumimoji="1" sz="1600" b="1">
                <a:solidFill>
                  <a:schemeClr val="bg1"/>
                </a:solidFill>
                <a:latin typeface="Arial" charset="0"/>
                <a:ea typeface="ＭＳ Ｐゴシック" pitchFamily="50" charset="-128"/>
              </a:defRPr>
            </a:lvl2pPr>
            <a:lvl3pPr marL="1143000" indent="-228600" eaLnBrk="0" hangingPunct="0">
              <a:defRPr kumimoji="1" sz="1600" b="1">
                <a:solidFill>
                  <a:schemeClr val="bg1"/>
                </a:solidFill>
                <a:latin typeface="Arial" charset="0"/>
                <a:ea typeface="ＭＳ Ｐゴシック" pitchFamily="50" charset="-128"/>
              </a:defRPr>
            </a:lvl3pPr>
            <a:lvl4pPr marL="1600200" indent="-228600" eaLnBrk="0" hangingPunct="0">
              <a:defRPr kumimoji="1" sz="1600" b="1">
                <a:solidFill>
                  <a:schemeClr val="bg1"/>
                </a:solidFill>
                <a:latin typeface="Arial" charset="0"/>
                <a:ea typeface="ＭＳ Ｐゴシック" pitchFamily="50" charset="-128"/>
              </a:defRPr>
            </a:lvl4pPr>
            <a:lvl5pPr marL="2057400" indent="-228600" eaLnBrk="0" hangingPunct="0">
              <a:defRPr kumimoji="1" sz="1600" b="1">
                <a:solidFill>
                  <a:schemeClr val="bg1"/>
                </a:solidFill>
                <a:latin typeface="Arial" charset="0"/>
                <a:ea typeface="ＭＳ Ｐゴシック" pitchFamily="50" charset="-128"/>
              </a:defRPr>
            </a:lvl5pPr>
            <a:lvl6pPr marL="25146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6pPr>
            <a:lvl7pPr marL="29718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7pPr>
            <a:lvl8pPr marL="34290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8pPr>
            <a:lvl9pPr marL="38862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9pPr>
          </a:lstStyle>
          <a:p>
            <a:pPr eaLnBrk="1" hangingPunct="1"/>
            <a:r>
              <a:rPr lang="ja-JP" altLang="en-US" sz="4000">
                <a:solidFill>
                  <a:schemeClr val="hlink"/>
                </a:solidFill>
                <a:latin typeface="Times New Roman" pitchFamily="18" charset="0"/>
              </a:rPr>
              <a:t>施工前</a:t>
            </a:r>
          </a:p>
        </p:txBody>
      </p:sp>
      <p:sp>
        <p:nvSpPr>
          <p:cNvPr id="730118" name="Text Box 6"/>
          <p:cNvSpPr txBox="1">
            <a:spLocks noChangeArrowheads="1"/>
          </p:cNvSpPr>
          <p:nvPr/>
        </p:nvSpPr>
        <p:spPr bwMode="auto">
          <a:xfrm>
            <a:off x="5010150" y="5867400"/>
            <a:ext cx="230505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0" algn="ctr">
                <a:solidFill>
                  <a:srgbClr val="000000"/>
                </a:solidFill>
                <a:miter lim="800000"/>
                <a:headEnd/>
                <a:tailEnd/>
              </a14:hiddenLine>
            </a:ext>
          </a:extLst>
        </p:spPr>
        <p:txBody>
          <a:bodyPr>
            <a:spAutoFit/>
          </a:bodyPr>
          <a:lstStyle>
            <a:lvl1pPr eaLnBrk="0" hangingPunct="0">
              <a:defRPr kumimoji="1" sz="1600" b="1">
                <a:solidFill>
                  <a:schemeClr val="bg1"/>
                </a:solidFill>
                <a:latin typeface="Arial" charset="0"/>
                <a:ea typeface="ＭＳ Ｐゴシック" pitchFamily="50" charset="-128"/>
              </a:defRPr>
            </a:lvl1pPr>
            <a:lvl2pPr marL="742950" indent="-285750" eaLnBrk="0" hangingPunct="0">
              <a:defRPr kumimoji="1" sz="1600" b="1">
                <a:solidFill>
                  <a:schemeClr val="bg1"/>
                </a:solidFill>
                <a:latin typeface="Arial" charset="0"/>
                <a:ea typeface="ＭＳ Ｐゴシック" pitchFamily="50" charset="-128"/>
              </a:defRPr>
            </a:lvl2pPr>
            <a:lvl3pPr marL="1143000" indent="-228600" eaLnBrk="0" hangingPunct="0">
              <a:defRPr kumimoji="1" sz="1600" b="1">
                <a:solidFill>
                  <a:schemeClr val="bg1"/>
                </a:solidFill>
                <a:latin typeface="Arial" charset="0"/>
                <a:ea typeface="ＭＳ Ｐゴシック" pitchFamily="50" charset="-128"/>
              </a:defRPr>
            </a:lvl3pPr>
            <a:lvl4pPr marL="1600200" indent="-228600" eaLnBrk="0" hangingPunct="0">
              <a:defRPr kumimoji="1" sz="1600" b="1">
                <a:solidFill>
                  <a:schemeClr val="bg1"/>
                </a:solidFill>
                <a:latin typeface="Arial" charset="0"/>
                <a:ea typeface="ＭＳ Ｐゴシック" pitchFamily="50" charset="-128"/>
              </a:defRPr>
            </a:lvl4pPr>
            <a:lvl5pPr marL="2057400" indent="-228600" eaLnBrk="0" hangingPunct="0">
              <a:defRPr kumimoji="1" sz="1600" b="1">
                <a:solidFill>
                  <a:schemeClr val="bg1"/>
                </a:solidFill>
                <a:latin typeface="Arial" charset="0"/>
                <a:ea typeface="ＭＳ Ｐゴシック" pitchFamily="50" charset="-128"/>
              </a:defRPr>
            </a:lvl5pPr>
            <a:lvl6pPr marL="25146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6pPr>
            <a:lvl7pPr marL="29718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7pPr>
            <a:lvl8pPr marL="34290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8pPr>
            <a:lvl9pPr marL="38862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9pPr>
          </a:lstStyle>
          <a:p>
            <a:pPr eaLnBrk="1" hangingPunct="1"/>
            <a:r>
              <a:rPr lang="ja-JP" altLang="en-US" sz="4000">
                <a:latin typeface="Times New Roman" pitchFamily="18" charset="0"/>
              </a:rPr>
              <a:t>施工後</a:t>
            </a:r>
          </a:p>
        </p:txBody>
      </p:sp>
      <p:pic>
        <p:nvPicPr>
          <p:cNvPr id="730114" name="Picture 2" descr="タイル10施工後"/>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00400" y="1143000"/>
            <a:ext cx="5943600" cy="4800600"/>
          </a:xfrm>
          <a:prstGeom prst="rect">
            <a:avLst/>
          </a:prstGeom>
          <a:noFill/>
          <a:ln w="38100">
            <a:solidFill>
              <a:srgbClr val="336699"/>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30116"/>
                                        </p:tgtEl>
                                        <p:attrNameLst>
                                          <p:attrName>style.visibility</p:attrName>
                                        </p:attrNameLst>
                                      </p:cBhvr>
                                      <p:to>
                                        <p:strVal val="visible"/>
                                      </p:to>
                                    </p:set>
                                    <p:animEffect transition="in" filter="fade">
                                      <p:cBhvr>
                                        <p:cTn id="7" dur="500"/>
                                        <p:tgtEl>
                                          <p:spTgt spid="730116"/>
                                        </p:tgtEl>
                                      </p:cBhvr>
                                    </p:animEffect>
                                  </p:childTnLst>
                                </p:cTn>
                              </p:par>
                              <p:par>
                                <p:cTn id="8" presetID="10" presetClass="entr" presetSubtype="0" fill="hold" nodeType="withEffect">
                                  <p:stCondLst>
                                    <p:cond delay="0"/>
                                  </p:stCondLst>
                                  <p:childTnLst>
                                    <p:set>
                                      <p:cBhvr>
                                        <p:cTn id="9" dur="1" fill="hold">
                                          <p:stCondLst>
                                            <p:cond delay="0"/>
                                          </p:stCondLst>
                                        </p:cTn>
                                        <p:tgtEl>
                                          <p:spTgt spid="730115"/>
                                        </p:tgtEl>
                                        <p:attrNameLst>
                                          <p:attrName>style.visibility</p:attrName>
                                        </p:attrNameLst>
                                      </p:cBhvr>
                                      <p:to>
                                        <p:strVal val="visible"/>
                                      </p:to>
                                    </p:set>
                                    <p:animEffect transition="in" filter="fade">
                                      <p:cBhvr>
                                        <p:cTn id="10" dur="500"/>
                                        <p:tgtEl>
                                          <p:spTgt spid="73011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30117"/>
                                        </p:tgtEl>
                                        <p:attrNameLst>
                                          <p:attrName>style.visibility</p:attrName>
                                        </p:attrNameLst>
                                      </p:cBhvr>
                                      <p:to>
                                        <p:strVal val="visible"/>
                                      </p:to>
                                    </p:set>
                                    <p:animEffect transition="in" filter="fade">
                                      <p:cBhvr>
                                        <p:cTn id="13" dur="500"/>
                                        <p:tgtEl>
                                          <p:spTgt spid="730117"/>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3" presetClass="entr" presetSubtype="16" fill="hold" nodeType="clickEffect">
                                  <p:stCondLst>
                                    <p:cond delay="0"/>
                                  </p:stCondLst>
                                  <p:childTnLst>
                                    <p:set>
                                      <p:cBhvr>
                                        <p:cTn id="17" dur="1" fill="hold">
                                          <p:stCondLst>
                                            <p:cond delay="0"/>
                                          </p:stCondLst>
                                        </p:cTn>
                                        <p:tgtEl>
                                          <p:spTgt spid="730114"/>
                                        </p:tgtEl>
                                        <p:attrNameLst>
                                          <p:attrName>style.visibility</p:attrName>
                                        </p:attrNameLst>
                                      </p:cBhvr>
                                      <p:to>
                                        <p:strVal val="visible"/>
                                      </p:to>
                                    </p:set>
                                    <p:anim calcmode="lin" valueType="num">
                                      <p:cBhvr>
                                        <p:cTn id="18" dur="500" fill="hold"/>
                                        <p:tgtEl>
                                          <p:spTgt spid="730114"/>
                                        </p:tgtEl>
                                        <p:attrNameLst>
                                          <p:attrName>ppt_w</p:attrName>
                                        </p:attrNameLst>
                                      </p:cBhvr>
                                      <p:tavLst>
                                        <p:tav tm="0">
                                          <p:val>
                                            <p:fltVal val="0"/>
                                          </p:val>
                                        </p:tav>
                                        <p:tav tm="100000">
                                          <p:val>
                                            <p:strVal val="#ppt_w"/>
                                          </p:val>
                                        </p:tav>
                                      </p:tavLst>
                                    </p:anim>
                                    <p:anim calcmode="lin" valueType="num">
                                      <p:cBhvr>
                                        <p:cTn id="19" dur="500" fill="hold"/>
                                        <p:tgtEl>
                                          <p:spTgt spid="730114"/>
                                        </p:tgtEl>
                                        <p:attrNameLst>
                                          <p:attrName>ppt_h</p:attrName>
                                        </p:attrNameLst>
                                      </p:cBhvr>
                                      <p:tavLst>
                                        <p:tav tm="0">
                                          <p:val>
                                            <p:fltVal val="0"/>
                                          </p:val>
                                        </p:tav>
                                        <p:tav tm="100000">
                                          <p:val>
                                            <p:strVal val="#ppt_h"/>
                                          </p:val>
                                        </p:tav>
                                      </p:tavLst>
                                    </p:anim>
                                  </p:childTnLst>
                                </p:cTn>
                              </p:par>
                              <p:par>
                                <p:cTn id="20" presetID="23" presetClass="entr" presetSubtype="16" fill="hold" grpId="0" nodeType="withEffect">
                                  <p:stCondLst>
                                    <p:cond delay="0"/>
                                  </p:stCondLst>
                                  <p:childTnLst>
                                    <p:set>
                                      <p:cBhvr>
                                        <p:cTn id="21" dur="1" fill="hold">
                                          <p:stCondLst>
                                            <p:cond delay="0"/>
                                          </p:stCondLst>
                                        </p:cTn>
                                        <p:tgtEl>
                                          <p:spTgt spid="730118"/>
                                        </p:tgtEl>
                                        <p:attrNameLst>
                                          <p:attrName>style.visibility</p:attrName>
                                        </p:attrNameLst>
                                      </p:cBhvr>
                                      <p:to>
                                        <p:strVal val="visible"/>
                                      </p:to>
                                    </p:set>
                                    <p:anim calcmode="lin" valueType="num">
                                      <p:cBhvr>
                                        <p:cTn id="22" dur="500" fill="hold"/>
                                        <p:tgtEl>
                                          <p:spTgt spid="730118"/>
                                        </p:tgtEl>
                                        <p:attrNameLst>
                                          <p:attrName>ppt_w</p:attrName>
                                        </p:attrNameLst>
                                      </p:cBhvr>
                                      <p:tavLst>
                                        <p:tav tm="0">
                                          <p:val>
                                            <p:fltVal val="0"/>
                                          </p:val>
                                        </p:tav>
                                        <p:tav tm="100000">
                                          <p:val>
                                            <p:strVal val="#ppt_w"/>
                                          </p:val>
                                        </p:tav>
                                      </p:tavLst>
                                    </p:anim>
                                    <p:anim calcmode="lin" valueType="num">
                                      <p:cBhvr>
                                        <p:cTn id="23" dur="500" fill="hold"/>
                                        <p:tgtEl>
                                          <p:spTgt spid="73011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0116" grpId="0"/>
      <p:bldP spid="730117" grpId="0"/>
      <p:bldP spid="730118"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2162" name="Rectangle 2"/>
          <p:cNvSpPr>
            <a:spLocks noGrp="1" noChangeArrowheads="1"/>
          </p:cNvSpPr>
          <p:nvPr>
            <p:ph type="title"/>
          </p:nvPr>
        </p:nvSpPr>
        <p:spPr>
          <a:xfrm>
            <a:off x="457200" y="0"/>
            <a:ext cx="8229600" cy="1143000"/>
          </a:xfrm>
        </p:spPr>
        <p:txBody>
          <a:bodyPr/>
          <a:lstStyle/>
          <a:p>
            <a:pPr eaLnBrk="1" hangingPunct="1"/>
            <a:r>
              <a:rPr lang="ja-JP" altLang="en-US">
                <a:solidFill>
                  <a:schemeClr val="bg1"/>
                </a:solidFill>
                <a:ea typeface="ＭＳ Ｐゴシック" pitchFamily="50" charset="-128"/>
              </a:rPr>
              <a:t>アルミクリーナー（</a:t>
            </a:r>
            <a:r>
              <a:rPr lang="en-US" altLang="ja-JP">
                <a:solidFill>
                  <a:schemeClr val="bg1"/>
                </a:solidFill>
                <a:ea typeface="ＭＳ Ｐゴシック" pitchFamily="50" charset="-128"/>
              </a:rPr>
              <a:t>AS-101</a:t>
            </a:r>
            <a:r>
              <a:rPr lang="ja-JP" altLang="en-US">
                <a:solidFill>
                  <a:schemeClr val="bg1"/>
                </a:solidFill>
                <a:ea typeface="ＭＳ Ｐゴシック" pitchFamily="50" charset="-128"/>
              </a:rPr>
              <a:t>）</a:t>
            </a:r>
          </a:p>
        </p:txBody>
      </p:sp>
      <p:sp>
        <p:nvSpPr>
          <p:cNvPr id="732163" name="Rectangle 3"/>
          <p:cNvSpPr>
            <a:spLocks noGrp="1" noChangeArrowheads="1"/>
          </p:cNvSpPr>
          <p:nvPr>
            <p:ph type="body" sz="half" idx="1"/>
          </p:nvPr>
        </p:nvSpPr>
        <p:spPr>
          <a:xfrm>
            <a:off x="457200" y="1600200"/>
            <a:ext cx="6096000" cy="4525963"/>
          </a:xfrm>
        </p:spPr>
        <p:txBody>
          <a:bodyPr/>
          <a:lstStyle/>
          <a:p>
            <a:pPr eaLnBrk="1" hangingPunct="1"/>
            <a:r>
              <a:rPr lang="ja-JP" altLang="en-US" sz="2800">
                <a:solidFill>
                  <a:schemeClr val="bg1"/>
                </a:solidFill>
                <a:ea typeface="ＭＳ Ｐゴシック" pitchFamily="50" charset="-128"/>
              </a:rPr>
              <a:t>対象</a:t>
            </a:r>
            <a:r>
              <a:rPr lang="en-US" altLang="ja-JP" sz="2800">
                <a:solidFill>
                  <a:schemeClr val="bg1"/>
                </a:solidFill>
                <a:ea typeface="ＭＳ Ｐゴシック" pitchFamily="50" charset="-128"/>
              </a:rPr>
              <a:t>:</a:t>
            </a:r>
          </a:p>
          <a:p>
            <a:pPr lvl="1" eaLnBrk="1" hangingPunct="1"/>
            <a:r>
              <a:rPr lang="ja-JP" altLang="en-US" sz="2400">
                <a:solidFill>
                  <a:schemeClr val="bg1"/>
                </a:solidFill>
                <a:ea typeface="ＭＳ Ｐゴシック" pitchFamily="50" charset="-128"/>
              </a:rPr>
              <a:t>アルミ製品（シルバー・ブロンズ）　</a:t>
            </a:r>
            <a:br>
              <a:rPr lang="ja-JP" altLang="en-US" sz="2400">
                <a:solidFill>
                  <a:schemeClr val="bg1"/>
                </a:solidFill>
                <a:ea typeface="ＭＳ Ｐゴシック" pitchFamily="50" charset="-128"/>
              </a:rPr>
            </a:br>
            <a:r>
              <a:rPr lang="ja-JP" altLang="en-US" sz="2400">
                <a:solidFill>
                  <a:schemeClr val="bg1"/>
                </a:solidFill>
                <a:ea typeface="ＭＳ Ｐゴシック" pitchFamily="50" charset="-128"/>
              </a:rPr>
              <a:t>（手摺、面格子、ガラリ）</a:t>
            </a:r>
            <a:br>
              <a:rPr lang="ja-JP" altLang="en-US" sz="2400">
                <a:solidFill>
                  <a:schemeClr val="bg1"/>
                </a:solidFill>
                <a:ea typeface="ＭＳ Ｐゴシック" pitchFamily="50" charset="-128"/>
              </a:rPr>
            </a:br>
            <a:r>
              <a:rPr lang="en-US" altLang="ja-JP" sz="2000">
                <a:solidFill>
                  <a:schemeClr val="bg1"/>
                </a:solidFill>
                <a:ea typeface="ＭＳ Ｐゴシック" pitchFamily="50" charset="-128"/>
              </a:rPr>
              <a:t>※</a:t>
            </a:r>
            <a:r>
              <a:rPr lang="ja-JP" altLang="en-US" sz="2000">
                <a:solidFill>
                  <a:schemeClr val="bg1"/>
                </a:solidFill>
                <a:ea typeface="ＭＳ Ｐゴシック" pitchFamily="50" charset="-128"/>
              </a:rPr>
              <a:t>カラーアルミはフッソコートをご利用ください。</a:t>
            </a:r>
          </a:p>
          <a:p>
            <a:pPr lvl="1" eaLnBrk="1" hangingPunct="1">
              <a:buFontTx/>
              <a:buNone/>
            </a:pPr>
            <a:endParaRPr lang="ja-JP" altLang="en-US" sz="2400">
              <a:solidFill>
                <a:schemeClr val="bg1"/>
              </a:solidFill>
              <a:ea typeface="ＭＳ Ｐゴシック" pitchFamily="50" charset="-128"/>
            </a:endParaRPr>
          </a:p>
          <a:p>
            <a:pPr eaLnBrk="1" hangingPunct="1"/>
            <a:r>
              <a:rPr lang="ja-JP" altLang="en-US" sz="2800">
                <a:solidFill>
                  <a:schemeClr val="bg1"/>
                </a:solidFill>
                <a:ea typeface="ＭＳ Ｐゴシック" pitchFamily="50" charset="-128"/>
              </a:rPr>
              <a:t>こんな汚れに・・・</a:t>
            </a:r>
            <a:endParaRPr lang="en-US" altLang="ja-JP" sz="2800">
              <a:solidFill>
                <a:schemeClr val="bg1"/>
              </a:solidFill>
              <a:ea typeface="ＭＳ Ｐゴシック" pitchFamily="50" charset="-128"/>
            </a:endParaRPr>
          </a:p>
          <a:p>
            <a:pPr lvl="1" eaLnBrk="1" hangingPunct="1"/>
            <a:r>
              <a:rPr lang="ja-JP" altLang="en-US" sz="2400">
                <a:solidFill>
                  <a:schemeClr val="bg1"/>
                </a:solidFill>
                <a:ea typeface="ＭＳ Ｐゴシック" pitchFamily="50" charset="-128"/>
              </a:rPr>
              <a:t>ガンコな汚れ</a:t>
            </a:r>
          </a:p>
          <a:p>
            <a:pPr lvl="1" eaLnBrk="1" hangingPunct="1"/>
            <a:r>
              <a:rPr lang="ja-JP" altLang="en-US" sz="2400">
                <a:solidFill>
                  <a:schemeClr val="bg1"/>
                </a:solidFill>
                <a:ea typeface="ＭＳ Ｐゴシック" pitchFamily="50" charset="-128"/>
              </a:rPr>
              <a:t>酸化による黒ずみ</a:t>
            </a:r>
          </a:p>
          <a:p>
            <a:pPr lvl="1" eaLnBrk="1" hangingPunct="1"/>
            <a:r>
              <a:rPr lang="ja-JP" altLang="en-US" sz="2400">
                <a:solidFill>
                  <a:schemeClr val="bg1"/>
                </a:solidFill>
                <a:ea typeface="ＭＳ Ｐゴシック" pitchFamily="50" charset="-128"/>
              </a:rPr>
              <a:t>白い点状のサビ（白サビ）</a:t>
            </a:r>
          </a:p>
          <a:p>
            <a:pPr eaLnBrk="1" hangingPunct="1"/>
            <a:endParaRPr lang="ja-JP" altLang="en-US" sz="2800">
              <a:solidFill>
                <a:schemeClr val="bg1"/>
              </a:solidFill>
              <a:ea typeface="ＭＳ Ｐゴシック" pitchFamily="50" charset="-128"/>
            </a:endParaRPr>
          </a:p>
        </p:txBody>
      </p:sp>
      <p:pic>
        <p:nvPicPr>
          <p:cNvPr id="732164" name="Picture 4" descr="AS-101_300"/>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6553200" y="1219200"/>
            <a:ext cx="2193925" cy="5180013"/>
          </a:xfrm>
          <a:noFill/>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32162"/>
                                        </p:tgtEl>
                                        <p:attrNameLst>
                                          <p:attrName>style.visibility</p:attrName>
                                        </p:attrNameLst>
                                      </p:cBhvr>
                                      <p:to>
                                        <p:strVal val="visible"/>
                                      </p:to>
                                    </p:set>
                                    <p:animEffect transition="in" filter="fade">
                                      <p:cBhvr>
                                        <p:cTn id="7" dur="500"/>
                                        <p:tgtEl>
                                          <p:spTgt spid="73216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32163">
                                            <p:txEl>
                                              <p:pRg st="0" end="0"/>
                                            </p:txEl>
                                          </p:spTgt>
                                        </p:tgtEl>
                                        <p:attrNameLst>
                                          <p:attrName>style.visibility</p:attrName>
                                        </p:attrNameLst>
                                      </p:cBhvr>
                                      <p:to>
                                        <p:strVal val="visible"/>
                                      </p:to>
                                    </p:set>
                                    <p:animEffect transition="in" filter="fade">
                                      <p:cBhvr>
                                        <p:cTn id="10" dur="500"/>
                                        <p:tgtEl>
                                          <p:spTgt spid="732163">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32163">
                                            <p:txEl>
                                              <p:pRg st="1" end="1"/>
                                            </p:txEl>
                                          </p:spTgt>
                                        </p:tgtEl>
                                        <p:attrNameLst>
                                          <p:attrName>style.visibility</p:attrName>
                                        </p:attrNameLst>
                                      </p:cBhvr>
                                      <p:to>
                                        <p:strVal val="visible"/>
                                      </p:to>
                                    </p:set>
                                    <p:animEffect transition="in" filter="fade">
                                      <p:cBhvr>
                                        <p:cTn id="13" dur="500"/>
                                        <p:tgtEl>
                                          <p:spTgt spid="732163">
                                            <p:txEl>
                                              <p:pRg st="1" end="1"/>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32163">
                                            <p:txEl>
                                              <p:pRg st="3" end="3"/>
                                            </p:txEl>
                                          </p:spTgt>
                                        </p:tgtEl>
                                        <p:attrNameLst>
                                          <p:attrName>style.visibility</p:attrName>
                                        </p:attrNameLst>
                                      </p:cBhvr>
                                      <p:to>
                                        <p:strVal val="visible"/>
                                      </p:to>
                                    </p:set>
                                    <p:animEffect transition="in" filter="fade">
                                      <p:cBhvr>
                                        <p:cTn id="16" dur="500"/>
                                        <p:tgtEl>
                                          <p:spTgt spid="732163">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732163">
                                            <p:txEl>
                                              <p:pRg st="4" end="4"/>
                                            </p:txEl>
                                          </p:spTgt>
                                        </p:tgtEl>
                                        <p:attrNameLst>
                                          <p:attrName>style.visibility</p:attrName>
                                        </p:attrNameLst>
                                      </p:cBhvr>
                                      <p:to>
                                        <p:strVal val="visible"/>
                                      </p:to>
                                    </p:set>
                                    <p:animEffect transition="in" filter="fade">
                                      <p:cBhvr>
                                        <p:cTn id="19" dur="500"/>
                                        <p:tgtEl>
                                          <p:spTgt spid="732163">
                                            <p:txEl>
                                              <p:pRg st="4" end="4"/>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732163">
                                            <p:txEl>
                                              <p:pRg st="5" end="5"/>
                                            </p:txEl>
                                          </p:spTgt>
                                        </p:tgtEl>
                                        <p:attrNameLst>
                                          <p:attrName>style.visibility</p:attrName>
                                        </p:attrNameLst>
                                      </p:cBhvr>
                                      <p:to>
                                        <p:strVal val="visible"/>
                                      </p:to>
                                    </p:set>
                                    <p:animEffect transition="in" filter="fade">
                                      <p:cBhvr>
                                        <p:cTn id="22" dur="500"/>
                                        <p:tgtEl>
                                          <p:spTgt spid="732163">
                                            <p:txEl>
                                              <p:pRg st="5" end="5"/>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732163">
                                            <p:txEl>
                                              <p:pRg st="6" end="6"/>
                                            </p:txEl>
                                          </p:spTgt>
                                        </p:tgtEl>
                                        <p:attrNameLst>
                                          <p:attrName>style.visibility</p:attrName>
                                        </p:attrNameLst>
                                      </p:cBhvr>
                                      <p:to>
                                        <p:strVal val="visible"/>
                                      </p:to>
                                    </p:set>
                                    <p:animEffect transition="in" filter="fade">
                                      <p:cBhvr>
                                        <p:cTn id="25" dur="500"/>
                                        <p:tgtEl>
                                          <p:spTgt spid="732163">
                                            <p:txEl>
                                              <p:pRg st="6" end="6"/>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732164"/>
                                        </p:tgtEl>
                                        <p:attrNameLst>
                                          <p:attrName>style.visibility</p:attrName>
                                        </p:attrNameLst>
                                      </p:cBhvr>
                                      <p:to>
                                        <p:strVal val="visible"/>
                                      </p:to>
                                    </p:set>
                                    <p:animEffect transition="in" filter="fade">
                                      <p:cBhvr>
                                        <p:cTn id="28" dur="500"/>
                                        <p:tgtEl>
                                          <p:spTgt spid="7321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2162" grpId="0"/>
      <p:bldP spid="732163" grpId="0" build="p"/>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2450" name="Picture 2" descr="AS塗装（アルミマリオン）比較02"/>
          <p:cNvPicPr>
            <a:picLocks noGrp="1"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a:xfrm>
            <a:off x="1200150" y="990600"/>
            <a:ext cx="6743700" cy="5583238"/>
          </a:xfrm>
          <a:noFill/>
          <a:ln w="38100">
            <a:solidFill>
              <a:srgbClr val="3399FF"/>
            </a:solidFill>
            <a:miter lim="800000"/>
            <a:headEnd/>
            <a:tailEnd/>
          </a:ln>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2451" name="Text Box 3"/>
          <p:cNvSpPr txBox="1">
            <a:spLocks noChangeArrowheads="1"/>
          </p:cNvSpPr>
          <p:nvPr/>
        </p:nvSpPr>
        <p:spPr bwMode="auto">
          <a:xfrm>
            <a:off x="1403350" y="2362200"/>
            <a:ext cx="316865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0" algn="ctr">
                <a:solidFill>
                  <a:schemeClr val="fo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ja-JP" altLang="en-US" sz="3200">
                <a:effectLst>
                  <a:outerShdw blurRad="38100" dist="38100" dir="2700000" algn="tl">
                    <a:srgbClr val="000000"/>
                  </a:outerShdw>
                </a:effectLst>
                <a:latin typeface="Times New Roman" pitchFamily="18" charset="0"/>
                <a:ea typeface="HGPｺﾞｼｯｸE" pitchFamily="50" charset="-128"/>
              </a:rPr>
              <a:t>アルミクリーナー</a:t>
            </a:r>
          </a:p>
        </p:txBody>
      </p:sp>
      <p:sp>
        <p:nvSpPr>
          <p:cNvPr id="232452" name="Line 4"/>
          <p:cNvSpPr>
            <a:spLocks noChangeShapeType="1"/>
          </p:cNvSpPr>
          <p:nvPr/>
        </p:nvSpPr>
        <p:spPr bwMode="auto">
          <a:xfrm>
            <a:off x="3781425" y="2995613"/>
            <a:ext cx="790575" cy="865187"/>
          </a:xfrm>
          <a:prstGeom prst="line">
            <a:avLst/>
          </a:prstGeom>
          <a:noFill/>
          <a:ln w="7620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32453" name="Text Box 5"/>
          <p:cNvSpPr txBox="1">
            <a:spLocks noChangeArrowheads="1"/>
          </p:cNvSpPr>
          <p:nvPr/>
        </p:nvSpPr>
        <p:spPr bwMode="auto">
          <a:xfrm>
            <a:off x="5638800" y="5638800"/>
            <a:ext cx="2233613"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0" algn="ctr">
                <a:solidFill>
                  <a:schemeClr val="fo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ja-JP" altLang="en-US" sz="3200" b="0">
                <a:effectLst>
                  <a:outerShdw blurRad="38100" dist="38100" dir="2700000" algn="tl">
                    <a:srgbClr val="000000"/>
                  </a:outerShdw>
                </a:effectLst>
                <a:latin typeface="Times New Roman" pitchFamily="18" charset="0"/>
                <a:ea typeface="HGPｺﾞｼｯｸE" pitchFamily="50" charset="-128"/>
              </a:rPr>
              <a:t>塗装仕上げ</a:t>
            </a:r>
          </a:p>
        </p:txBody>
      </p:sp>
      <p:sp>
        <p:nvSpPr>
          <p:cNvPr id="232454" name="Line 6"/>
          <p:cNvSpPr>
            <a:spLocks noChangeShapeType="1"/>
          </p:cNvSpPr>
          <p:nvPr/>
        </p:nvSpPr>
        <p:spPr bwMode="auto">
          <a:xfrm flipH="1" flipV="1">
            <a:off x="6172200" y="4724400"/>
            <a:ext cx="574675" cy="935038"/>
          </a:xfrm>
          <a:prstGeom prst="line">
            <a:avLst/>
          </a:prstGeom>
          <a:noFill/>
          <a:ln w="7620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32457" name="Rectangle 7"/>
          <p:cNvSpPr>
            <a:spLocks noChangeArrowheads="1"/>
          </p:cNvSpPr>
          <p:nvPr/>
        </p:nvSpPr>
        <p:spPr bwMode="auto">
          <a:xfrm>
            <a:off x="457200" y="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0"/>
              </a:spcBef>
              <a:defRPr sz="4400">
                <a:solidFill>
                  <a:schemeClr val="tx2"/>
                </a:solidFill>
                <a:latin typeface="Arial" charset="0"/>
              </a:defRPr>
            </a:lvl1pPr>
            <a:lvl2pPr eaLnBrk="0" hangingPunct="0">
              <a:spcBef>
                <a:spcPct val="0"/>
              </a:spcBef>
              <a:defRPr sz="4400">
                <a:solidFill>
                  <a:schemeClr val="tx2"/>
                </a:solidFill>
                <a:latin typeface="Arial" charset="0"/>
              </a:defRPr>
            </a:lvl2pPr>
            <a:lvl3pPr eaLnBrk="0" hangingPunct="0">
              <a:spcBef>
                <a:spcPct val="0"/>
              </a:spcBef>
              <a:defRPr sz="4400">
                <a:solidFill>
                  <a:schemeClr val="tx2"/>
                </a:solidFill>
                <a:latin typeface="Arial" charset="0"/>
              </a:defRPr>
            </a:lvl3pPr>
            <a:lvl4pPr eaLnBrk="0" hangingPunct="0">
              <a:spcBef>
                <a:spcPct val="0"/>
              </a:spcBef>
              <a:defRPr sz="4400">
                <a:solidFill>
                  <a:schemeClr val="tx2"/>
                </a:solidFill>
                <a:latin typeface="Arial" charset="0"/>
              </a:defRPr>
            </a:lvl4pPr>
            <a:lvl5pPr eaLnBrk="0" hangingPunct="0">
              <a:spcBef>
                <a:spcPct val="0"/>
              </a:spcBef>
              <a:defRPr sz="4400">
                <a:solidFill>
                  <a:schemeClr val="tx2"/>
                </a:solidFill>
                <a:latin typeface="Arial" charset="0"/>
              </a:defRPr>
            </a:lvl5pPr>
            <a:lvl6pPr marL="457200" algn="ctr" eaLnBrk="0" fontAlgn="base" hangingPunct="0">
              <a:spcBef>
                <a:spcPct val="0"/>
              </a:spcBef>
              <a:spcAft>
                <a:spcPct val="0"/>
              </a:spcAft>
              <a:defRPr sz="4400">
                <a:solidFill>
                  <a:schemeClr val="tx2"/>
                </a:solidFill>
                <a:latin typeface="Arial" charset="0"/>
              </a:defRPr>
            </a:lvl6pPr>
            <a:lvl7pPr marL="914400" algn="ctr" eaLnBrk="0" fontAlgn="base" hangingPunct="0">
              <a:spcBef>
                <a:spcPct val="0"/>
              </a:spcBef>
              <a:spcAft>
                <a:spcPct val="0"/>
              </a:spcAft>
              <a:defRPr sz="4400">
                <a:solidFill>
                  <a:schemeClr val="tx2"/>
                </a:solidFill>
                <a:latin typeface="Arial" charset="0"/>
              </a:defRPr>
            </a:lvl7pPr>
            <a:lvl8pPr marL="1371600" algn="ctr" eaLnBrk="0" fontAlgn="base" hangingPunct="0">
              <a:spcBef>
                <a:spcPct val="0"/>
              </a:spcBef>
              <a:spcAft>
                <a:spcPct val="0"/>
              </a:spcAft>
              <a:defRPr sz="4400">
                <a:solidFill>
                  <a:schemeClr val="tx2"/>
                </a:solidFill>
                <a:latin typeface="Arial" charset="0"/>
              </a:defRPr>
            </a:lvl8pPr>
            <a:lvl9pPr marL="1828800" algn="ctr" eaLnBrk="0" fontAlgn="base" hangingPunct="0">
              <a:spcBef>
                <a:spcPct val="0"/>
              </a:spcBef>
              <a:spcAft>
                <a:spcPct val="0"/>
              </a:spcAft>
              <a:defRPr sz="4400">
                <a:solidFill>
                  <a:schemeClr val="tx2"/>
                </a:solidFill>
                <a:latin typeface="Arial" charset="0"/>
              </a:defRPr>
            </a:lvl9pPr>
          </a:lstStyle>
          <a:p>
            <a:r>
              <a:rPr kumimoji="0" lang="ja-JP" altLang="en-US" b="0">
                <a:solidFill>
                  <a:schemeClr val="bg1"/>
                </a:solidFill>
              </a:rPr>
              <a:t>アルミクリーナー（</a:t>
            </a:r>
            <a:r>
              <a:rPr kumimoji="0" lang="en-US" altLang="ja-JP" b="0">
                <a:solidFill>
                  <a:schemeClr val="bg1"/>
                </a:solidFill>
              </a:rPr>
              <a:t>AS-101</a:t>
            </a:r>
            <a:r>
              <a:rPr kumimoji="0" lang="ja-JP" altLang="en-US" b="0">
                <a:solidFill>
                  <a:schemeClr val="bg1"/>
                </a:solidFill>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32451"/>
                                        </p:tgtEl>
                                        <p:attrNameLst>
                                          <p:attrName>style.visibility</p:attrName>
                                        </p:attrNameLst>
                                      </p:cBhvr>
                                      <p:to>
                                        <p:strVal val="visible"/>
                                      </p:to>
                                    </p:set>
                                    <p:animEffect transition="in" filter="fade">
                                      <p:cBhvr>
                                        <p:cTn id="7" dur="500"/>
                                        <p:tgtEl>
                                          <p:spTgt spid="23245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32452"/>
                                        </p:tgtEl>
                                        <p:attrNameLst>
                                          <p:attrName>style.visibility</p:attrName>
                                        </p:attrNameLst>
                                      </p:cBhvr>
                                      <p:to>
                                        <p:strVal val="visible"/>
                                      </p:to>
                                    </p:set>
                                    <p:animEffect transition="in" filter="fade">
                                      <p:cBhvr>
                                        <p:cTn id="10" dur="500"/>
                                        <p:tgtEl>
                                          <p:spTgt spid="232452"/>
                                        </p:tgtEl>
                                      </p:cBhvr>
                                    </p:animEffect>
                                  </p:childTnLst>
                                </p:cTn>
                              </p:par>
                              <p:par>
                                <p:cTn id="11" presetID="10" presetClass="entr" presetSubtype="0" fill="hold" nodeType="withEffect">
                                  <p:stCondLst>
                                    <p:cond delay="0"/>
                                  </p:stCondLst>
                                  <p:childTnLst>
                                    <p:set>
                                      <p:cBhvr>
                                        <p:cTn id="12" dur="1" fill="hold">
                                          <p:stCondLst>
                                            <p:cond delay="0"/>
                                          </p:stCondLst>
                                        </p:cTn>
                                        <p:tgtEl>
                                          <p:spTgt spid="232450"/>
                                        </p:tgtEl>
                                        <p:attrNameLst>
                                          <p:attrName>style.visibility</p:attrName>
                                        </p:attrNameLst>
                                      </p:cBhvr>
                                      <p:to>
                                        <p:strVal val="visible"/>
                                      </p:to>
                                    </p:set>
                                    <p:animEffect transition="in" filter="fade">
                                      <p:cBhvr>
                                        <p:cTn id="13" dur="500"/>
                                        <p:tgtEl>
                                          <p:spTgt spid="23245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32454"/>
                                        </p:tgtEl>
                                        <p:attrNameLst>
                                          <p:attrName>style.visibility</p:attrName>
                                        </p:attrNameLst>
                                      </p:cBhvr>
                                      <p:to>
                                        <p:strVal val="visible"/>
                                      </p:to>
                                    </p:set>
                                    <p:animEffect transition="in" filter="fade">
                                      <p:cBhvr>
                                        <p:cTn id="16" dur="500"/>
                                        <p:tgtEl>
                                          <p:spTgt spid="232454"/>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32453"/>
                                        </p:tgtEl>
                                        <p:attrNameLst>
                                          <p:attrName>style.visibility</p:attrName>
                                        </p:attrNameLst>
                                      </p:cBhvr>
                                      <p:to>
                                        <p:strVal val="visible"/>
                                      </p:to>
                                    </p:set>
                                    <p:animEffect transition="in" filter="fade">
                                      <p:cBhvr>
                                        <p:cTn id="19" dur="500"/>
                                        <p:tgtEl>
                                          <p:spTgt spid="2324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2451" grpId="0"/>
      <p:bldP spid="232452" grpId="0" animBg="1"/>
      <p:bldP spid="232453" grpId="0"/>
      <p:bldP spid="232454"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2"/>
          <p:cNvGrpSpPr>
            <a:grpSpLocks/>
          </p:cNvGrpSpPr>
          <p:nvPr/>
        </p:nvGrpSpPr>
        <p:grpSpPr bwMode="auto">
          <a:xfrm>
            <a:off x="152400" y="1371600"/>
            <a:ext cx="4267200" cy="3200400"/>
            <a:chOff x="96" y="864"/>
            <a:chExt cx="2688" cy="2016"/>
          </a:xfrm>
        </p:grpSpPr>
        <p:pic>
          <p:nvPicPr>
            <p:cNvPr id="40974" name="Picture 2" descr="アルミ02修復作業（施工前）"/>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 y="864"/>
              <a:ext cx="2688" cy="2016"/>
            </a:xfrm>
            <a:prstGeom prst="rect">
              <a:avLst/>
            </a:prstGeom>
            <a:noFill/>
            <a:ln w="28575">
              <a:solidFill>
                <a:srgbClr val="0099FF"/>
              </a:solidFill>
              <a:miter lim="800000"/>
              <a:headEnd/>
              <a:tailEnd/>
            </a:ln>
            <a:extLst>
              <a:ext uri="{909E8E84-426E-40DD-AFC4-6F175D3DCCD1}">
                <a14:hiddenFill xmlns:a14="http://schemas.microsoft.com/office/drawing/2010/main">
                  <a:solidFill>
                    <a:srgbClr val="FFFFFF"/>
                  </a:solidFill>
                </a14:hiddenFill>
              </a:ext>
            </a:extLst>
          </p:spPr>
        </p:pic>
        <p:sp>
          <p:nvSpPr>
            <p:cNvPr id="40975" name="Text Box 5"/>
            <p:cNvSpPr txBox="1">
              <a:spLocks noChangeArrowheads="1"/>
            </p:cNvSpPr>
            <p:nvPr/>
          </p:nvSpPr>
          <p:spPr bwMode="auto">
            <a:xfrm>
              <a:off x="336" y="960"/>
              <a:ext cx="960"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1600" b="1">
                  <a:solidFill>
                    <a:schemeClr val="bg1"/>
                  </a:solidFill>
                  <a:latin typeface="Arial" charset="0"/>
                  <a:ea typeface="ＭＳ Ｐゴシック" pitchFamily="50" charset="-128"/>
                </a:defRPr>
              </a:lvl1pPr>
              <a:lvl2pPr marL="742950" indent="-285750" eaLnBrk="0" hangingPunct="0">
                <a:defRPr kumimoji="1" sz="1600" b="1">
                  <a:solidFill>
                    <a:schemeClr val="bg1"/>
                  </a:solidFill>
                  <a:latin typeface="Arial" charset="0"/>
                  <a:ea typeface="ＭＳ Ｐゴシック" pitchFamily="50" charset="-128"/>
                </a:defRPr>
              </a:lvl2pPr>
              <a:lvl3pPr marL="1143000" indent="-228600" eaLnBrk="0" hangingPunct="0">
                <a:defRPr kumimoji="1" sz="1600" b="1">
                  <a:solidFill>
                    <a:schemeClr val="bg1"/>
                  </a:solidFill>
                  <a:latin typeface="Arial" charset="0"/>
                  <a:ea typeface="ＭＳ Ｐゴシック" pitchFamily="50" charset="-128"/>
                </a:defRPr>
              </a:lvl3pPr>
              <a:lvl4pPr marL="1600200" indent="-228600" eaLnBrk="0" hangingPunct="0">
                <a:defRPr kumimoji="1" sz="1600" b="1">
                  <a:solidFill>
                    <a:schemeClr val="bg1"/>
                  </a:solidFill>
                  <a:latin typeface="Arial" charset="0"/>
                  <a:ea typeface="ＭＳ Ｐゴシック" pitchFamily="50" charset="-128"/>
                </a:defRPr>
              </a:lvl4pPr>
              <a:lvl5pPr marL="2057400" indent="-228600" eaLnBrk="0" hangingPunct="0">
                <a:defRPr kumimoji="1" sz="1600" b="1">
                  <a:solidFill>
                    <a:schemeClr val="bg1"/>
                  </a:solidFill>
                  <a:latin typeface="Arial" charset="0"/>
                  <a:ea typeface="ＭＳ Ｐゴシック" pitchFamily="50" charset="-128"/>
                </a:defRPr>
              </a:lvl5pPr>
              <a:lvl6pPr marL="25146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6pPr>
              <a:lvl7pPr marL="29718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7pPr>
              <a:lvl8pPr marL="34290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8pPr>
              <a:lvl9pPr marL="38862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9pPr>
            </a:lstStyle>
            <a:p>
              <a:pPr algn="l" eaLnBrk="1" hangingPunct="1"/>
              <a:r>
                <a:rPr kumimoji="0" lang="en-US" altLang="ja-JP" sz="1800" b="0"/>
                <a:t>Before</a:t>
              </a:r>
            </a:p>
          </p:txBody>
        </p:sp>
      </p:grpSp>
      <p:pic>
        <p:nvPicPr>
          <p:cNvPr id="225283" name="Picture 3" descr="アルミ03修復作業（薬剤塗布）"/>
          <p:cNvPicPr>
            <a:picLocks noGrp="1" noChangeAspect="1" noChangeArrowheads="1"/>
          </p:cNvPicPr>
          <p:nvPr>
            <p:ph sz="quarter" idx="2"/>
          </p:nvPr>
        </p:nvPicPr>
        <p:blipFill>
          <a:blip r:embed="rId4">
            <a:extLst>
              <a:ext uri="{28A0092B-C50C-407E-A947-70E740481C1C}">
                <a14:useLocalDpi xmlns:a14="http://schemas.microsoft.com/office/drawing/2010/main" val="0"/>
              </a:ext>
            </a:extLst>
          </a:blip>
          <a:srcRect/>
          <a:stretch>
            <a:fillRect/>
          </a:stretch>
        </p:blipFill>
        <p:spPr>
          <a:xfrm>
            <a:off x="152400" y="1371600"/>
            <a:ext cx="4267200" cy="3200400"/>
          </a:xfrm>
          <a:noFill/>
          <a:ln w="28575">
            <a:solidFill>
              <a:srgbClr val="0099FF"/>
            </a:solidFill>
            <a:miter lim="800000"/>
            <a:headEnd/>
            <a:tailEnd/>
          </a:ln>
        </p:spPr>
      </p:pic>
      <p:sp>
        <p:nvSpPr>
          <p:cNvPr id="40964" name="Rectangle 7"/>
          <p:cNvSpPr>
            <a:spLocks noGrp="1" noChangeArrowheads="1"/>
          </p:cNvSpPr>
          <p:nvPr>
            <p:ph type="title" sz="quarter"/>
          </p:nvPr>
        </p:nvSpPr>
        <p:spPr>
          <a:xfrm>
            <a:off x="457200" y="0"/>
            <a:ext cx="8229600" cy="1143000"/>
          </a:xfrm>
          <a:noFill/>
        </p:spPr>
        <p:txBody>
          <a:bodyPr/>
          <a:lstStyle/>
          <a:p>
            <a:r>
              <a:rPr lang="ja-JP" altLang="en-US">
                <a:solidFill>
                  <a:schemeClr val="bg1"/>
                </a:solidFill>
                <a:ea typeface="ＭＳ Ｐゴシック" pitchFamily="50" charset="-128"/>
              </a:rPr>
              <a:t>アルミクリーナー（</a:t>
            </a:r>
            <a:r>
              <a:rPr lang="en-US" altLang="ja-JP">
                <a:solidFill>
                  <a:schemeClr val="bg1"/>
                </a:solidFill>
                <a:ea typeface="ＭＳ Ｐゴシック" pitchFamily="50" charset="-128"/>
              </a:rPr>
              <a:t>AS-101</a:t>
            </a:r>
            <a:r>
              <a:rPr lang="ja-JP" altLang="en-US">
                <a:solidFill>
                  <a:schemeClr val="bg1"/>
                </a:solidFill>
                <a:ea typeface="ＭＳ Ｐゴシック" pitchFamily="50" charset="-128"/>
              </a:rPr>
              <a:t>）</a:t>
            </a:r>
          </a:p>
        </p:txBody>
      </p:sp>
      <p:pic>
        <p:nvPicPr>
          <p:cNvPr id="225290" name="Picture 10" descr="P100032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91200" y="2590800"/>
            <a:ext cx="1981200" cy="148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293" name="Rectangle 13"/>
          <p:cNvSpPr>
            <a:spLocks noChangeArrowheads="1"/>
          </p:cNvSpPr>
          <p:nvPr/>
        </p:nvSpPr>
        <p:spPr bwMode="auto">
          <a:xfrm>
            <a:off x="5105400" y="1905000"/>
            <a:ext cx="34290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0" algn="ctr">
                <a:solidFill>
                  <a:srgbClr val="000000"/>
                </a:solidFill>
                <a:miter lim="800000"/>
                <a:headEnd/>
                <a:tailEnd/>
              </a14:hiddenLine>
            </a:ext>
          </a:extLst>
        </p:spPr>
        <p:txBody>
          <a:bodyPr>
            <a:spAutoFit/>
          </a:bodyPr>
          <a:lstStyle>
            <a:lvl1pPr eaLnBrk="0" hangingPunct="0">
              <a:defRPr kumimoji="1" sz="1600" b="1">
                <a:solidFill>
                  <a:schemeClr val="bg1"/>
                </a:solidFill>
                <a:latin typeface="Arial" charset="0"/>
                <a:ea typeface="ＭＳ Ｐゴシック" pitchFamily="50" charset="-128"/>
              </a:defRPr>
            </a:lvl1pPr>
            <a:lvl2pPr marL="742950" indent="-285750" eaLnBrk="0" hangingPunct="0">
              <a:defRPr kumimoji="1" sz="1600" b="1">
                <a:solidFill>
                  <a:schemeClr val="bg1"/>
                </a:solidFill>
                <a:latin typeface="Arial" charset="0"/>
                <a:ea typeface="ＭＳ Ｐゴシック" pitchFamily="50" charset="-128"/>
              </a:defRPr>
            </a:lvl2pPr>
            <a:lvl3pPr marL="1143000" indent="-228600" eaLnBrk="0" hangingPunct="0">
              <a:defRPr kumimoji="1" sz="1600" b="1">
                <a:solidFill>
                  <a:schemeClr val="bg1"/>
                </a:solidFill>
                <a:latin typeface="Arial" charset="0"/>
                <a:ea typeface="ＭＳ Ｐゴシック" pitchFamily="50" charset="-128"/>
              </a:defRPr>
            </a:lvl3pPr>
            <a:lvl4pPr marL="1600200" indent="-228600" eaLnBrk="0" hangingPunct="0">
              <a:defRPr kumimoji="1" sz="1600" b="1">
                <a:solidFill>
                  <a:schemeClr val="bg1"/>
                </a:solidFill>
                <a:latin typeface="Arial" charset="0"/>
                <a:ea typeface="ＭＳ Ｐゴシック" pitchFamily="50" charset="-128"/>
              </a:defRPr>
            </a:lvl4pPr>
            <a:lvl5pPr marL="2057400" indent="-228600" eaLnBrk="0" hangingPunct="0">
              <a:defRPr kumimoji="1" sz="1600" b="1">
                <a:solidFill>
                  <a:schemeClr val="bg1"/>
                </a:solidFill>
                <a:latin typeface="Arial" charset="0"/>
                <a:ea typeface="ＭＳ Ｐゴシック" pitchFamily="50" charset="-128"/>
              </a:defRPr>
            </a:lvl5pPr>
            <a:lvl6pPr marL="25146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6pPr>
            <a:lvl7pPr marL="29718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7pPr>
            <a:lvl8pPr marL="34290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8pPr>
            <a:lvl9pPr marL="38862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9pPr>
          </a:lstStyle>
          <a:p>
            <a:pPr algn="l" eaLnBrk="1" hangingPunct="1"/>
            <a:r>
              <a:rPr lang="ja-JP" altLang="en-US"/>
              <a:t>アルミクリーナーを塗布して、スポンジ研磨材で軽く擦り洗いをします。</a:t>
            </a:r>
          </a:p>
        </p:txBody>
      </p:sp>
      <p:sp>
        <p:nvSpPr>
          <p:cNvPr id="225296" name="Rectangle 16"/>
          <p:cNvSpPr>
            <a:spLocks noChangeArrowheads="1"/>
          </p:cNvSpPr>
          <p:nvPr/>
        </p:nvSpPr>
        <p:spPr bwMode="auto">
          <a:xfrm>
            <a:off x="5105400" y="4953000"/>
            <a:ext cx="3429000"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0" algn="ctr">
                <a:solidFill>
                  <a:srgbClr val="000000"/>
                </a:solidFill>
                <a:miter lim="800000"/>
                <a:headEnd/>
                <a:tailEnd/>
              </a14:hiddenLine>
            </a:ext>
          </a:extLst>
        </p:spPr>
        <p:txBody>
          <a:bodyPr>
            <a:spAutoFit/>
          </a:bodyPr>
          <a:lstStyle>
            <a:lvl1pPr eaLnBrk="0" hangingPunct="0">
              <a:defRPr kumimoji="1" sz="1600" b="1">
                <a:solidFill>
                  <a:schemeClr val="bg1"/>
                </a:solidFill>
                <a:latin typeface="Arial" charset="0"/>
                <a:ea typeface="ＭＳ Ｐゴシック" pitchFamily="50" charset="-128"/>
              </a:defRPr>
            </a:lvl1pPr>
            <a:lvl2pPr marL="742950" indent="-285750" eaLnBrk="0" hangingPunct="0">
              <a:defRPr kumimoji="1" sz="1600" b="1">
                <a:solidFill>
                  <a:schemeClr val="bg1"/>
                </a:solidFill>
                <a:latin typeface="Arial" charset="0"/>
                <a:ea typeface="ＭＳ Ｐゴシック" pitchFamily="50" charset="-128"/>
              </a:defRPr>
            </a:lvl2pPr>
            <a:lvl3pPr marL="1143000" indent="-228600" eaLnBrk="0" hangingPunct="0">
              <a:defRPr kumimoji="1" sz="1600" b="1">
                <a:solidFill>
                  <a:schemeClr val="bg1"/>
                </a:solidFill>
                <a:latin typeface="Arial" charset="0"/>
                <a:ea typeface="ＭＳ Ｐゴシック" pitchFamily="50" charset="-128"/>
              </a:defRPr>
            </a:lvl3pPr>
            <a:lvl4pPr marL="1600200" indent="-228600" eaLnBrk="0" hangingPunct="0">
              <a:defRPr kumimoji="1" sz="1600" b="1">
                <a:solidFill>
                  <a:schemeClr val="bg1"/>
                </a:solidFill>
                <a:latin typeface="Arial" charset="0"/>
                <a:ea typeface="ＭＳ Ｐゴシック" pitchFamily="50" charset="-128"/>
              </a:defRPr>
            </a:lvl4pPr>
            <a:lvl5pPr marL="2057400" indent="-228600" eaLnBrk="0" hangingPunct="0">
              <a:defRPr kumimoji="1" sz="1600" b="1">
                <a:solidFill>
                  <a:schemeClr val="bg1"/>
                </a:solidFill>
                <a:latin typeface="Arial" charset="0"/>
                <a:ea typeface="ＭＳ Ｐゴシック" pitchFamily="50" charset="-128"/>
              </a:defRPr>
            </a:lvl5pPr>
            <a:lvl6pPr marL="25146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6pPr>
            <a:lvl7pPr marL="29718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7pPr>
            <a:lvl8pPr marL="34290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8pPr>
            <a:lvl9pPr marL="38862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9pPr>
          </a:lstStyle>
          <a:p>
            <a:pPr algn="l" eaLnBrk="1" hangingPunct="1"/>
            <a:r>
              <a:rPr lang="ja-JP" altLang="en-US"/>
              <a:t>その後、汚れと洗浄剤を水で洗い流すか、水を含ませたタオルで拭きあげます。</a:t>
            </a:r>
          </a:p>
        </p:txBody>
      </p:sp>
      <p:sp>
        <p:nvSpPr>
          <p:cNvPr id="225297" name="Rectangle 17"/>
          <p:cNvSpPr>
            <a:spLocks noChangeArrowheads="1"/>
          </p:cNvSpPr>
          <p:nvPr/>
        </p:nvSpPr>
        <p:spPr bwMode="auto">
          <a:xfrm>
            <a:off x="5105400" y="1219200"/>
            <a:ext cx="34290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0" algn="ctr">
                <a:solidFill>
                  <a:srgbClr val="000000"/>
                </a:solidFill>
                <a:miter lim="800000"/>
                <a:headEnd/>
                <a:tailEnd/>
              </a14:hiddenLine>
            </a:ext>
          </a:extLst>
        </p:spPr>
        <p:txBody>
          <a:bodyPr>
            <a:spAutoFit/>
          </a:bodyPr>
          <a:lstStyle>
            <a:lvl1pPr eaLnBrk="0" hangingPunct="0">
              <a:defRPr kumimoji="1" sz="1600" b="1">
                <a:solidFill>
                  <a:schemeClr val="bg1"/>
                </a:solidFill>
                <a:latin typeface="Arial" charset="0"/>
                <a:ea typeface="ＭＳ Ｐゴシック" pitchFamily="50" charset="-128"/>
              </a:defRPr>
            </a:lvl1pPr>
            <a:lvl2pPr marL="742950" indent="-285750" eaLnBrk="0" hangingPunct="0">
              <a:defRPr kumimoji="1" sz="1600" b="1">
                <a:solidFill>
                  <a:schemeClr val="bg1"/>
                </a:solidFill>
                <a:latin typeface="Arial" charset="0"/>
                <a:ea typeface="ＭＳ Ｐゴシック" pitchFamily="50" charset="-128"/>
              </a:defRPr>
            </a:lvl2pPr>
            <a:lvl3pPr marL="1143000" indent="-228600" eaLnBrk="0" hangingPunct="0">
              <a:defRPr kumimoji="1" sz="1600" b="1">
                <a:solidFill>
                  <a:schemeClr val="bg1"/>
                </a:solidFill>
                <a:latin typeface="Arial" charset="0"/>
                <a:ea typeface="ＭＳ Ｐゴシック" pitchFamily="50" charset="-128"/>
              </a:defRPr>
            </a:lvl3pPr>
            <a:lvl4pPr marL="1600200" indent="-228600" eaLnBrk="0" hangingPunct="0">
              <a:defRPr kumimoji="1" sz="1600" b="1">
                <a:solidFill>
                  <a:schemeClr val="bg1"/>
                </a:solidFill>
                <a:latin typeface="Arial" charset="0"/>
                <a:ea typeface="ＭＳ Ｐゴシック" pitchFamily="50" charset="-128"/>
              </a:defRPr>
            </a:lvl4pPr>
            <a:lvl5pPr marL="2057400" indent="-228600" eaLnBrk="0" hangingPunct="0">
              <a:defRPr kumimoji="1" sz="1600" b="1">
                <a:solidFill>
                  <a:schemeClr val="bg1"/>
                </a:solidFill>
                <a:latin typeface="Arial" charset="0"/>
                <a:ea typeface="ＭＳ Ｐゴシック" pitchFamily="50" charset="-128"/>
              </a:defRPr>
            </a:lvl5pPr>
            <a:lvl6pPr marL="25146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6pPr>
            <a:lvl7pPr marL="29718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7pPr>
            <a:lvl8pPr marL="34290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8pPr>
            <a:lvl9pPr marL="38862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9pPr>
          </a:lstStyle>
          <a:p>
            <a:pPr algn="l" eaLnBrk="1" hangingPunct="1"/>
            <a:r>
              <a:rPr lang="ja-JP" altLang="en-US">
                <a:solidFill>
                  <a:schemeClr val="hlink"/>
                </a:solidFill>
              </a:rPr>
              <a:t>アルミに経年の汚れが付着し通常洗浄では汚れが取れなくなっています。</a:t>
            </a:r>
          </a:p>
        </p:txBody>
      </p:sp>
      <p:sp>
        <p:nvSpPr>
          <p:cNvPr id="225298" name="Rectangle 18"/>
          <p:cNvSpPr>
            <a:spLocks noChangeArrowheads="1"/>
          </p:cNvSpPr>
          <p:nvPr/>
        </p:nvSpPr>
        <p:spPr bwMode="auto">
          <a:xfrm>
            <a:off x="5105400" y="4191000"/>
            <a:ext cx="34290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0" algn="ctr">
                <a:solidFill>
                  <a:srgbClr val="000000"/>
                </a:solidFill>
                <a:miter lim="800000"/>
                <a:headEnd/>
                <a:tailEnd/>
              </a14:hiddenLine>
            </a:ext>
          </a:extLst>
        </p:spPr>
        <p:txBody>
          <a:bodyPr>
            <a:spAutoFit/>
          </a:bodyPr>
          <a:lstStyle>
            <a:lvl1pPr eaLnBrk="0" hangingPunct="0">
              <a:defRPr kumimoji="1" sz="1600" b="1">
                <a:solidFill>
                  <a:schemeClr val="bg1"/>
                </a:solidFill>
                <a:latin typeface="Arial" charset="0"/>
                <a:ea typeface="ＭＳ Ｐゴシック" pitchFamily="50" charset="-128"/>
              </a:defRPr>
            </a:lvl1pPr>
            <a:lvl2pPr marL="742950" indent="-285750" eaLnBrk="0" hangingPunct="0">
              <a:defRPr kumimoji="1" sz="1600" b="1">
                <a:solidFill>
                  <a:schemeClr val="bg1"/>
                </a:solidFill>
                <a:latin typeface="Arial" charset="0"/>
                <a:ea typeface="ＭＳ Ｐゴシック" pitchFamily="50" charset="-128"/>
              </a:defRPr>
            </a:lvl2pPr>
            <a:lvl3pPr marL="1143000" indent="-228600" eaLnBrk="0" hangingPunct="0">
              <a:defRPr kumimoji="1" sz="1600" b="1">
                <a:solidFill>
                  <a:schemeClr val="bg1"/>
                </a:solidFill>
                <a:latin typeface="Arial" charset="0"/>
                <a:ea typeface="ＭＳ Ｐゴシック" pitchFamily="50" charset="-128"/>
              </a:defRPr>
            </a:lvl3pPr>
            <a:lvl4pPr marL="1600200" indent="-228600" eaLnBrk="0" hangingPunct="0">
              <a:defRPr kumimoji="1" sz="1600" b="1">
                <a:solidFill>
                  <a:schemeClr val="bg1"/>
                </a:solidFill>
                <a:latin typeface="Arial" charset="0"/>
                <a:ea typeface="ＭＳ Ｐゴシック" pitchFamily="50" charset="-128"/>
              </a:defRPr>
            </a:lvl4pPr>
            <a:lvl5pPr marL="2057400" indent="-228600" eaLnBrk="0" hangingPunct="0">
              <a:defRPr kumimoji="1" sz="1600" b="1">
                <a:solidFill>
                  <a:schemeClr val="bg1"/>
                </a:solidFill>
                <a:latin typeface="Arial" charset="0"/>
                <a:ea typeface="ＭＳ Ｐゴシック" pitchFamily="50" charset="-128"/>
              </a:defRPr>
            </a:lvl5pPr>
            <a:lvl6pPr marL="25146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6pPr>
            <a:lvl7pPr marL="29718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7pPr>
            <a:lvl8pPr marL="34290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8pPr>
            <a:lvl9pPr marL="38862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9pPr>
          </a:lstStyle>
          <a:p>
            <a:pPr algn="l" eaLnBrk="1" hangingPunct="1"/>
            <a:r>
              <a:rPr lang="ja-JP" altLang="en-US"/>
              <a:t>素材を傷めず、素手でも安全に、ガンコな汚れを綺麗に取り除きます。</a:t>
            </a:r>
          </a:p>
        </p:txBody>
      </p:sp>
      <p:grpSp>
        <p:nvGrpSpPr>
          <p:cNvPr id="3" name="Group 19"/>
          <p:cNvGrpSpPr>
            <a:grpSpLocks/>
          </p:cNvGrpSpPr>
          <p:nvPr/>
        </p:nvGrpSpPr>
        <p:grpSpPr bwMode="auto">
          <a:xfrm>
            <a:off x="152400" y="1371600"/>
            <a:ext cx="4271963" cy="3260725"/>
            <a:chOff x="2928" y="864"/>
            <a:chExt cx="2739" cy="2054"/>
          </a:xfrm>
        </p:grpSpPr>
        <p:pic>
          <p:nvPicPr>
            <p:cNvPr id="40972" name="Picture 20" descr="アルミ05修復作業（施工後）"/>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928" y="864"/>
              <a:ext cx="2739" cy="2054"/>
            </a:xfrm>
            <a:prstGeom prst="rect">
              <a:avLst/>
            </a:prstGeom>
            <a:noFill/>
            <a:ln w="28575">
              <a:solidFill>
                <a:srgbClr val="0099FF"/>
              </a:solidFill>
              <a:miter lim="800000"/>
              <a:headEnd/>
              <a:tailEnd/>
            </a:ln>
            <a:extLst>
              <a:ext uri="{909E8E84-426E-40DD-AFC4-6F175D3DCCD1}">
                <a14:hiddenFill xmlns:a14="http://schemas.microsoft.com/office/drawing/2010/main">
                  <a:solidFill>
                    <a:srgbClr val="FFFFFF"/>
                  </a:solidFill>
                </a14:hiddenFill>
              </a:ext>
            </a:extLst>
          </p:spPr>
        </p:pic>
        <p:sp>
          <p:nvSpPr>
            <p:cNvPr id="40973" name="Text Box 21"/>
            <p:cNvSpPr txBox="1">
              <a:spLocks noChangeArrowheads="1"/>
            </p:cNvSpPr>
            <p:nvPr/>
          </p:nvSpPr>
          <p:spPr bwMode="auto">
            <a:xfrm>
              <a:off x="3312" y="912"/>
              <a:ext cx="960"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1600" b="1">
                  <a:solidFill>
                    <a:schemeClr val="bg1"/>
                  </a:solidFill>
                  <a:latin typeface="Arial" charset="0"/>
                  <a:ea typeface="ＭＳ Ｐゴシック" pitchFamily="50" charset="-128"/>
                </a:defRPr>
              </a:lvl1pPr>
              <a:lvl2pPr marL="742950" indent="-285750" eaLnBrk="0" hangingPunct="0">
                <a:defRPr kumimoji="1" sz="1600" b="1">
                  <a:solidFill>
                    <a:schemeClr val="bg1"/>
                  </a:solidFill>
                  <a:latin typeface="Arial" charset="0"/>
                  <a:ea typeface="ＭＳ Ｐゴシック" pitchFamily="50" charset="-128"/>
                </a:defRPr>
              </a:lvl2pPr>
              <a:lvl3pPr marL="1143000" indent="-228600" eaLnBrk="0" hangingPunct="0">
                <a:defRPr kumimoji="1" sz="1600" b="1">
                  <a:solidFill>
                    <a:schemeClr val="bg1"/>
                  </a:solidFill>
                  <a:latin typeface="Arial" charset="0"/>
                  <a:ea typeface="ＭＳ Ｐゴシック" pitchFamily="50" charset="-128"/>
                </a:defRPr>
              </a:lvl3pPr>
              <a:lvl4pPr marL="1600200" indent="-228600" eaLnBrk="0" hangingPunct="0">
                <a:defRPr kumimoji="1" sz="1600" b="1">
                  <a:solidFill>
                    <a:schemeClr val="bg1"/>
                  </a:solidFill>
                  <a:latin typeface="Arial" charset="0"/>
                  <a:ea typeface="ＭＳ Ｐゴシック" pitchFamily="50" charset="-128"/>
                </a:defRPr>
              </a:lvl4pPr>
              <a:lvl5pPr marL="2057400" indent="-228600" eaLnBrk="0" hangingPunct="0">
                <a:defRPr kumimoji="1" sz="1600" b="1">
                  <a:solidFill>
                    <a:schemeClr val="bg1"/>
                  </a:solidFill>
                  <a:latin typeface="Arial" charset="0"/>
                  <a:ea typeface="ＭＳ Ｐゴシック" pitchFamily="50" charset="-128"/>
                </a:defRPr>
              </a:lvl5pPr>
              <a:lvl6pPr marL="25146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6pPr>
              <a:lvl7pPr marL="29718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7pPr>
              <a:lvl8pPr marL="34290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8pPr>
              <a:lvl9pPr marL="38862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9pPr>
            </a:lstStyle>
            <a:p>
              <a:pPr algn="l" eaLnBrk="1" hangingPunct="1"/>
              <a:r>
                <a:rPr kumimoji="0" lang="en-US" altLang="ja-JP" sz="1800" b="0"/>
                <a:t>After</a:t>
              </a:r>
            </a:p>
          </p:txBody>
        </p:sp>
      </p:grpSp>
      <p:sp>
        <p:nvSpPr>
          <p:cNvPr id="225302" name="Text Box 22"/>
          <p:cNvSpPr txBox="1">
            <a:spLocks noChangeArrowheads="1"/>
          </p:cNvSpPr>
          <p:nvPr/>
        </p:nvSpPr>
        <p:spPr bwMode="auto">
          <a:xfrm>
            <a:off x="1295400" y="5105400"/>
            <a:ext cx="65532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0" algn="ctr">
                <a:solidFill>
                  <a:srgbClr val="000000"/>
                </a:solidFill>
                <a:miter lim="800000"/>
                <a:headEnd/>
                <a:tailEnd/>
              </a14:hiddenLine>
            </a:ext>
          </a:extLst>
        </p:spPr>
        <p:txBody>
          <a:bodyPr>
            <a:spAutoFit/>
          </a:bodyPr>
          <a:lstStyle>
            <a:lvl1pPr eaLnBrk="0" hangingPunct="0">
              <a:defRPr kumimoji="1" sz="1600" b="1">
                <a:solidFill>
                  <a:schemeClr val="bg1"/>
                </a:solidFill>
                <a:latin typeface="Arial" charset="0"/>
                <a:ea typeface="ＭＳ Ｐゴシック" pitchFamily="50" charset="-128"/>
              </a:defRPr>
            </a:lvl1pPr>
            <a:lvl2pPr marL="742950" indent="-285750" eaLnBrk="0" hangingPunct="0">
              <a:defRPr kumimoji="1" sz="1600" b="1">
                <a:solidFill>
                  <a:schemeClr val="bg1"/>
                </a:solidFill>
                <a:latin typeface="Arial" charset="0"/>
                <a:ea typeface="ＭＳ Ｐゴシック" pitchFamily="50" charset="-128"/>
              </a:defRPr>
            </a:lvl2pPr>
            <a:lvl3pPr marL="1143000" indent="-228600" eaLnBrk="0" hangingPunct="0">
              <a:defRPr kumimoji="1" sz="1600" b="1">
                <a:solidFill>
                  <a:schemeClr val="bg1"/>
                </a:solidFill>
                <a:latin typeface="Arial" charset="0"/>
                <a:ea typeface="ＭＳ Ｐゴシック" pitchFamily="50" charset="-128"/>
              </a:defRPr>
            </a:lvl3pPr>
            <a:lvl4pPr marL="1600200" indent="-228600" eaLnBrk="0" hangingPunct="0">
              <a:defRPr kumimoji="1" sz="1600" b="1">
                <a:solidFill>
                  <a:schemeClr val="bg1"/>
                </a:solidFill>
                <a:latin typeface="Arial" charset="0"/>
                <a:ea typeface="ＭＳ Ｐゴシック" pitchFamily="50" charset="-128"/>
              </a:defRPr>
            </a:lvl4pPr>
            <a:lvl5pPr marL="2057400" indent="-228600" eaLnBrk="0" hangingPunct="0">
              <a:defRPr kumimoji="1" sz="1600" b="1">
                <a:solidFill>
                  <a:schemeClr val="bg1"/>
                </a:solidFill>
                <a:latin typeface="Arial" charset="0"/>
                <a:ea typeface="ＭＳ Ｐゴシック" pitchFamily="50" charset="-128"/>
              </a:defRPr>
            </a:lvl5pPr>
            <a:lvl6pPr marL="25146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6pPr>
            <a:lvl7pPr marL="29718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7pPr>
            <a:lvl8pPr marL="34290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8pPr>
            <a:lvl9pPr marL="38862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9pPr>
          </a:lstStyle>
          <a:p>
            <a:pPr eaLnBrk="1" hangingPunct="1"/>
            <a:r>
              <a:rPr lang="ja-JP" altLang="en-US" sz="2000"/>
              <a:t>汚れが除去されアルミ本来の質感が</a:t>
            </a:r>
            <a:br>
              <a:rPr lang="ja-JP" altLang="en-US" sz="2000"/>
            </a:br>
            <a:r>
              <a:rPr lang="ja-JP" altLang="en-US" sz="2000"/>
              <a:t>取り戻されています。</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25297"/>
                                        </p:tgtEl>
                                        <p:attrNameLst>
                                          <p:attrName>style.visibility</p:attrName>
                                        </p:attrNameLst>
                                      </p:cBhvr>
                                      <p:to>
                                        <p:strVal val="visible"/>
                                      </p:to>
                                    </p:set>
                                    <p:animEffect transition="in" filter="fade">
                                      <p:cBhvr>
                                        <p:cTn id="10" dur="500"/>
                                        <p:tgtEl>
                                          <p:spTgt spid="225297"/>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5" presetClass="entr" presetSubtype="10" fill="hold" nodeType="clickEffect">
                                  <p:stCondLst>
                                    <p:cond delay="0"/>
                                  </p:stCondLst>
                                  <p:childTnLst>
                                    <p:set>
                                      <p:cBhvr>
                                        <p:cTn id="14" dur="1" fill="hold">
                                          <p:stCondLst>
                                            <p:cond delay="0"/>
                                          </p:stCondLst>
                                        </p:cTn>
                                        <p:tgtEl>
                                          <p:spTgt spid="225283"/>
                                        </p:tgtEl>
                                        <p:attrNameLst>
                                          <p:attrName>style.visibility</p:attrName>
                                        </p:attrNameLst>
                                      </p:cBhvr>
                                      <p:to>
                                        <p:strVal val="visible"/>
                                      </p:to>
                                    </p:set>
                                    <p:animEffect transition="in" filter="checkerboard(across)">
                                      <p:cBhvr>
                                        <p:cTn id="15" dur="500"/>
                                        <p:tgtEl>
                                          <p:spTgt spid="225283"/>
                                        </p:tgtEl>
                                      </p:cBhvr>
                                    </p:animEffect>
                                  </p:childTnLst>
                                </p:cTn>
                              </p:par>
                              <p:par>
                                <p:cTn id="16" presetID="5" presetClass="entr" presetSubtype="10" fill="hold" grpId="0" nodeType="withEffect">
                                  <p:stCondLst>
                                    <p:cond delay="0"/>
                                  </p:stCondLst>
                                  <p:childTnLst>
                                    <p:set>
                                      <p:cBhvr>
                                        <p:cTn id="17" dur="1" fill="hold">
                                          <p:stCondLst>
                                            <p:cond delay="0"/>
                                          </p:stCondLst>
                                        </p:cTn>
                                        <p:tgtEl>
                                          <p:spTgt spid="225293"/>
                                        </p:tgtEl>
                                        <p:attrNameLst>
                                          <p:attrName>style.visibility</p:attrName>
                                        </p:attrNameLst>
                                      </p:cBhvr>
                                      <p:to>
                                        <p:strVal val="visible"/>
                                      </p:to>
                                    </p:set>
                                    <p:animEffect transition="in" filter="checkerboard(across)">
                                      <p:cBhvr>
                                        <p:cTn id="18" dur="500"/>
                                        <p:tgtEl>
                                          <p:spTgt spid="225293"/>
                                        </p:tgtEl>
                                      </p:cBhvr>
                                    </p:animEffect>
                                  </p:childTnLst>
                                </p:cTn>
                              </p:par>
                              <p:par>
                                <p:cTn id="19" presetID="5" presetClass="entr" presetSubtype="10" fill="hold" nodeType="withEffect">
                                  <p:stCondLst>
                                    <p:cond delay="0"/>
                                  </p:stCondLst>
                                  <p:childTnLst>
                                    <p:set>
                                      <p:cBhvr>
                                        <p:cTn id="20" dur="1" fill="hold">
                                          <p:stCondLst>
                                            <p:cond delay="0"/>
                                          </p:stCondLst>
                                        </p:cTn>
                                        <p:tgtEl>
                                          <p:spTgt spid="225290"/>
                                        </p:tgtEl>
                                        <p:attrNameLst>
                                          <p:attrName>style.visibility</p:attrName>
                                        </p:attrNameLst>
                                      </p:cBhvr>
                                      <p:to>
                                        <p:strVal val="visible"/>
                                      </p:to>
                                    </p:set>
                                    <p:animEffect transition="in" filter="checkerboard(across)">
                                      <p:cBhvr>
                                        <p:cTn id="21" dur="500"/>
                                        <p:tgtEl>
                                          <p:spTgt spid="225290"/>
                                        </p:tgtEl>
                                      </p:cBhvr>
                                    </p:animEffect>
                                  </p:childTnLst>
                                </p:cTn>
                              </p:par>
                              <p:par>
                                <p:cTn id="22" presetID="5" presetClass="entr" presetSubtype="10" fill="hold" grpId="0" nodeType="withEffect">
                                  <p:stCondLst>
                                    <p:cond delay="0"/>
                                  </p:stCondLst>
                                  <p:childTnLst>
                                    <p:set>
                                      <p:cBhvr>
                                        <p:cTn id="23" dur="1" fill="hold">
                                          <p:stCondLst>
                                            <p:cond delay="0"/>
                                          </p:stCondLst>
                                        </p:cTn>
                                        <p:tgtEl>
                                          <p:spTgt spid="225298"/>
                                        </p:tgtEl>
                                        <p:attrNameLst>
                                          <p:attrName>style.visibility</p:attrName>
                                        </p:attrNameLst>
                                      </p:cBhvr>
                                      <p:to>
                                        <p:strVal val="visible"/>
                                      </p:to>
                                    </p:set>
                                    <p:animEffect transition="in" filter="checkerboard(across)">
                                      <p:cBhvr>
                                        <p:cTn id="24" dur="500"/>
                                        <p:tgtEl>
                                          <p:spTgt spid="225298"/>
                                        </p:tgtEl>
                                      </p:cBhvr>
                                    </p:animEffect>
                                  </p:childTnLst>
                                </p:cTn>
                              </p:par>
                              <p:par>
                                <p:cTn id="25" presetID="3" presetClass="emph" presetSubtype="2" fill="hold" grpId="1" nodeType="withEffect">
                                  <p:stCondLst>
                                    <p:cond delay="0"/>
                                  </p:stCondLst>
                                  <p:childTnLst>
                                    <p:animClr clrSpc="rgb" dir="cw">
                                      <p:cBhvr override="childStyle">
                                        <p:cTn id="26" dur="500" fill="hold"/>
                                        <p:tgtEl>
                                          <p:spTgt spid="225297"/>
                                        </p:tgtEl>
                                        <p:attrNameLst>
                                          <p:attrName>style.color</p:attrName>
                                        </p:attrNameLst>
                                      </p:cBhvr>
                                      <p:to>
                                        <a:srgbClr val="99CCFF"/>
                                      </p:to>
                                    </p:animClr>
                                  </p:childTnLst>
                                </p:cTn>
                              </p:par>
                              <p:par>
                                <p:cTn id="27" presetID="10" presetClass="exit" presetSubtype="0" fill="hold" nodeType="withEffect">
                                  <p:stCondLst>
                                    <p:cond delay="0"/>
                                  </p:stCondLst>
                                  <p:childTnLst>
                                    <p:animEffect transition="out" filter="fade">
                                      <p:cBhvr>
                                        <p:cTn id="28" dur="500"/>
                                        <p:tgtEl>
                                          <p:spTgt spid="2"/>
                                        </p:tgtEl>
                                      </p:cBhvr>
                                    </p:animEffect>
                                    <p:set>
                                      <p:cBhvr>
                                        <p:cTn id="29" dur="1" fill="hold">
                                          <p:stCondLst>
                                            <p:cond delay="499"/>
                                          </p:stCondLst>
                                        </p:cTn>
                                        <p:tgtEl>
                                          <p:spTgt spid="2"/>
                                        </p:tgtEl>
                                        <p:attrNameLst>
                                          <p:attrName>style.visibility</p:attrName>
                                        </p:attrNameLst>
                                      </p:cBhvr>
                                      <p:to>
                                        <p:strVal val="hidden"/>
                                      </p:to>
                                    </p:set>
                                  </p:childTnLst>
                                </p:cTn>
                              </p:par>
                            </p:childTnLst>
                          </p:cTn>
                        </p:par>
                      </p:childTnLst>
                    </p:cTn>
                  </p:par>
                  <p:par>
                    <p:cTn id="30" fill="hold" nodeType="clickPar">
                      <p:stCondLst>
                        <p:cond delay="indefinite"/>
                      </p:stCondLst>
                      <p:childTnLst>
                        <p:par>
                          <p:cTn id="31" fill="hold" nodeType="withGroup">
                            <p:stCondLst>
                              <p:cond delay="0"/>
                            </p:stCondLst>
                            <p:childTnLst>
                              <p:par>
                                <p:cTn id="32" presetID="5" presetClass="entr" presetSubtype="10" fill="hold" grpId="0" nodeType="clickEffect">
                                  <p:stCondLst>
                                    <p:cond delay="0"/>
                                  </p:stCondLst>
                                  <p:childTnLst>
                                    <p:set>
                                      <p:cBhvr>
                                        <p:cTn id="33" dur="1" fill="hold">
                                          <p:stCondLst>
                                            <p:cond delay="0"/>
                                          </p:stCondLst>
                                        </p:cTn>
                                        <p:tgtEl>
                                          <p:spTgt spid="225296"/>
                                        </p:tgtEl>
                                        <p:attrNameLst>
                                          <p:attrName>style.visibility</p:attrName>
                                        </p:attrNameLst>
                                      </p:cBhvr>
                                      <p:to>
                                        <p:strVal val="visible"/>
                                      </p:to>
                                    </p:set>
                                    <p:animEffect transition="in" filter="checkerboard(across)">
                                      <p:cBhvr>
                                        <p:cTn id="34" dur="500"/>
                                        <p:tgtEl>
                                          <p:spTgt spid="225296"/>
                                        </p:tgtEl>
                                      </p:cBhvr>
                                    </p:animEffect>
                                  </p:childTnLst>
                                </p:cTn>
                              </p:par>
                              <p:par>
                                <p:cTn id="35" presetID="5" presetClass="entr" presetSubtype="10" fill="hold" nodeType="with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checkerboard(across)">
                                      <p:cBhvr>
                                        <p:cTn id="37" dur="500"/>
                                        <p:tgtEl>
                                          <p:spTgt spid="3"/>
                                        </p:tgtEl>
                                      </p:cBhvr>
                                    </p:animEffect>
                                  </p:childTnLst>
                                </p:cTn>
                              </p:par>
                              <p:par>
                                <p:cTn id="38" presetID="3" presetClass="emph" presetSubtype="2" fill="hold" grpId="3" nodeType="withEffect">
                                  <p:stCondLst>
                                    <p:cond delay="0"/>
                                  </p:stCondLst>
                                  <p:childTnLst>
                                    <p:animClr clrSpc="rgb" dir="cw">
                                      <p:cBhvr override="childStyle">
                                        <p:cTn id="39" dur="500" fill="hold"/>
                                        <p:tgtEl>
                                          <p:spTgt spid="225293"/>
                                        </p:tgtEl>
                                        <p:attrNameLst>
                                          <p:attrName>style.color</p:attrName>
                                        </p:attrNameLst>
                                      </p:cBhvr>
                                      <p:to>
                                        <a:srgbClr val="99CCFF"/>
                                      </p:to>
                                    </p:animClr>
                                  </p:childTnLst>
                                </p:cTn>
                              </p:par>
                              <p:par>
                                <p:cTn id="40" presetID="3" presetClass="emph" presetSubtype="2" fill="hold" grpId="2" nodeType="withEffect">
                                  <p:stCondLst>
                                    <p:cond delay="0"/>
                                  </p:stCondLst>
                                  <p:childTnLst>
                                    <p:animClr clrSpc="rgb" dir="cw">
                                      <p:cBhvr override="childStyle">
                                        <p:cTn id="41" dur="500" fill="hold"/>
                                        <p:tgtEl>
                                          <p:spTgt spid="225298"/>
                                        </p:tgtEl>
                                        <p:attrNameLst>
                                          <p:attrName>style.color</p:attrName>
                                        </p:attrNameLst>
                                      </p:cBhvr>
                                      <p:to>
                                        <a:srgbClr val="99CCFF"/>
                                      </p:to>
                                    </p:animClr>
                                  </p:childTnLst>
                                </p:cTn>
                              </p:par>
                            </p:childTnLst>
                          </p:cTn>
                        </p:par>
                      </p:childTnLst>
                    </p:cTn>
                  </p:par>
                  <p:par>
                    <p:cTn id="42" fill="hold" nodeType="clickPar">
                      <p:stCondLst>
                        <p:cond delay="indefinite"/>
                      </p:stCondLst>
                      <p:childTnLst>
                        <p:par>
                          <p:cTn id="43" fill="hold" nodeType="withGroup">
                            <p:stCondLst>
                              <p:cond delay="0"/>
                            </p:stCondLst>
                            <p:childTnLst>
                              <p:par>
                                <p:cTn id="44" presetID="10" presetClass="entr" presetSubtype="0" fill="hold" nodeType="clickEffect">
                                  <p:stCondLst>
                                    <p:cond delay="0"/>
                                  </p:stCondLst>
                                  <p:childTnLst>
                                    <p:set>
                                      <p:cBhvr>
                                        <p:cTn id="45" dur="1" fill="hold">
                                          <p:stCondLst>
                                            <p:cond delay="0"/>
                                          </p:stCondLst>
                                        </p:cTn>
                                        <p:tgtEl>
                                          <p:spTgt spid="2"/>
                                        </p:tgtEl>
                                        <p:attrNameLst>
                                          <p:attrName>style.visibility</p:attrName>
                                        </p:attrNameLst>
                                      </p:cBhvr>
                                      <p:to>
                                        <p:strVal val="visible"/>
                                      </p:to>
                                    </p:set>
                                    <p:animEffect transition="in" filter="fade">
                                      <p:cBhvr>
                                        <p:cTn id="46" dur="500"/>
                                        <p:tgtEl>
                                          <p:spTgt spid="2"/>
                                        </p:tgtEl>
                                      </p:cBhvr>
                                    </p:animEffect>
                                  </p:childTnLst>
                                </p:cTn>
                              </p:par>
                              <p:par>
                                <p:cTn id="47" presetID="3" presetClass="emph" presetSubtype="2" fill="hold" grpId="1" nodeType="withEffect">
                                  <p:stCondLst>
                                    <p:cond delay="0"/>
                                  </p:stCondLst>
                                  <p:childTnLst>
                                    <p:animClr clrSpc="rgb" dir="cw">
                                      <p:cBhvr override="childStyle">
                                        <p:cTn id="48" dur="500" fill="hold"/>
                                        <p:tgtEl>
                                          <p:spTgt spid="225293"/>
                                        </p:tgtEl>
                                        <p:attrNameLst>
                                          <p:attrName>style.color</p:attrName>
                                        </p:attrNameLst>
                                      </p:cBhvr>
                                      <p:to>
                                        <a:srgbClr val="99CCFF"/>
                                      </p:to>
                                    </p:animClr>
                                  </p:childTnLst>
                                </p:cTn>
                              </p:par>
                              <p:par>
                                <p:cTn id="49" presetID="10" presetClass="exit" presetSubtype="0" fill="hold" grpId="2" nodeType="withEffect">
                                  <p:stCondLst>
                                    <p:cond delay="0"/>
                                  </p:stCondLst>
                                  <p:childTnLst>
                                    <p:animEffect transition="out" filter="fade">
                                      <p:cBhvr>
                                        <p:cTn id="50" dur="500"/>
                                        <p:tgtEl>
                                          <p:spTgt spid="225297"/>
                                        </p:tgtEl>
                                      </p:cBhvr>
                                    </p:animEffect>
                                    <p:set>
                                      <p:cBhvr>
                                        <p:cTn id="51" dur="1" fill="hold">
                                          <p:stCondLst>
                                            <p:cond delay="499"/>
                                          </p:stCondLst>
                                        </p:cTn>
                                        <p:tgtEl>
                                          <p:spTgt spid="225297"/>
                                        </p:tgtEl>
                                        <p:attrNameLst>
                                          <p:attrName>style.visibility</p:attrName>
                                        </p:attrNameLst>
                                      </p:cBhvr>
                                      <p:to>
                                        <p:strVal val="hidden"/>
                                      </p:to>
                                    </p:set>
                                  </p:childTnLst>
                                </p:cTn>
                              </p:par>
                              <p:par>
                                <p:cTn id="52" presetID="10" presetClass="exit" presetSubtype="0" fill="hold" grpId="2" nodeType="withEffect">
                                  <p:stCondLst>
                                    <p:cond delay="0"/>
                                  </p:stCondLst>
                                  <p:childTnLst>
                                    <p:animEffect transition="out" filter="fade">
                                      <p:cBhvr>
                                        <p:cTn id="53" dur="500"/>
                                        <p:tgtEl>
                                          <p:spTgt spid="225293"/>
                                        </p:tgtEl>
                                      </p:cBhvr>
                                    </p:animEffect>
                                    <p:set>
                                      <p:cBhvr>
                                        <p:cTn id="54" dur="1" fill="hold">
                                          <p:stCondLst>
                                            <p:cond delay="499"/>
                                          </p:stCondLst>
                                        </p:cTn>
                                        <p:tgtEl>
                                          <p:spTgt spid="225293"/>
                                        </p:tgtEl>
                                        <p:attrNameLst>
                                          <p:attrName>style.visibility</p:attrName>
                                        </p:attrNameLst>
                                      </p:cBhvr>
                                      <p:to>
                                        <p:strVal val="hidden"/>
                                      </p:to>
                                    </p:set>
                                  </p:childTnLst>
                                </p:cTn>
                              </p:par>
                              <p:par>
                                <p:cTn id="55" presetID="10" presetClass="exit" presetSubtype="0" fill="hold" nodeType="withEffect">
                                  <p:stCondLst>
                                    <p:cond delay="0"/>
                                  </p:stCondLst>
                                  <p:childTnLst>
                                    <p:animEffect transition="out" filter="fade">
                                      <p:cBhvr>
                                        <p:cTn id="56" dur="500"/>
                                        <p:tgtEl>
                                          <p:spTgt spid="225290"/>
                                        </p:tgtEl>
                                      </p:cBhvr>
                                    </p:animEffect>
                                    <p:set>
                                      <p:cBhvr>
                                        <p:cTn id="57" dur="1" fill="hold">
                                          <p:stCondLst>
                                            <p:cond delay="499"/>
                                          </p:stCondLst>
                                        </p:cTn>
                                        <p:tgtEl>
                                          <p:spTgt spid="225290"/>
                                        </p:tgtEl>
                                        <p:attrNameLst>
                                          <p:attrName>style.visibility</p:attrName>
                                        </p:attrNameLst>
                                      </p:cBhvr>
                                      <p:to>
                                        <p:strVal val="hidden"/>
                                      </p:to>
                                    </p:set>
                                  </p:childTnLst>
                                </p:cTn>
                              </p:par>
                              <p:par>
                                <p:cTn id="58" presetID="10" presetClass="exit" presetSubtype="0" fill="hold" grpId="1" nodeType="withEffect">
                                  <p:stCondLst>
                                    <p:cond delay="0"/>
                                  </p:stCondLst>
                                  <p:childTnLst>
                                    <p:animEffect transition="out" filter="fade">
                                      <p:cBhvr>
                                        <p:cTn id="59" dur="500"/>
                                        <p:tgtEl>
                                          <p:spTgt spid="225298"/>
                                        </p:tgtEl>
                                      </p:cBhvr>
                                    </p:animEffect>
                                    <p:set>
                                      <p:cBhvr>
                                        <p:cTn id="60" dur="1" fill="hold">
                                          <p:stCondLst>
                                            <p:cond delay="499"/>
                                          </p:stCondLst>
                                        </p:cTn>
                                        <p:tgtEl>
                                          <p:spTgt spid="225298"/>
                                        </p:tgtEl>
                                        <p:attrNameLst>
                                          <p:attrName>style.visibility</p:attrName>
                                        </p:attrNameLst>
                                      </p:cBhvr>
                                      <p:to>
                                        <p:strVal val="hidden"/>
                                      </p:to>
                                    </p:set>
                                  </p:childTnLst>
                                </p:cTn>
                              </p:par>
                              <p:par>
                                <p:cTn id="61" presetID="10" presetClass="exit" presetSubtype="0" fill="hold" grpId="1" nodeType="withEffect">
                                  <p:stCondLst>
                                    <p:cond delay="0"/>
                                  </p:stCondLst>
                                  <p:childTnLst>
                                    <p:animEffect transition="out" filter="fade">
                                      <p:cBhvr>
                                        <p:cTn id="62" dur="500"/>
                                        <p:tgtEl>
                                          <p:spTgt spid="225296"/>
                                        </p:tgtEl>
                                      </p:cBhvr>
                                    </p:animEffect>
                                    <p:set>
                                      <p:cBhvr>
                                        <p:cTn id="63" dur="1" fill="hold">
                                          <p:stCondLst>
                                            <p:cond delay="499"/>
                                          </p:stCondLst>
                                        </p:cTn>
                                        <p:tgtEl>
                                          <p:spTgt spid="225296"/>
                                        </p:tgtEl>
                                        <p:attrNameLst>
                                          <p:attrName>style.visibility</p:attrName>
                                        </p:attrNameLst>
                                      </p:cBhvr>
                                      <p:to>
                                        <p:strVal val="hidden"/>
                                      </p:to>
                                    </p:set>
                                  </p:childTnLst>
                                </p:cTn>
                              </p:par>
                              <p:par>
                                <p:cTn id="64" presetID="10" presetClass="exit" presetSubtype="0" fill="hold" nodeType="withEffect">
                                  <p:stCondLst>
                                    <p:cond delay="0"/>
                                  </p:stCondLst>
                                  <p:childTnLst>
                                    <p:animEffect transition="out" filter="fade">
                                      <p:cBhvr>
                                        <p:cTn id="65" dur="500"/>
                                        <p:tgtEl>
                                          <p:spTgt spid="225283"/>
                                        </p:tgtEl>
                                      </p:cBhvr>
                                    </p:animEffect>
                                    <p:set>
                                      <p:cBhvr>
                                        <p:cTn id="66" dur="1" fill="hold">
                                          <p:stCondLst>
                                            <p:cond delay="499"/>
                                          </p:stCondLst>
                                        </p:cTn>
                                        <p:tgtEl>
                                          <p:spTgt spid="225283"/>
                                        </p:tgtEl>
                                        <p:attrNameLst>
                                          <p:attrName>style.visibility</p:attrName>
                                        </p:attrNameLst>
                                      </p:cBhvr>
                                      <p:to>
                                        <p:strVal val="hidden"/>
                                      </p:to>
                                    </p:set>
                                  </p:childTnLst>
                                </p:cTn>
                              </p:par>
                            </p:childTnLst>
                          </p:cTn>
                        </p:par>
                        <p:par>
                          <p:cTn id="67" fill="hold" nodeType="afterGroup">
                            <p:stCondLst>
                              <p:cond delay="500"/>
                            </p:stCondLst>
                            <p:childTnLst>
                              <p:par>
                                <p:cTn id="68" presetID="0" presetClass="path" presetSubtype="0" accel="50000" decel="50000" fill="hold" nodeType="afterEffect">
                                  <p:stCondLst>
                                    <p:cond delay="0"/>
                                  </p:stCondLst>
                                  <p:childTnLst>
                                    <p:animMotion origin="layout" path="M 3.61111E-6 -5.92044E-6 L 0.5 -5.92044E-6 " pathEditMode="relative" ptsTypes="AA">
                                      <p:cBhvr>
                                        <p:cTn id="69" dur="500" fill="hold"/>
                                        <p:tgtEl>
                                          <p:spTgt spid="3"/>
                                        </p:tgtEl>
                                        <p:attrNameLst>
                                          <p:attrName>ppt_x</p:attrName>
                                          <p:attrName>ppt_y</p:attrName>
                                        </p:attrNameLst>
                                      </p:cBhvr>
                                    </p:animMotion>
                                  </p:childTnLst>
                                </p:cTn>
                              </p:par>
                              <p:par>
                                <p:cTn id="70" presetID="23" presetClass="entr" presetSubtype="16" fill="hold" grpId="0" nodeType="withEffect">
                                  <p:stCondLst>
                                    <p:cond delay="0"/>
                                  </p:stCondLst>
                                  <p:childTnLst>
                                    <p:set>
                                      <p:cBhvr>
                                        <p:cTn id="71" dur="1" fill="hold">
                                          <p:stCondLst>
                                            <p:cond delay="0"/>
                                          </p:stCondLst>
                                        </p:cTn>
                                        <p:tgtEl>
                                          <p:spTgt spid="225302"/>
                                        </p:tgtEl>
                                        <p:attrNameLst>
                                          <p:attrName>style.visibility</p:attrName>
                                        </p:attrNameLst>
                                      </p:cBhvr>
                                      <p:to>
                                        <p:strVal val="visible"/>
                                      </p:to>
                                    </p:set>
                                    <p:anim calcmode="lin" valueType="num">
                                      <p:cBhvr>
                                        <p:cTn id="72" dur="500" fill="hold"/>
                                        <p:tgtEl>
                                          <p:spTgt spid="225302"/>
                                        </p:tgtEl>
                                        <p:attrNameLst>
                                          <p:attrName>ppt_w</p:attrName>
                                        </p:attrNameLst>
                                      </p:cBhvr>
                                      <p:tavLst>
                                        <p:tav tm="0">
                                          <p:val>
                                            <p:fltVal val="0"/>
                                          </p:val>
                                        </p:tav>
                                        <p:tav tm="100000">
                                          <p:val>
                                            <p:strVal val="#ppt_w"/>
                                          </p:val>
                                        </p:tav>
                                      </p:tavLst>
                                    </p:anim>
                                    <p:anim calcmode="lin" valueType="num">
                                      <p:cBhvr>
                                        <p:cTn id="73" dur="500" fill="hold"/>
                                        <p:tgtEl>
                                          <p:spTgt spid="22530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293" grpId="0"/>
      <p:bldP spid="225293" grpId="1"/>
      <p:bldP spid="225293" grpId="2"/>
      <p:bldP spid="225293" grpId="3"/>
      <p:bldP spid="225296" grpId="0"/>
      <p:bldP spid="225296" grpId="1"/>
      <p:bldP spid="225297" grpId="0"/>
      <p:bldP spid="225297" grpId="1"/>
      <p:bldP spid="225297" grpId="2"/>
      <p:bldP spid="225298" grpId="0"/>
      <p:bldP spid="225298" grpId="1"/>
      <p:bldP spid="225298" grpId="2"/>
      <p:bldP spid="225302"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4210" name="Picture 2" descr="アルミ10施工前（初期電触）"/>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a:xfrm>
            <a:off x="0" y="1165225"/>
            <a:ext cx="4191000" cy="3143250"/>
          </a:xfrm>
          <a:noFill/>
          <a:ln w="28575">
            <a:solidFill>
              <a:srgbClr val="0099FF"/>
            </a:solidFill>
            <a:miter lim="800000"/>
            <a:headEnd/>
            <a:tailEnd/>
          </a:ln>
        </p:spPr>
      </p:pic>
      <p:sp>
        <p:nvSpPr>
          <p:cNvPr id="734211" name="Rectangle 3"/>
          <p:cNvSpPr>
            <a:spLocks noGrp="1" noChangeArrowheads="1"/>
          </p:cNvSpPr>
          <p:nvPr>
            <p:ph type="title"/>
          </p:nvPr>
        </p:nvSpPr>
        <p:spPr>
          <a:xfrm>
            <a:off x="0" y="1143000"/>
            <a:ext cx="4114800" cy="1143000"/>
          </a:xfrm>
          <a:noFill/>
        </p:spPr>
        <p:txBody>
          <a:bodyPr/>
          <a:lstStyle/>
          <a:p>
            <a:pPr eaLnBrk="1" hangingPunct="1"/>
            <a:r>
              <a:rPr lang="ja-JP" altLang="en-US" sz="3200">
                <a:solidFill>
                  <a:schemeClr val="bg1"/>
                </a:solidFill>
                <a:ea typeface="ＭＳ Ｐゴシック" pitchFamily="50" charset="-128"/>
              </a:rPr>
              <a:t>アルミの初期の電蝕</a:t>
            </a:r>
          </a:p>
        </p:txBody>
      </p:sp>
      <p:pic>
        <p:nvPicPr>
          <p:cNvPr id="734212" name="Picture 4" descr="アルミ11施工後（初期電触）"/>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00400" y="1143000"/>
            <a:ext cx="5943600" cy="4800600"/>
          </a:xfrm>
          <a:prstGeom prst="rect">
            <a:avLst/>
          </a:prstGeom>
          <a:noFill/>
          <a:ln w="28575">
            <a:solidFill>
              <a:srgbClr val="0099FF"/>
            </a:solidFill>
            <a:miter lim="800000"/>
            <a:headEnd/>
            <a:tailEnd/>
          </a:ln>
          <a:extLst>
            <a:ext uri="{909E8E84-426E-40DD-AFC4-6F175D3DCCD1}">
              <a14:hiddenFill xmlns:a14="http://schemas.microsoft.com/office/drawing/2010/main">
                <a:solidFill>
                  <a:srgbClr val="FFFFFF"/>
                </a:solidFill>
              </a14:hiddenFill>
            </a:ext>
          </a:extLst>
        </p:spPr>
      </p:pic>
      <p:sp>
        <p:nvSpPr>
          <p:cNvPr id="734213" name="Text Box 5"/>
          <p:cNvSpPr txBox="1">
            <a:spLocks noChangeArrowheads="1"/>
          </p:cNvSpPr>
          <p:nvPr/>
        </p:nvSpPr>
        <p:spPr bwMode="auto">
          <a:xfrm>
            <a:off x="914400" y="4419600"/>
            <a:ext cx="230505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0" algn="ctr">
                <a:solidFill>
                  <a:srgbClr val="000000"/>
                </a:solidFill>
                <a:miter lim="800000"/>
                <a:headEnd/>
                <a:tailEnd/>
              </a14:hiddenLine>
            </a:ext>
          </a:extLst>
        </p:spPr>
        <p:txBody>
          <a:bodyPr>
            <a:spAutoFit/>
          </a:bodyPr>
          <a:lstStyle>
            <a:lvl1pPr eaLnBrk="0" hangingPunct="0">
              <a:defRPr kumimoji="1" sz="1600" b="1">
                <a:solidFill>
                  <a:schemeClr val="bg1"/>
                </a:solidFill>
                <a:latin typeface="Arial" charset="0"/>
                <a:ea typeface="ＭＳ Ｐゴシック" pitchFamily="50" charset="-128"/>
              </a:defRPr>
            </a:lvl1pPr>
            <a:lvl2pPr marL="742950" indent="-285750" eaLnBrk="0" hangingPunct="0">
              <a:defRPr kumimoji="1" sz="1600" b="1">
                <a:solidFill>
                  <a:schemeClr val="bg1"/>
                </a:solidFill>
                <a:latin typeface="Arial" charset="0"/>
                <a:ea typeface="ＭＳ Ｐゴシック" pitchFamily="50" charset="-128"/>
              </a:defRPr>
            </a:lvl2pPr>
            <a:lvl3pPr marL="1143000" indent="-228600" eaLnBrk="0" hangingPunct="0">
              <a:defRPr kumimoji="1" sz="1600" b="1">
                <a:solidFill>
                  <a:schemeClr val="bg1"/>
                </a:solidFill>
                <a:latin typeface="Arial" charset="0"/>
                <a:ea typeface="ＭＳ Ｐゴシック" pitchFamily="50" charset="-128"/>
              </a:defRPr>
            </a:lvl3pPr>
            <a:lvl4pPr marL="1600200" indent="-228600" eaLnBrk="0" hangingPunct="0">
              <a:defRPr kumimoji="1" sz="1600" b="1">
                <a:solidFill>
                  <a:schemeClr val="bg1"/>
                </a:solidFill>
                <a:latin typeface="Arial" charset="0"/>
                <a:ea typeface="ＭＳ Ｐゴシック" pitchFamily="50" charset="-128"/>
              </a:defRPr>
            </a:lvl4pPr>
            <a:lvl5pPr marL="2057400" indent="-228600" eaLnBrk="0" hangingPunct="0">
              <a:defRPr kumimoji="1" sz="1600" b="1">
                <a:solidFill>
                  <a:schemeClr val="bg1"/>
                </a:solidFill>
                <a:latin typeface="Arial" charset="0"/>
                <a:ea typeface="ＭＳ Ｐゴシック" pitchFamily="50" charset="-128"/>
              </a:defRPr>
            </a:lvl5pPr>
            <a:lvl6pPr marL="25146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6pPr>
            <a:lvl7pPr marL="29718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7pPr>
            <a:lvl8pPr marL="34290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8pPr>
            <a:lvl9pPr marL="38862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9pPr>
          </a:lstStyle>
          <a:p>
            <a:pPr eaLnBrk="1" hangingPunct="1"/>
            <a:r>
              <a:rPr lang="ja-JP" altLang="en-US" sz="4000">
                <a:solidFill>
                  <a:schemeClr val="hlink"/>
                </a:solidFill>
                <a:latin typeface="Times New Roman" pitchFamily="18" charset="0"/>
              </a:rPr>
              <a:t>施工前</a:t>
            </a:r>
          </a:p>
        </p:txBody>
      </p:sp>
      <p:sp>
        <p:nvSpPr>
          <p:cNvPr id="734214" name="Text Box 6"/>
          <p:cNvSpPr txBox="1">
            <a:spLocks noChangeArrowheads="1"/>
          </p:cNvSpPr>
          <p:nvPr/>
        </p:nvSpPr>
        <p:spPr bwMode="auto">
          <a:xfrm>
            <a:off x="5010150" y="5867400"/>
            <a:ext cx="230505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0" algn="ctr">
                <a:solidFill>
                  <a:srgbClr val="000000"/>
                </a:solidFill>
                <a:miter lim="800000"/>
                <a:headEnd/>
                <a:tailEnd/>
              </a14:hiddenLine>
            </a:ext>
          </a:extLst>
        </p:spPr>
        <p:txBody>
          <a:bodyPr>
            <a:spAutoFit/>
          </a:bodyPr>
          <a:lstStyle>
            <a:lvl1pPr eaLnBrk="0" hangingPunct="0">
              <a:defRPr kumimoji="1" sz="1600" b="1">
                <a:solidFill>
                  <a:schemeClr val="bg1"/>
                </a:solidFill>
                <a:latin typeface="Arial" charset="0"/>
                <a:ea typeface="ＭＳ Ｐゴシック" pitchFamily="50" charset="-128"/>
              </a:defRPr>
            </a:lvl1pPr>
            <a:lvl2pPr marL="742950" indent="-285750" eaLnBrk="0" hangingPunct="0">
              <a:defRPr kumimoji="1" sz="1600" b="1">
                <a:solidFill>
                  <a:schemeClr val="bg1"/>
                </a:solidFill>
                <a:latin typeface="Arial" charset="0"/>
                <a:ea typeface="ＭＳ Ｐゴシック" pitchFamily="50" charset="-128"/>
              </a:defRPr>
            </a:lvl2pPr>
            <a:lvl3pPr marL="1143000" indent="-228600" eaLnBrk="0" hangingPunct="0">
              <a:defRPr kumimoji="1" sz="1600" b="1">
                <a:solidFill>
                  <a:schemeClr val="bg1"/>
                </a:solidFill>
                <a:latin typeface="Arial" charset="0"/>
                <a:ea typeface="ＭＳ Ｐゴシック" pitchFamily="50" charset="-128"/>
              </a:defRPr>
            </a:lvl3pPr>
            <a:lvl4pPr marL="1600200" indent="-228600" eaLnBrk="0" hangingPunct="0">
              <a:defRPr kumimoji="1" sz="1600" b="1">
                <a:solidFill>
                  <a:schemeClr val="bg1"/>
                </a:solidFill>
                <a:latin typeface="Arial" charset="0"/>
                <a:ea typeface="ＭＳ Ｐゴシック" pitchFamily="50" charset="-128"/>
              </a:defRPr>
            </a:lvl4pPr>
            <a:lvl5pPr marL="2057400" indent="-228600" eaLnBrk="0" hangingPunct="0">
              <a:defRPr kumimoji="1" sz="1600" b="1">
                <a:solidFill>
                  <a:schemeClr val="bg1"/>
                </a:solidFill>
                <a:latin typeface="Arial" charset="0"/>
                <a:ea typeface="ＭＳ Ｐゴシック" pitchFamily="50" charset="-128"/>
              </a:defRPr>
            </a:lvl5pPr>
            <a:lvl6pPr marL="25146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6pPr>
            <a:lvl7pPr marL="29718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7pPr>
            <a:lvl8pPr marL="34290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8pPr>
            <a:lvl9pPr marL="38862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9pPr>
          </a:lstStyle>
          <a:p>
            <a:pPr eaLnBrk="1" hangingPunct="1"/>
            <a:r>
              <a:rPr lang="ja-JP" altLang="en-US" sz="4000">
                <a:latin typeface="Times New Roman" pitchFamily="18" charset="0"/>
              </a:rPr>
              <a:t>施工後</a:t>
            </a:r>
          </a:p>
        </p:txBody>
      </p:sp>
      <p:sp>
        <p:nvSpPr>
          <p:cNvPr id="734215" name="Text Box 7"/>
          <p:cNvSpPr txBox="1">
            <a:spLocks noChangeArrowheads="1"/>
          </p:cNvSpPr>
          <p:nvPr/>
        </p:nvSpPr>
        <p:spPr bwMode="auto">
          <a:xfrm>
            <a:off x="304800" y="5410200"/>
            <a:ext cx="27432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0" algn="ctr">
                <a:solidFill>
                  <a:srgbClr val="000000"/>
                </a:solidFill>
                <a:miter lim="800000"/>
                <a:headEnd/>
                <a:tailEnd/>
              </a14:hiddenLine>
            </a:ext>
          </a:extLst>
        </p:spPr>
        <p:txBody>
          <a:bodyPr>
            <a:spAutoFit/>
          </a:bodyPr>
          <a:lstStyle>
            <a:lvl1pPr eaLnBrk="0" hangingPunct="0">
              <a:defRPr kumimoji="1" sz="1600" b="1">
                <a:solidFill>
                  <a:schemeClr val="bg1"/>
                </a:solidFill>
                <a:latin typeface="Arial" charset="0"/>
                <a:ea typeface="ＭＳ Ｐゴシック" pitchFamily="50" charset="-128"/>
              </a:defRPr>
            </a:lvl1pPr>
            <a:lvl2pPr marL="742950" indent="-285750" eaLnBrk="0" hangingPunct="0">
              <a:defRPr kumimoji="1" sz="1600" b="1">
                <a:solidFill>
                  <a:schemeClr val="bg1"/>
                </a:solidFill>
                <a:latin typeface="Arial" charset="0"/>
                <a:ea typeface="ＭＳ Ｐゴシック" pitchFamily="50" charset="-128"/>
              </a:defRPr>
            </a:lvl2pPr>
            <a:lvl3pPr marL="1143000" indent="-228600" eaLnBrk="0" hangingPunct="0">
              <a:defRPr kumimoji="1" sz="1600" b="1">
                <a:solidFill>
                  <a:schemeClr val="bg1"/>
                </a:solidFill>
                <a:latin typeface="Arial" charset="0"/>
                <a:ea typeface="ＭＳ Ｐゴシック" pitchFamily="50" charset="-128"/>
              </a:defRPr>
            </a:lvl3pPr>
            <a:lvl4pPr marL="1600200" indent="-228600" eaLnBrk="0" hangingPunct="0">
              <a:defRPr kumimoji="1" sz="1600" b="1">
                <a:solidFill>
                  <a:schemeClr val="bg1"/>
                </a:solidFill>
                <a:latin typeface="Arial" charset="0"/>
                <a:ea typeface="ＭＳ Ｐゴシック" pitchFamily="50" charset="-128"/>
              </a:defRPr>
            </a:lvl4pPr>
            <a:lvl5pPr marL="2057400" indent="-228600" eaLnBrk="0" hangingPunct="0">
              <a:defRPr kumimoji="1" sz="1600" b="1">
                <a:solidFill>
                  <a:schemeClr val="bg1"/>
                </a:solidFill>
                <a:latin typeface="Arial" charset="0"/>
                <a:ea typeface="ＭＳ Ｐゴシック" pitchFamily="50" charset="-128"/>
              </a:defRPr>
            </a:lvl5pPr>
            <a:lvl6pPr marL="25146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6pPr>
            <a:lvl7pPr marL="29718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7pPr>
            <a:lvl8pPr marL="34290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8pPr>
            <a:lvl9pPr marL="38862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9pPr>
          </a:lstStyle>
          <a:p>
            <a:pPr algn="l" eaLnBrk="1" hangingPunct="1"/>
            <a:r>
              <a:rPr lang="ja-JP" altLang="en-US"/>
              <a:t>薬剤をウエス等で拭き込むだけで除去できます。</a:t>
            </a:r>
          </a:p>
        </p:txBody>
      </p:sp>
      <p:sp>
        <p:nvSpPr>
          <p:cNvPr id="734216" name="Rectangle 8"/>
          <p:cNvSpPr>
            <a:spLocks noChangeArrowheads="1"/>
          </p:cNvSpPr>
          <p:nvPr/>
        </p:nvSpPr>
        <p:spPr bwMode="auto">
          <a:xfrm>
            <a:off x="457200" y="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kumimoji="1" sz="1600" b="1">
                <a:solidFill>
                  <a:schemeClr val="bg1"/>
                </a:solidFill>
                <a:latin typeface="Arial" charset="0"/>
                <a:ea typeface="ＭＳ Ｐゴシック" pitchFamily="50" charset="-128"/>
              </a:defRPr>
            </a:lvl1pPr>
            <a:lvl2pPr marL="742950" indent="-285750" eaLnBrk="0" hangingPunct="0">
              <a:defRPr kumimoji="1" sz="1600" b="1">
                <a:solidFill>
                  <a:schemeClr val="bg1"/>
                </a:solidFill>
                <a:latin typeface="Arial" charset="0"/>
                <a:ea typeface="ＭＳ Ｐゴシック" pitchFamily="50" charset="-128"/>
              </a:defRPr>
            </a:lvl2pPr>
            <a:lvl3pPr marL="1143000" indent="-228600" eaLnBrk="0" hangingPunct="0">
              <a:defRPr kumimoji="1" sz="1600" b="1">
                <a:solidFill>
                  <a:schemeClr val="bg1"/>
                </a:solidFill>
                <a:latin typeface="Arial" charset="0"/>
                <a:ea typeface="ＭＳ Ｐゴシック" pitchFamily="50" charset="-128"/>
              </a:defRPr>
            </a:lvl3pPr>
            <a:lvl4pPr marL="1600200" indent="-228600" eaLnBrk="0" hangingPunct="0">
              <a:defRPr kumimoji="1" sz="1600" b="1">
                <a:solidFill>
                  <a:schemeClr val="bg1"/>
                </a:solidFill>
                <a:latin typeface="Arial" charset="0"/>
                <a:ea typeface="ＭＳ Ｐゴシック" pitchFamily="50" charset="-128"/>
              </a:defRPr>
            </a:lvl4pPr>
            <a:lvl5pPr marL="2057400" indent="-228600" eaLnBrk="0" hangingPunct="0">
              <a:defRPr kumimoji="1" sz="1600" b="1">
                <a:solidFill>
                  <a:schemeClr val="bg1"/>
                </a:solidFill>
                <a:latin typeface="Arial" charset="0"/>
                <a:ea typeface="ＭＳ Ｐゴシック" pitchFamily="50" charset="-128"/>
              </a:defRPr>
            </a:lvl5pPr>
            <a:lvl6pPr marL="25146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6pPr>
            <a:lvl7pPr marL="29718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7pPr>
            <a:lvl8pPr marL="34290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8pPr>
            <a:lvl9pPr marL="38862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9pPr>
          </a:lstStyle>
          <a:p>
            <a:pPr eaLnBrk="1" hangingPunct="1">
              <a:spcBef>
                <a:spcPct val="0"/>
              </a:spcBef>
            </a:pPr>
            <a:r>
              <a:rPr kumimoji="0" lang="ja-JP" altLang="en-US" sz="4400" b="0" dirty="0"/>
              <a:t>アルミクリーナー（</a:t>
            </a:r>
            <a:r>
              <a:rPr kumimoji="0" lang="en-US" altLang="ja-JP" sz="4400" b="0" dirty="0"/>
              <a:t>AS-101</a:t>
            </a:r>
            <a:r>
              <a:rPr kumimoji="0" lang="ja-JP" altLang="en-US" sz="4400" b="0" dirty="0"/>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734210"/>
                                        </p:tgtEl>
                                        <p:attrNameLst>
                                          <p:attrName>style.visibility</p:attrName>
                                        </p:attrNameLst>
                                      </p:cBhvr>
                                      <p:to>
                                        <p:strVal val="visible"/>
                                      </p:to>
                                    </p:set>
                                    <p:animEffect transition="in" filter="fade">
                                      <p:cBhvr>
                                        <p:cTn id="7" dur="500"/>
                                        <p:tgtEl>
                                          <p:spTgt spid="7342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34211"/>
                                        </p:tgtEl>
                                        <p:attrNameLst>
                                          <p:attrName>style.visibility</p:attrName>
                                        </p:attrNameLst>
                                      </p:cBhvr>
                                      <p:to>
                                        <p:strVal val="visible"/>
                                      </p:to>
                                    </p:set>
                                    <p:animEffect transition="in" filter="fade">
                                      <p:cBhvr>
                                        <p:cTn id="10" dur="500"/>
                                        <p:tgtEl>
                                          <p:spTgt spid="73421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34213"/>
                                        </p:tgtEl>
                                        <p:attrNameLst>
                                          <p:attrName>style.visibility</p:attrName>
                                        </p:attrNameLst>
                                      </p:cBhvr>
                                      <p:to>
                                        <p:strVal val="visible"/>
                                      </p:to>
                                    </p:set>
                                    <p:animEffect transition="in" filter="fade">
                                      <p:cBhvr>
                                        <p:cTn id="13" dur="500"/>
                                        <p:tgtEl>
                                          <p:spTgt spid="734213"/>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3" presetClass="entr" presetSubtype="16" fill="hold" nodeType="clickEffect">
                                  <p:stCondLst>
                                    <p:cond delay="0"/>
                                  </p:stCondLst>
                                  <p:childTnLst>
                                    <p:set>
                                      <p:cBhvr>
                                        <p:cTn id="17" dur="1" fill="hold">
                                          <p:stCondLst>
                                            <p:cond delay="0"/>
                                          </p:stCondLst>
                                        </p:cTn>
                                        <p:tgtEl>
                                          <p:spTgt spid="734212"/>
                                        </p:tgtEl>
                                        <p:attrNameLst>
                                          <p:attrName>style.visibility</p:attrName>
                                        </p:attrNameLst>
                                      </p:cBhvr>
                                      <p:to>
                                        <p:strVal val="visible"/>
                                      </p:to>
                                    </p:set>
                                    <p:anim calcmode="lin" valueType="num">
                                      <p:cBhvr>
                                        <p:cTn id="18" dur="500" fill="hold"/>
                                        <p:tgtEl>
                                          <p:spTgt spid="734212"/>
                                        </p:tgtEl>
                                        <p:attrNameLst>
                                          <p:attrName>ppt_w</p:attrName>
                                        </p:attrNameLst>
                                      </p:cBhvr>
                                      <p:tavLst>
                                        <p:tav tm="0">
                                          <p:val>
                                            <p:fltVal val="0"/>
                                          </p:val>
                                        </p:tav>
                                        <p:tav tm="100000">
                                          <p:val>
                                            <p:strVal val="#ppt_w"/>
                                          </p:val>
                                        </p:tav>
                                      </p:tavLst>
                                    </p:anim>
                                    <p:anim calcmode="lin" valueType="num">
                                      <p:cBhvr>
                                        <p:cTn id="19" dur="500" fill="hold"/>
                                        <p:tgtEl>
                                          <p:spTgt spid="734212"/>
                                        </p:tgtEl>
                                        <p:attrNameLst>
                                          <p:attrName>ppt_h</p:attrName>
                                        </p:attrNameLst>
                                      </p:cBhvr>
                                      <p:tavLst>
                                        <p:tav tm="0">
                                          <p:val>
                                            <p:fltVal val="0"/>
                                          </p:val>
                                        </p:tav>
                                        <p:tav tm="100000">
                                          <p:val>
                                            <p:strVal val="#ppt_h"/>
                                          </p:val>
                                        </p:tav>
                                      </p:tavLst>
                                    </p:anim>
                                  </p:childTnLst>
                                </p:cTn>
                              </p:par>
                              <p:par>
                                <p:cTn id="20" presetID="23" presetClass="entr" presetSubtype="16" fill="hold" grpId="0" nodeType="withEffect">
                                  <p:stCondLst>
                                    <p:cond delay="0"/>
                                  </p:stCondLst>
                                  <p:childTnLst>
                                    <p:set>
                                      <p:cBhvr>
                                        <p:cTn id="21" dur="1" fill="hold">
                                          <p:stCondLst>
                                            <p:cond delay="0"/>
                                          </p:stCondLst>
                                        </p:cTn>
                                        <p:tgtEl>
                                          <p:spTgt spid="734214"/>
                                        </p:tgtEl>
                                        <p:attrNameLst>
                                          <p:attrName>style.visibility</p:attrName>
                                        </p:attrNameLst>
                                      </p:cBhvr>
                                      <p:to>
                                        <p:strVal val="visible"/>
                                      </p:to>
                                    </p:set>
                                    <p:anim calcmode="lin" valueType="num">
                                      <p:cBhvr>
                                        <p:cTn id="22" dur="500" fill="hold"/>
                                        <p:tgtEl>
                                          <p:spTgt spid="734214"/>
                                        </p:tgtEl>
                                        <p:attrNameLst>
                                          <p:attrName>ppt_w</p:attrName>
                                        </p:attrNameLst>
                                      </p:cBhvr>
                                      <p:tavLst>
                                        <p:tav tm="0">
                                          <p:val>
                                            <p:fltVal val="0"/>
                                          </p:val>
                                        </p:tav>
                                        <p:tav tm="100000">
                                          <p:val>
                                            <p:strVal val="#ppt_w"/>
                                          </p:val>
                                        </p:tav>
                                      </p:tavLst>
                                    </p:anim>
                                    <p:anim calcmode="lin" valueType="num">
                                      <p:cBhvr>
                                        <p:cTn id="23" dur="500" fill="hold"/>
                                        <p:tgtEl>
                                          <p:spTgt spid="734214"/>
                                        </p:tgtEl>
                                        <p:attrNameLst>
                                          <p:attrName>ppt_h</p:attrName>
                                        </p:attrNameLst>
                                      </p:cBhvr>
                                      <p:tavLst>
                                        <p:tav tm="0">
                                          <p:val>
                                            <p:fltVal val="0"/>
                                          </p:val>
                                        </p:tav>
                                        <p:tav tm="100000">
                                          <p:val>
                                            <p:strVal val="#ppt_h"/>
                                          </p:val>
                                        </p:tav>
                                      </p:tavLst>
                                    </p:anim>
                                  </p:childTnLst>
                                </p:cTn>
                              </p:par>
                              <p:par>
                                <p:cTn id="24" presetID="23" presetClass="entr" presetSubtype="16" fill="hold" grpId="0" nodeType="withEffect">
                                  <p:stCondLst>
                                    <p:cond delay="0"/>
                                  </p:stCondLst>
                                  <p:childTnLst>
                                    <p:set>
                                      <p:cBhvr>
                                        <p:cTn id="25" dur="1" fill="hold">
                                          <p:stCondLst>
                                            <p:cond delay="0"/>
                                          </p:stCondLst>
                                        </p:cTn>
                                        <p:tgtEl>
                                          <p:spTgt spid="734215"/>
                                        </p:tgtEl>
                                        <p:attrNameLst>
                                          <p:attrName>style.visibility</p:attrName>
                                        </p:attrNameLst>
                                      </p:cBhvr>
                                      <p:to>
                                        <p:strVal val="visible"/>
                                      </p:to>
                                    </p:set>
                                    <p:anim calcmode="lin" valueType="num">
                                      <p:cBhvr>
                                        <p:cTn id="26" dur="500" fill="hold"/>
                                        <p:tgtEl>
                                          <p:spTgt spid="734215"/>
                                        </p:tgtEl>
                                        <p:attrNameLst>
                                          <p:attrName>ppt_w</p:attrName>
                                        </p:attrNameLst>
                                      </p:cBhvr>
                                      <p:tavLst>
                                        <p:tav tm="0">
                                          <p:val>
                                            <p:fltVal val="0"/>
                                          </p:val>
                                        </p:tav>
                                        <p:tav tm="100000">
                                          <p:val>
                                            <p:strVal val="#ppt_w"/>
                                          </p:val>
                                        </p:tav>
                                      </p:tavLst>
                                    </p:anim>
                                    <p:anim calcmode="lin" valueType="num">
                                      <p:cBhvr>
                                        <p:cTn id="27" dur="500" fill="hold"/>
                                        <p:tgtEl>
                                          <p:spTgt spid="734215"/>
                                        </p:tgtEl>
                                        <p:attrNameLst>
                                          <p:attrName>ppt_h</p:attrName>
                                        </p:attrNameLst>
                                      </p:cBhvr>
                                      <p:tavLst>
                                        <p:tav tm="0">
                                          <p:val>
                                            <p:fltVal val="0"/>
                                          </p:val>
                                        </p:tav>
                                        <p:tav tm="100000">
                                          <p:val>
                                            <p:strVal val="#ppt_h"/>
                                          </p:val>
                                        </p:tav>
                                      </p:tavLst>
                                    </p:anim>
                                  </p:childTnLst>
                                </p:cTn>
                              </p:par>
                              <p:par>
                                <p:cTn id="28" presetID="10" presetClass="exit" presetSubtype="0" fill="hold" grpId="1" nodeType="withEffect">
                                  <p:stCondLst>
                                    <p:cond delay="0"/>
                                  </p:stCondLst>
                                  <p:childTnLst>
                                    <p:animEffect transition="out" filter="fade">
                                      <p:cBhvr>
                                        <p:cTn id="29" dur="500"/>
                                        <p:tgtEl>
                                          <p:spTgt spid="734211"/>
                                        </p:tgtEl>
                                      </p:cBhvr>
                                    </p:animEffect>
                                    <p:set>
                                      <p:cBhvr>
                                        <p:cTn id="30" dur="1" fill="hold">
                                          <p:stCondLst>
                                            <p:cond delay="499"/>
                                          </p:stCondLst>
                                        </p:cTn>
                                        <p:tgtEl>
                                          <p:spTgt spid="7342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4211" grpId="0"/>
      <p:bldP spid="734211" grpId="1"/>
      <p:bldP spid="734213" grpId="0"/>
      <p:bldP spid="734214" grpId="0"/>
      <p:bldP spid="734215"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6259" name="Picture 3" descr="アルミ13施工前（中期電触）"/>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43000"/>
            <a:ext cx="4191000" cy="3200400"/>
          </a:xfrm>
          <a:prstGeom prst="rect">
            <a:avLst/>
          </a:prstGeom>
          <a:noFill/>
          <a:ln w="28575">
            <a:solidFill>
              <a:srgbClr val="0099FF"/>
            </a:solidFill>
            <a:miter lim="800000"/>
            <a:headEnd/>
            <a:tailEnd/>
          </a:ln>
          <a:extLst>
            <a:ext uri="{909E8E84-426E-40DD-AFC4-6F175D3DCCD1}">
              <a14:hiddenFill xmlns:a14="http://schemas.microsoft.com/office/drawing/2010/main">
                <a:solidFill>
                  <a:srgbClr val="FFFFFF"/>
                </a:solidFill>
              </a14:hiddenFill>
            </a:ext>
          </a:extLst>
        </p:spPr>
      </p:pic>
      <p:sp>
        <p:nvSpPr>
          <p:cNvPr id="736260" name="Rectangle 4"/>
          <p:cNvSpPr>
            <a:spLocks noGrp="1" noChangeArrowheads="1"/>
          </p:cNvSpPr>
          <p:nvPr>
            <p:ph type="title"/>
          </p:nvPr>
        </p:nvSpPr>
        <p:spPr>
          <a:xfrm>
            <a:off x="0" y="3200400"/>
            <a:ext cx="4191000" cy="1143000"/>
          </a:xfrm>
          <a:noFill/>
        </p:spPr>
        <p:txBody>
          <a:bodyPr/>
          <a:lstStyle/>
          <a:p>
            <a:pPr eaLnBrk="1" hangingPunct="1"/>
            <a:r>
              <a:rPr lang="ja-JP" altLang="en-US" sz="3200">
                <a:solidFill>
                  <a:schemeClr val="bg1"/>
                </a:solidFill>
                <a:ea typeface="ＭＳ Ｐゴシック" pitchFamily="50" charset="-128"/>
              </a:rPr>
              <a:t>アルミの中期の電蝕</a:t>
            </a:r>
          </a:p>
        </p:txBody>
      </p:sp>
      <p:sp>
        <p:nvSpPr>
          <p:cNvPr id="736261" name="Text Box 5"/>
          <p:cNvSpPr txBox="1">
            <a:spLocks noChangeArrowheads="1"/>
          </p:cNvSpPr>
          <p:nvPr/>
        </p:nvSpPr>
        <p:spPr bwMode="auto">
          <a:xfrm>
            <a:off x="914400" y="4419600"/>
            <a:ext cx="230505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0" algn="ctr">
                <a:solidFill>
                  <a:srgbClr val="000000"/>
                </a:solidFill>
                <a:miter lim="800000"/>
                <a:headEnd/>
                <a:tailEnd/>
              </a14:hiddenLine>
            </a:ext>
          </a:extLst>
        </p:spPr>
        <p:txBody>
          <a:bodyPr>
            <a:spAutoFit/>
          </a:bodyPr>
          <a:lstStyle>
            <a:lvl1pPr eaLnBrk="0" hangingPunct="0">
              <a:defRPr kumimoji="1" sz="1600" b="1">
                <a:solidFill>
                  <a:schemeClr val="bg1"/>
                </a:solidFill>
                <a:latin typeface="Arial" charset="0"/>
                <a:ea typeface="ＭＳ Ｐゴシック" pitchFamily="50" charset="-128"/>
              </a:defRPr>
            </a:lvl1pPr>
            <a:lvl2pPr marL="742950" indent="-285750" eaLnBrk="0" hangingPunct="0">
              <a:defRPr kumimoji="1" sz="1600" b="1">
                <a:solidFill>
                  <a:schemeClr val="bg1"/>
                </a:solidFill>
                <a:latin typeface="Arial" charset="0"/>
                <a:ea typeface="ＭＳ Ｐゴシック" pitchFamily="50" charset="-128"/>
              </a:defRPr>
            </a:lvl2pPr>
            <a:lvl3pPr marL="1143000" indent="-228600" eaLnBrk="0" hangingPunct="0">
              <a:defRPr kumimoji="1" sz="1600" b="1">
                <a:solidFill>
                  <a:schemeClr val="bg1"/>
                </a:solidFill>
                <a:latin typeface="Arial" charset="0"/>
                <a:ea typeface="ＭＳ Ｐゴシック" pitchFamily="50" charset="-128"/>
              </a:defRPr>
            </a:lvl3pPr>
            <a:lvl4pPr marL="1600200" indent="-228600" eaLnBrk="0" hangingPunct="0">
              <a:defRPr kumimoji="1" sz="1600" b="1">
                <a:solidFill>
                  <a:schemeClr val="bg1"/>
                </a:solidFill>
                <a:latin typeface="Arial" charset="0"/>
                <a:ea typeface="ＭＳ Ｐゴシック" pitchFamily="50" charset="-128"/>
              </a:defRPr>
            </a:lvl4pPr>
            <a:lvl5pPr marL="2057400" indent="-228600" eaLnBrk="0" hangingPunct="0">
              <a:defRPr kumimoji="1" sz="1600" b="1">
                <a:solidFill>
                  <a:schemeClr val="bg1"/>
                </a:solidFill>
                <a:latin typeface="Arial" charset="0"/>
                <a:ea typeface="ＭＳ Ｐゴシック" pitchFamily="50" charset="-128"/>
              </a:defRPr>
            </a:lvl5pPr>
            <a:lvl6pPr marL="25146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6pPr>
            <a:lvl7pPr marL="29718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7pPr>
            <a:lvl8pPr marL="34290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8pPr>
            <a:lvl9pPr marL="38862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9pPr>
          </a:lstStyle>
          <a:p>
            <a:pPr eaLnBrk="1" hangingPunct="1"/>
            <a:r>
              <a:rPr lang="ja-JP" altLang="en-US" sz="4000">
                <a:solidFill>
                  <a:schemeClr val="hlink"/>
                </a:solidFill>
                <a:latin typeface="Times New Roman" pitchFamily="18" charset="0"/>
              </a:rPr>
              <a:t>施工前</a:t>
            </a:r>
          </a:p>
        </p:txBody>
      </p:sp>
      <p:sp>
        <p:nvSpPr>
          <p:cNvPr id="736262" name="Text Box 6"/>
          <p:cNvSpPr txBox="1">
            <a:spLocks noChangeArrowheads="1"/>
          </p:cNvSpPr>
          <p:nvPr/>
        </p:nvSpPr>
        <p:spPr bwMode="auto">
          <a:xfrm>
            <a:off x="5010150" y="5867400"/>
            <a:ext cx="230505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0" algn="ctr">
                <a:solidFill>
                  <a:srgbClr val="000000"/>
                </a:solidFill>
                <a:miter lim="800000"/>
                <a:headEnd/>
                <a:tailEnd/>
              </a14:hiddenLine>
            </a:ext>
          </a:extLst>
        </p:spPr>
        <p:txBody>
          <a:bodyPr>
            <a:spAutoFit/>
          </a:bodyPr>
          <a:lstStyle>
            <a:lvl1pPr eaLnBrk="0" hangingPunct="0">
              <a:defRPr kumimoji="1" sz="1600" b="1">
                <a:solidFill>
                  <a:schemeClr val="bg1"/>
                </a:solidFill>
                <a:latin typeface="Arial" charset="0"/>
                <a:ea typeface="ＭＳ Ｐゴシック" pitchFamily="50" charset="-128"/>
              </a:defRPr>
            </a:lvl1pPr>
            <a:lvl2pPr marL="742950" indent="-285750" eaLnBrk="0" hangingPunct="0">
              <a:defRPr kumimoji="1" sz="1600" b="1">
                <a:solidFill>
                  <a:schemeClr val="bg1"/>
                </a:solidFill>
                <a:latin typeface="Arial" charset="0"/>
                <a:ea typeface="ＭＳ Ｐゴシック" pitchFamily="50" charset="-128"/>
              </a:defRPr>
            </a:lvl2pPr>
            <a:lvl3pPr marL="1143000" indent="-228600" eaLnBrk="0" hangingPunct="0">
              <a:defRPr kumimoji="1" sz="1600" b="1">
                <a:solidFill>
                  <a:schemeClr val="bg1"/>
                </a:solidFill>
                <a:latin typeface="Arial" charset="0"/>
                <a:ea typeface="ＭＳ Ｐゴシック" pitchFamily="50" charset="-128"/>
              </a:defRPr>
            </a:lvl3pPr>
            <a:lvl4pPr marL="1600200" indent="-228600" eaLnBrk="0" hangingPunct="0">
              <a:defRPr kumimoji="1" sz="1600" b="1">
                <a:solidFill>
                  <a:schemeClr val="bg1"/>
                </a:solidFill>
                <a:latin typeface="Arial" charset="0"/>
                <a:ea typeface="ＭＳ Ｐゴシック" pitchFamily="50" charset="-128"/>
              </a:defRPr>
            </a:lvl4pPr>
            <a:lvl5pPr marL="2057400" indent="-228600" eaLnBrk="0" hangingPunct="0">
              <a:defRPr kumimoji="1" sz="1600" b="1">
                <a:solidFill>
                  <a:schemeClr val="bg1"/>
                </a:solidFill>
                <a:latin typeface="Arial" charset="0"/>
                <a:ea typeface="ＭＳ Ｐゴシック" pitchFamily="50" charset="-128"/>
              </a:defRPr>
            </a:lvl5pPr>
            <a:lvl6pPr marL="25146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6pPr>
            <a:lvl7pPr marL="29718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7pPr>
            <a:lvl8pPr marL="34290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8pPr>
            <a:lvl9pPr marL="38862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9pPr>
          </a:lstStyle>
          <a:p>
            <a:pPr eaLnBrk="1" hangingPunct="1"/>
            <a:r>
              <a:rPr lang="ja-JP" altLang="en-US" sz="4000">
                <a:latin typeface="Times New Roman" pitchFamily="18" charset="0"/>
              </a:rPr>
              <a:t>施工後</a:t>
            </a:r>
          </a:p>
        </p:txBody>
      </p:sp>
      <p:sp>
        <p:nvSpPr>
          <p:cNvPr id="736263" name="Text Box 7"/>
          <p:cNvSpPr txBox="1">
            <a:spLocks noChangeArrowheads="1"/>
          </p:cNvSpPr>
          <p:nvPr/>
        </p:nvSpPr>
        <p:spPr bwMode="auto">
          <a:xfrm>
            <a:off x="304800" y="5410200"/>
            <a:ext cx="2743200"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0" algn="ctr">
                <a:solidFill>
                  <a:srgbClr val="000000"/>
                </a:solidFill>
                <a:miter lim="800000"/>
                <a:headEnd/>
                <a:tailEnd/>
              </a14:hiddenLine>
            </a:ext>
          </a:extLst>
        </p:spPr>
        <p:txBody>
          <a:bodyPr>
            <a:spAutoFit/>
          </a:bodyPr>
          <a:lstStyle>
            <a:lvl1pPr eaLnBrk="0" hangingPunct="0">
              <a:defRPr kumimoji="1" sz="1600" b="1">
                <a:solidFill>
                  <a:schemeClr val="bg1"/>
                </a:solidFill>
                <a:latin typeface="Arial" charset="0"/>
                <a:ea typeface="ＭＳ Ｐゴシック" pitchFamily="50" charset="-128"/>
              </a:defRPr>
            </a:lvl1pPr>
            <a:lvl2pPr marL="742950" indent="-285750" eaLnBrk="0" hangingPunct="0">
              <a:defRPr kumimoji="1" sz="1600" b="1">
                <a:solidFill>
                  <a:schemeClr val="bg1"/>
                </a:solidFill>
                <a:latin typeface="Arial" charset="0"/>
                <a:ea typeface="ＭＳ Ｐゴシック" pitchFamily="50" charset="-128"/>
              </a:defRPr>
            </a:lvl2pPr>
            <a:lvl3pPr marL="1143000" indent="-228600" eaLnBrk="0" hangingPunct="0">
              <a:defRPr kumimoji="1" sz="1600" b="1">
                <a:solidFill>
                  <a:schemeClr val="bg1"/>
                </a:solidFill>
                <a:latin typeface="Arial" charset="0"/>
                <a:ea typeface="ＭＳ Ｐゴシック" pitchFamily="50" charset="-128"/>
              </a:defRPr>
            </a:lvl3pPr>
            <a:lvl4pPr marL="1600200" indent="-228600" eaLnBrk="0" hangingPunct="0">
              <a:defRPr kumimoji="1" sz="1600" b="1">
                <a:solidFill>
                  <a:schemeClr val="bg1"/>
                </a:solidFill>
                <a:latin typeface="Arial" charset="0"/>
                <a:ea typeface="ＭＳ Ｐゴシック" pitchFamily="50" charset="-128"/>
              </a:defRPr>
            </a:lvl4pPr>
            <a:lvl5pPr marL="2057400" indent="-228600" eaLnBrk="0" hangingPunct="0">
              <a:defRPr kumimoji="1" sz="1600" b="1">
                <a:solidFill>
                  <a:schemeClr val="bg1"/>
                </a:solidFill>
                <a:latin typeface="Arial" charset="0"/>
                <a:ea typeface="ＭＳ Ｐゴシック" pitchFamily="50" charset="-128"/>
              </a:defRPr>
            </a:lvl5pPr>
            <a:lvl6pPr marL="25146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6pPr>
            <a:lvl7pPr marL="29718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7pPr>
            <a:lvl8pPr marL="34290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8pPr>
            <a:lvl9pPr marL="38862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9pPr>
          </a:lstStyle>
          <a:p>
            <a:pPr algn="l" eaLnBrk="1" hangingPunct="1"/>
            <a:r>
              <a:rPr lang="ja-JP" altLang="en-US"/>
              <a:t>アルミクリーナーを塗布して、スポンジ研磨材で軽く擦り洗いをすると除去できます</a:t>
            </a:r>
          </a:p>
        </p:txBody>
      </p:sp>
      <p:sp>
        <p:nvSpPr>
          <p:cNvPr id="43015" name="Rectangle 8"/>
          <p:cNvSpPr>
            <a:spLocks noChangeArrowheads="1"/>
          </p:cNvSpPr>
          <p:nvPr/>
        </p:nvSpPr>
        <p:spPr bwMode="auto">
          <a:xfrm>
            <a:off x="457200" y="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kumimoji="1" sz="1600" b="1">
                <a:solidFill>
                  <a:schemeClr val="bg1"/>
                </a:solidFill>
                <a:latin typeface="Arial" charset="0"/>
                <a:ea typeface="ＭＳ Ｐゴシック" pitchFamily="50" charset="-128"/>
              </a:defRPr>
            </a:lvl1pPr>
            <a:lvl2pPr marL="742950" indent="-285750" eaLnBrk="0" hangingPunct="0">
              <a:defRPr kumimoji="1" sz="1600" b="1">
                <a:solidFill>
                  <a:schemeClr val="bg1"/>
                </a:solidFill>
                <a:latin typeface="Arial" charset="0"/>
                <a:ea typeface="ＭＳ Ｐゴシック" pitchFamily="50" charset="-128"/>
              </a:defRPr>
            </a:lvl2pPr>
            <a:lvl3pPr marL="1143000" indent="-228600" eaLnBrk="0" hangingPunct="0">
              <a:defRPr kumimoji="1" sz="1600" b="1">
                <a:solidFill>
                  <a:schemeClr val="bg1"/>
                </a:solidFill>
                <a:latin typeface="Arial" charset="0"/>
                <a:ea typeface="ＭＳ Ｐゴシック" pitchFamily="50" charset="-128"/>
              </a:defRPr>
            </a:lvl3pPr>
            <a:lvl4pPr marL="1600200" indent="-228600" eaLnBrk="0" hangingPunct="0">
              <a:defRPr kumimoji="1" sz="1600" b="1">
                <a:solidFill>
                  <a:schemeClr val="bg1"/>
                </a:solidFill>
                <a:latin typeface="Arial" charset="0"/>
                <a:ea typeface="ＭＳ Ｐゴシック" pitchFamily="50" charset="-128"/>
              </a:defRPr>
            </a:lvl4pPr>
            <a:lvl5pPr marL="2057400" indent="-228600" eaLnBrk="0" hangingPunct="0">
              <a:defRPr kumimoji="1" sz="1600" b="1">
                <a:solidFill>
                  <a:schemeClr val="bg1"/>
                </a:solidFill>
                <a:latin typeface="Arial" charset="0"/>
                <a:ea typeface="ＭＳ Ｐゴシック" pitchFamily="50" charset="-128"/>
              </a:defRPr>
            </a:lvl5pPr>
            <a:lvl6pPr marL="25146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6pPr>
            <a:lvl7pPr marL="29718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7pPr>
            <a:lvl8pPr marL="34290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8pPr>
            <a:lvl9pPr marL="38862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9pPr>
          </a:lstStyle>
          <a:p>
            <a:pPr eaLnBrk="1" hangingPunct="1">
              <a:spcBef>
                <a:spcPct val="0"/>
              </a:spcBef>
            </a:pPr>
            <a:r>
              <a:rPr kumimoji="0" lang="ja-JP" altLang="en-US" sz="4400" b="0"/>
              <a:t>アルミクリーナー（</a:t>
            </a:r>
            <a:r>
              <a:rPr kumimoji="0" lang="en-US" altLang="ja-JP" sz="4400" b="0"/>
              <a:t>AS-101</a:t>
            </a:r>
            <a:r>
              <a:rPr kumimoji="0" lang="ja-JP" altLang="en-US" sz="4400" b="0"/>
              <a:t>）</a:t>
            </a:r>
          </a:p>
        </p:txBody>
      </p:sp>
      <p:pic>
        <p:nvPicPr>
          <p:cNvPr id="736258" name="Picture 2" descr="アルミ14施工後（中期電触）"/>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00400" y="1143000"/>
            <a:ext cx="5943600" cy="4800600"/>
          </a:xfrm>
          <a:prstGeom prst="rect">
            <a:avLst/>
          </a:prstGeom>
          <a:noFill/>
          <a:ln w="28575">
            <a:solidFill>
              <a:srgbClr val="0099FF"/>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36260"/>
                                        </p:tgtEl>
                                        <p:attrNameLst>
                                          <p:attrName>style.visibility</p:attrName>
                                        </p:attrNameLst>
                                      </p:cBhvr>
                                      <p:to>
                                        <p:strVal val="visible"/>
                                      </p:to>
                                    </p:set>
                                    <p:animEffect transition="in" filter="fade">
                                      <p:cBhvr>
                                        <p:cTn id="7" dur="500"/>
                                        <p:tgtEl>
                                          <p:spTgt spid="736260"/>
                                        </p:tgtEl>
                                      </p:cBhvr>
                                    </p:animEffect>
                                  </p:childTnLst>
                                </p:cTn>
                              </p:par>
                              <p:par>
                                <p:cTn id="8" presetID="10" presetClass="entr" presetSubtype="0" fill="hold" nodeType="withEffect">
                                  <p:stCondLst>
                                    <p:cond delay="0"/>
                                  </p:stCondLst>
                                  <p:childTnLst>
                                    <p:set>
                                      <p:cBhvr>
                                        <p:cTn id="9" dur="1" fill="hold">
                                          <p:stCondLst>
                                            <p:cond delay="0"/>
                                          </p:stCondLst>
                                        </p:cTn>
                                        <p:tgtEl>
                                          <p:spTgt spid="736259"/>
                                        </p:tgtEl>
                                        <p:attrNameLst>
                                          <p:attrName>style.visibility</p:attrName>
                                        </p:attrNameLst>
                                      </p:cBhvr>
                                      <p:to>
                                        <p:strVal val="visible"/>
                                      </p:to>
                                    </p:set>
                                    <p:animEffect transition="in" filter="fade">
                                      <p:cBhvr>
                                        <p:cTn id="10" dur="500"/>
                                        <p:tgtEl>
                                          <p:spTgt spid="73625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36261"/>
                                        </p:tgtEl>
                                        <p:attrNameLst>
                                          <p:attrName>style.visibility</p:attrName>
                                        </p:attrNameLst>
                                      </p:cBhvr>
                                      <p:to>
                                        <p:strVal val="visible"/>
                                      </p:to>
                                    </p:set>
                                    <p:animEffect transition="in" filter="fade">
                                      <p:cBhvr>
                                        <p:cTn id="13" dur="500"/>
                                        <p:tgtEl>
                                          <p:spTgt spid="736261"/>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3" presetClass="entr" presetSubtype="16" fill="hold" grpId="0" nodeType="clickEffect">
                                  <p:stCondLst>
                                    <p:cond delay="0"/>
                                  </p:stCondLst>
                                  <p:childTnLst>
                                    <p:set>
                                      <p:cBhvr>
                                        <p:cTn id="17" dur="1" fill="hold">
                                          <p:stCondLst>
                                            <p:cond delay="0"/>
                                          </p:stCondLst>
                                        </p:cTn>
                                        <p:tgtEl>
                                          <p:spTgt spid="736263"/>
                                        </p:tgtEl>
                                        <p:attrNameLst>
                                          <p:attrName>style.visibility</p:attrName>
                                        </p:attrNameLst>
                                      </p:cBhvr>
                                      <p:to>
                                        <p:strVal val="visible"/>
                                      </p:to>
                                    </p:set>
                                    <p:anim calcmode="lin" valueType="num">
                                      <p:cBhvr>
                                        <p:cTn id="18" dur="500" fill="hold"/>
                                        <p:tgtEl>
                                          <p:spTgt spid="736263"/>
                                        </p:tgtEl>
                                        <p:attrNameLst>
                                          <p:attrName>ppt_w</p:attrName>
                                        </p:attrNameLst>
                                      </p:cBhvr>
                                      <p:tavLst>
                                        <p:tav tm="0">
                                          <p:val>
                                            <p:fltVal val="0"/>
                                          </p:val>
                                        </p:tav>
                                        <p:tav tm="100000">
                                          <p:val>
                                            <p:strVal val="#ppt_w"/>
                                          </p:val>
                                        </p:tav>
                                      </p:tavLst>
                                    </p:anim>
                                    <p:anim calcmode="lin" valueType="num">
                                      <p:cBhvr>
                                        <p:cTn id="19" dur="500" fill="hold"/>
                                        <p:tgtEl>
                                          <p:spTgt spid="736263"/>
                                        </p:tgtEl>
                                        <p:attrNameLst>
                                          <p:attrName>ppt_h</p:attrName>
                                        </p:attrNameLst>
                                      </p:cBhvr>
                                      <p:tavLst>
                                        <p:tav tm="0">
                                          <p:val>
                                            <p:fltVal val="0"/>
                                          </p:val>
                                        </p:tav>
                                        <p:tav tm="100000">
                                          <p:val>
                                            <p:strVal val="#ppt_h"/>
                                          </p:val>
                                        </p:tav>
                                      </p:tavLst>
                                    </p:anim>
                                  </p:childTnLst>
                                </p:cTn>
                              </p:par>
                              <p:par>
                                <p:cTn id="20" presetID="23" presetClass="entr" presetSubtype="16" fill="hold" nodeType="withEffect">
                                  <p:stCondLst>
                                    <p:cond delay="0"/>
                                  </p:stCondLst>
                                  <p:childTnLst>
                                    <p:set>
                                      <p:cBhvr>
                                        <p:cTn id="21" dur="1" fill="hold">
                                          <p:stCondLst>
                                            <p:cond delay="0"/>
                                          </p:stCondLst>
                                        </p:cTn>
                                        <p:tgtEl>
                                          <p:spTgt spid="736258"/>
                                        </p:tgtEl>
                                        <p:attrNameLst>
                                          <p:attrName>style.visibility</p:attrName>
                                        </p:attrNameLst>
                                      </p:cBhvr>
                                      <p:to>
                                        <p:strVal val="visible"/>
                                      </p:to>
                                    </p:set>
                                    <p:anim calcmode="lin" valueType="num">
                                      <p:cBhvr>
                                        <p:cTn id="22" dur="500" fill="hold"/>
                                        <p:tgtEl>
                                          <p:spTgt spid="736258"/>
                                        </p:tgtEl>
                                        <p:attrNameLst>
                                          <p:attrName>ppt_w</p:attrName>
                                        </p:attrNameLst>
                                      </p:cBhvr>
                                      <p:tavLst>
                                        <p:tav tm="0">
                                          <p:val>
                                            <p:fltVal val="0"/>
                                          </p:val>
                                        </p:tav>
                                        <p:tav tm="100000">
                                          <p:val>
                                            <p:strVal val="#ppt_w"/>
                                          </p:val>
                                        </p:tav>
                                      </p:tavLst>
                                    </p:anim>
                                    <p:anim calcmode="lin" valueType="num">
                                      <p:cBhvr>
                                        <p:cTn id="23" dur="500" fill="hold"/>
                                        <p:tgtEl>
                                          <p:spTgt spid="736258"/>
                                        </p:tgtEl>
                                        <p:attrNameLst>
                                          <p:attrName>ppt_h</p:attrName>
                                        </p:attrNameLst>
                                      </p:cBhvr>
                                      <p:tavLst>
                                        <p:tav tm="0">
                                          <p:val>
                                            <p:fltVal val="0"/>
                                          </p:val>
                                        </p:tav>
                                        <p:tav tm="100000">
                                          <p:val>
                                            <p:strVal val="#ppt_h"/>
                                          </p:val>
                                        </p:tav>
                                      </p:tavLst>
                                    </p:anim>
                                  </p:childTnLst>
                                </p:cTn>
                              </p:par>
                              <p:par>
                                <p:cTn id="24" presetID="23" presetClass="entr" presetSubtype="16" fill="hold" grpId="0" nodeType="withEffect">
                                  <p:stCondLst>
                                    <p:cond delay="0"/>
                                  </p:stCondLst>
                                  <p:childTnLst>
                                    <p:set>
                                      <p:cBhvr>
                                        <p:cTn id="25" dur="1" fill="hold">
                                          <p:stCondLst>
                                            <p:cond delay="0"/>
                                          </p:stCondLst>
                                        </p:cTn>
                                        <p:tgtEl>
                                          <p:spTgt spid="736262"/>
                                        </p:tgtEl>
                                        <p:attrNameLst>
                                          <p:attrName>style.visibility</p:attrName>
                                        </p:attrNameLst>
                                      </p:cBhvr>
                                      <p:to>
                                        <p:strVal val="visible"/>
                                      </p:to>
                                    </p:set>
                                    <p:anim calcmode="lin" valueType="num">
                                      <p:cBhvr>
                                        <p:cTn id="26" dur="500" fill="hold"/>
                                        <p:tgtEl>
                                          <p:spTgt spid="736262"/>
                                        </p:tgtEl>
                                        <p:attrNameLst>
                                          <p:attrName>ppt_w</p:attrName>
                                        </p:attrNameLst>
                                      </p:cBhvr>
                                      <p:tavLst>
                                        <p:tav tm="0">
                                          <p:val>
                                            <p:fltVal val="0"/>
                                          </p:val>
                                        </p:tav>
                                        <p:tav tm="100000">
                                          <p:val>
                                            <p:strVal val="#ppt_w"/>
                                          </p:val>
                                        </p:tav>
                                      </p:tavLst>
                                    </p:anim>
                                    <p:anim calcmode="lin" valueType="num">
                                      <p:cBhvr>
                                        <p:cTn id="27" dur="500" fill="hold"/>
                                        <p:tgtEl>
                                          <p:spTgt spid="736262"/>
                                        </p:tgtEl>
                                        <p:attrNameLst>
                                          <p:attrName>ppt_h</p:attrName>
                                        </p:attrNameLst>
                                      </p:cBhvr>
                                      <p:tavLst>
                                        <p:tav tm="0">
                                          <p:val>
                                            <p:fltVal val="0"/>
                                          </p:val>
                                        </p:tav>
                                        <p:tav tm="100000">
                                          <p:val>
                                            <p:strVal val="#ppt_h"/>
                                          </p:val>
                                        </p:tav>
                                      </p:tavLst>
                                    </p:anim>
                                  </p:childTnLst>
                                </p:cTn>
                              </p:par>
                              <p:par>
                                <p:cTn id="28" presetID="10" presetClass="exit" presetSubtype="0" fill="hold" grpId="1" nodeType="withEffect">
                                  <p:stCondLst>
                                    <p:cond delay="0"/>
                                  </p:stCondLst>
                                  <p:childTnLst>
                                    <p:animEffect transition="out" filter="fade">
                                      <p:cBhvr>
                                        <p:cTn id="29" dur="500"/>
                                        <p:tgtEl>
                                          <p:spTgt spid="736260"/>
                                        </p:tgtEl>
                                      </p:cBhvr>
                                    </p:animEffect>
                                    <p:set>
                                      <p:cBhvr>
                                        <p:cTn id="30" dur="1" fill="hold">
                                          <p:stCondLst>
                                            <p:cond delay="499"/>
                                          </p:stCondLst>
                                        </p:cTn>
                                        <p:tgtEl>
                                          <p:spTgt spid="73626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6260" grpId="0"/>
      <p:bldP spid="736260" grpId="1"/>
      <p:bldP spid="736261" grpId="0"/>
      <p:bldP spid="736262" grpId="0"/>
      <p:bldP spid="73626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2"/>
          <p:cNvSpPr>
            <a:spLocks noGrp="1" noChangeArrowheads="1"/>
          </p:cNvSpPr>
          <p:nvPr>
            <p:ph type="title" idx="4294967295"/>
          </p:nvPr>
        </p:nvSpPr>
        <p:spPr>
          <a:xfrm>
            <a:off x="457200" y="76200"/>
            <a:ext cx="8229600" cy="1143000"/>
          </a:xfrm>
          <a:noFill/>
        </p:spPr>
        <p:txBody>
          <a:bodyPr/>
          <a:lstStyle/>
          <a:p>
            <a:pPr eaLnBrk="1" hangingPunct="1"/>
            <a:r>
              <a:rPr lang="ja-JP" altLang="en-US" dirty="0">
                <a:solidFill>
                  <a:schemeClr val="hlink"/>
                </a:solidFill>
                <a:ea typeface="ＭＳ Ｐゴシック" pitchFamily="50" charset="-128"/>
              </a:rPr>
              <a:t>ビアンコートＢ（</a:t>
            </a:r>
            <a:r>
              <a:rPr lang="en-US" altLang="ja-JP" dirty="0">
                <a:solidFill>
                  <a:schemeClr val="bg1"/>
                </a:solidFill>
                <a:ea typeface="ＭＳ Ｐゴシック" pitchFamily="50" charset="-128"/>
              </a:rPr>
              <a:t> BC-101B </a:t>
            </a:r>
            <a:r>
              <a:rPr lang="ja-JP" altLang="en-US" dirty="0">
                <a:solidFill>
                  <a:schemeClr val="hlink"/>
                </a:solidFill>
                <a:ea typeface="ＭＳ Ｐゴシック" pitchFamily="50" charset="-128"/>
              </a:rPr>
              <a:t>）</a:t>
            </a:r>
          </a:p>
        </p:txBody>
      </p:sp>
      <p:sp>
        <p:nvSpPr>
          <p:cNvPr id="711683" name="Text Box 3"/>
          <p:cNvSpPr txBox="1">
            <a:spLocks noChangeArrowheads="1"/>
          </p:cNvSpPr>
          <p:nvPr/>
        </p:nvSpPr>
        <p:spPr bwMode="auto">
          <a:xfrm>
            <a:off x="1295400" y="990600"/>
            <a:ext cx="65532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prstDash val="dash"/>
                <a:miter lim="800000"/>
                <a:headEnd/>
                <a:tailEnd/>
              </a14:hiddenLine>
            </a:ext>
          </a:extLst>
        </p:spPr>
        <p:txBody>
          <a:bodyPr>
            <a:spAutoFit/>
          </a:bodyPr>
          <a:lstStyle>
            <a:lvl1pPr eaLnBrk="0" hangingPunct="0">
              <a:defRPr kumimoji="1" sz="1600" b="1">
                <a:solidFill>
                  <a:schemeClr val="bg1"/>
                </a:solidFill>
                <a:latin typeface="Arial" charset="0"/>
                <a:ea typeface="ＭＳ Ｐゴシック" pitchFamily="50" charset="-128"/>
              </a:defRPr>
            </a:lvl1pPr>
            <a:lvl2pPr marL="742950" indent="-285750" eaLnBrk="0" hangingPunct="0">
              <a:defRPr kumimoji="1" sz="1600" b="1">
                <a:solidFill>
                  <a:schemeClr val="bg1"/>
                </a:solidFill>
                <a:latin typeface="Arial" charset="0"/>
                <a:ea typeface="ＭＳ Ｐゴシック" pitchFamily="50" charset="-128"/>
              </a:defRPr>
            </a:lvl2pPr>
            <a:lvl3pPr marL="1143000" indent="-228600" eaLnBrk="0" hangingPunct="0">
              <a:defRPr kumimoji="1" sz="1600" b="1">
                <a:solidFill>
                  <a:schemeClr val="bg1"/>
                </a:solidFill>
                <a:latin typeface="Arial" charset="0"/>
                <a:ea typeface="ＭＳ Ｐゴシック" pitchFamily="50" charset="-128"/>
              </a:defRPr>
            </a:lvl3pPr>
            <a:lvl4pPr marL="1600200" indent="-228600" eaLnBrk="0" hangingPunct="0">
              <a:defRPr kumimoji="1" sz="1600" b="1">
                <a:solidFill>
                  <a:schemeClr val="bg1"/>
                </a:solidFill>
                <a:latin typeface="Arial" charset="0"/>
                <a:ea typeface="ＭＳ Ｐゴシック" pitchFamily="50" charset="-128"/>
              </a:defRPr>
            </a:lvl4pPr>
            <a:lvl5pPr marL="2057400" indent="-228600" eaLnBrk="0" hangingPunct="0">
              <a:defRPr kumimoji="1" sz="1600" b="1">
                <a:solidFill>
                  <a:schemeClr val="bg1"/>
                </a:solidFill>
                <a:latin typeface="Arial" charset="0"/>
                <a:ea typeface="ＭＳ Ｐゴシック" pitchFamily="50" charset="-128"/>
              </a:defRPr>
            </a:lvl5pPr>
            <a:lvl6pPr marL="25146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6pPr>
            <a:lvl7pPr marL="29718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7pPr>
            <a:lvl8pPr marL="34290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8pPr>
            <a:lvl9pPr marL="38862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9pPr>
          </a:lstStyle>
          <a:p>
            <a:pPr eaLnBrk="1" hangingPunct="1"/>
            <a:r>
              <a:rPr kumimoji="0" lang="ja-JP" altLang="en-US" sz="2800" b="0">
                <a:solidFill>
                  <a:srgbClr val="FFCC00"/>
                </a:solidFill>
              </a:rPr>
              <a:t>鉄道会社にて実塗装</a:t>
            </a:r>
            <a:endParaRPr lang="ja-JP" altLang="en-US" sz="2800">
              <a:solidFill>
                <a:srgbClr val="FFCC00"/>
              </a:solidFill>
            </a:endParaRPr>
          </a:p>
        </p:txBody>
      </p:sp>
      <p:pic>
        <p:nvPicPr>
          <p:cNvPr id="183308" name="Picture 12" descr="CIMG26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600200"/>
            <a:ext cx="4191000" cy="3143250"/>
          </a:xfrm>
          <a:prstGeom prst="rect">
            <a:avLst/>
          </a:prstGeom>
          <a:noFill/>
          <a:ln w="28575">
            <a:solidFill>
              <a:srgbClr val="3366FF"/>
            </a:solidFill>
            <a:miter lim="800000"/>
            <a:headEnd/>
            <a:tailEnd/>
          </a:ln>
          <a:extLst>
            <a:ext uri="{909E8E84-426E-40DD-AFC4-6F175D3DCCD1}">
              <a14:hiddenFill xmlns:a14="http://schemas.microsoft.com/office/drawing/2010/main">
                <a:solidFill>
                  <a:srgbClr val="FFFFFF"/>
                </a:solidFill>
              </a14:hiddenFill>
            </a:ext>
          </a:extLst>
        </p:spPr>
      </p:pic>
      <p:pic>
        <p:nvPicPr>
          <p:cNvPr id="183309" name="Picture 13" descr="CIMG263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38800" y="1600200"/>
            <a:ext cx="2438400" cy="1828800"/>
          </a:xfrm>
          <a:prstGeom prst="rect">
            <a:avLst/>
          </a:prstGeom>
          <a:noFill/>
          <a:ln w="28575">
            <a:solidFill>
              <a:srgbClr val="3366FF"/>
            </a:solidFill>
            <a:miter lim="800000"/>
            <a:headEnd/>
            <a:tailEnd/>
          </a:ln>
          <a:extLst>
            <a:ext uri="{909E8E84-426E-40DD-AFC4-6F175D3DCCD1}">
              <a14:hiddenFill xmlns:a14="http://schemas.microsoft.com/office/drawing/2010/main">
                <a:solidFill>
                  <a:srgbClr val="FFFFFF"/>
                </a:solidFill>
              </a14:hiddenFill>
            </a:ext>
          </a:extLst>
        </p:spPr>
      </p:pic>
      <p:pic>
        <p:nvPicPr>
          <p:cNvPr id="183310" name="Picture 14" descr="CIMG264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00600" y="3657600"/>
            <a:ext cx="4191000" cy="3143250"/>
          </a:xfrm>
          <a:prstGeom prst="rect">
            <a:avLst/>
          </a:prstGeom>
          <a:noFill/>
          <a:ln w="28575">
            <a:solidFill>
              <a:srgbClr val="3366FF"/>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711683"/>
                                        </p:tgtEl>
                                        <p:attrNameLst>
                                          <p:attrName>style.visibility</p:attrName>
                                        </p:attrNameLst>
                                      </p:cBhvr>
                                      <p:to>
                                        <p:strVal val="visible"/>
                                      </p:to>
                                    </p:set>
                                    <p:anim calcmode="lin" valueType="num">
                                      <p:cBhvr>
                                        <p:cTn id="7" dur="500" fill="hold"/>
                                        <p:tgtEl>
                                          <p:spTgt spid="711683"/>
                                        </p:tgtEl>
                                        <p:attrNameLst>
                                          <p:attrName>ppt_w</p:attrName>
                                        </p:attrNameLst>
                                      </p:cBhvr>
                                      <p:tavLst>
                                        <p:tav tm="0">
                                          <p:val>
                                            <p:fltVal val="0"/>
                                          </p:val>
                                        </p:tav>
                                        <p:tav tm="100000">
                                          <p:val>
                                            <p:strVal val="#ppt_w"/>
                                          </p:val>
                                        </p:tav>
                                      </p:tavLst>
                                    </p:anim>
                                    <p:anim calcmode="lin" valueType="num">
                                      <p:cBhvr>
                                        <p:cTn id="8" dur="500" fill="hold"/>
                                        <p:tgtEl>
                                          <p:spTgt spid="711683"/>
                                        </p:tgtEl>
                                        <p:attrNameLst>
                                          <p:attrName>ppt_h</p:attrName>
                                        </p:attrNameLst>
                                      </p:cBhvr>
                                      <p:tavLst>
                                        <p:tav tm="0">
                                          <p:val>
                                            <p:fltVal val="0"/>
                                          </p:val>
                                        </p:tav>
                                        <p:tav tm="100000">
                                          <p:val>
                                            <p:strVal val="#ppt_h"/>
                                          </p:val>
                                        </p:tav>
                                      </p:tavLst>
                                    </p:anim>
                                  </p:childTnLst>
                                </p:cTn>
                              </p:par>
                              <p:par>
                                <p:cTn id="9" presetID="10" presetClass="entr" presetSubtype="0" fill="hold" nodeType="withEffect">
                                  <p:stCondLst>
                                    <p:cond delay="0"/>
                                  </p:stCondLst>
                                  <p:childTnLst>
                                    <p:set>
                                      <p:cBhvr>
                                        <p:cTn id="10" dur="1" fill="hold">
                                          <p:stCondLst>
                                            <p:cond delay="0"/>
                                          </p:stCondLst>
                                        </p:cTn>
                                        <p:tgtEl>
                                          <p:spTgt spid="183308"/>
                                        </p:tgtEl>
                                        <p:attrNameLst>
                                          <p:attrName>style.visibility</p:attrName>
                                        </p:attrNameLst>
                                      </p:cBhvr>
                                      <p:to>
                                        <p:strVal val="visible"/>
                                      </p:to>
                                    </p:set>
                                    <p:animEffect transition="in" filter="fade">
                                      <p:cBhvr>
                                        <p:cTn id="11" dur="500"/>
                                        <p:tgtEl>
                                          <p:spTgt spid="183308"/>
                                        </p:tgtEl>
                                      </p:cBhvr>
                                    </p:animEffect>
                                  </p:childTnLst>
                                </p:cTn>
                              </p:par>
                              <p:par>
                                <p:cTn id="12" presetID="10" presetClass="entr" presetSubtype="0" fill="hold" nodeType="withEffect">
                                  <p:stCondLst>
                                    <p:cond delay="0"/>
                                  </p:stCondLst>
                                  <p:childTnLst>
                                    <p:set>
                                      <p:cBhvr>
                                        <p:cTn id="13" dur="1" fill="hold">
                                          <p:stCondLst>
                                            <p:cond delay="0"/>
                                          </p:stCondLst>
                                        </p:cTn>
                                        <p:tgtEl>
                                          <p:spTgt spid="183309"/>
                                        </p:tgtEl>
                                        <p:attrNameLst>
                                          <p:attrName>style.visibility</p:attrName>
                                        </p:attrNameLst>
                                      </p:cBhvr>
                                      <p:to>
                                        <p:strVal val="visible"/>
                                      </p:to>
                                    </p:set>
                                    <p:animEffect transition="in" filter="fade">
                                      <p:cBhvr>
                                        <p:cTn id="14" dur="500"/>
                                        <p:tgtEl>
                                          <p:spTgt spid="183309"/>
                                        </p:tgtEl>
                                      </p:cBhvr>
                                    </p:animEffect>
                                  </p:childTnLst>
                                </p:cTn>
                              </p:par>
                              <p:par>
                                <p:cTn id="15" presetID="10" presetClass="entr" presetSubtype="0" fill="hold" nodeType="withEffect">
                                  <p:stCondLst>
                                    <p:cond delay="0"/>
                                  </p:stCondLst>
                                  <p:childTnLst>
                                    <p:set>
                                      <p:cBhvr>
                                        <p:cTn id="16" dur="1" fill="hold">
                                          <p:stCondLst>
                                            <p:cond delay="0"/>
                                          </p:stCondLst>
                                        </p:cTn>
                                        <p:tgtEl>
                                          <p:spTgt spid="183310"/>
                                        </p:tgtEl>
                                        <p:attrNameLst>
                                          <p:attrName>style.visibility</p:attrName>
                                        </p:attrNameLst>
                                      </p:cBhvr>
                                      <p:to>
                                        <p:strVal val="visible"/>
                                      </p:to>
                                    </p:set>
                                    <p:animEffect transition="in" filter="fade">
                                      <p:cBhvr>
                                        <p:cTn id="17" dur="500"/>
                                        <p:tgtEl>
                                          <p:spTgt spid="1833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1683"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8309" name="Picture 5" descr="アルミ重度0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143000"/>
            <a:ext cx="4191000" cy="3200400"/>
          </a:xfrm>
          <a:prstGeom prst="rect">
            <a:avLst/>
          </a:prstGeom>
          <a:noFill/>
          <a:ln w="28575">
            <a:solidFill>
              <a:srgbClr val="0099FF"/>
            </a:solidFill>
            <a:miter lim="800000"/>
            <a:headEnd/>
            <a:tailEnd/>
          </a:ln>
          <a:extLst>
            <a:ext uri="{909E8E84-426E-40DD-AFC4-6F175D3DCCD1}">
              <a14:hiddenFill xmlns:a14="http://schemas.microsoft.com/office/drawing/2010/main">
                <a:solidFill>
                  <a:srgbClr val="FFFFFF"/>
                </a:solidFill>
              </a14:hiddenFill>
            </a:ext>
          </a:extLst>
        </p:spPr>
      </p:pic>
      <p:sp>
        <p:nvSpPr>
          <p:cNvPr id="738310" name="Line 6"/>
          <p:cNvSpPr>
            <a:spLocks noChangeShapeType="1"/>
          </p:cNvSpPr>
          <p:nvPr/>
        </p:nvSpPr>
        <p:spPr bwMode="auto">
          <a:xfrm flipH="1">
            <a:off x="1143000" y="2362200"/>
            <a:ext cx="457200" cy="609600"/>
          </a:xfrm>
          <a:prstGeom prst="line">
            <a:avLst/>
          </a:prstGeom>
          <a:noFill/>
          <a:ln w="127000">
            <a:solidFill>
              <a:schemeClr val="bg1"/>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ja-JP" altLang="en-US"/>
          </a:p>
        </p:txBody>
      </p:sp>
      <p:sp>
        <p:nvSpPr>
          <p:cNvPr id="738311" name="Text Box 7"/>
          <p:cNvSpPr txBox="1">
            <a:spLocks noChangeArrowheads="1"/>
          </p:cNvSpPr>
          <p:nvPr/>
        </p:nvSpPr>
        <p:spPr bwMode="auto">
          <a:xfrm>
            <a:off x="381000" y="4495800"/>
            <a:ext cx="2743200"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0" algn="ctr">
                <a:solidFill>
                  <a:srgbClr val="000000"/>
                </a:solidFill>
                <a:miter lim="800000"/>
                <a:headEnd/>
                <a:tailEnd/>
              </a14:hiddenLine>
            </a:ext>
          </a:extLst>
        </p:spPr>
        <p:txBody>
          <a:bodyPr>
            <a:spAutoFit/>
          </a:bodyPr>
          <a:lstStyle>
            <a:lvl1pPr eaLnBrk="0" hangingPunct="0">
              <a:defRPr kumimoji="1" sz="1600" b="1">
                <a:solidFill>
                  <a:schemeClr val="bg1"/>
                </a:solidFill>
                <a:latin typeface="Arial" charset="0"/>
                <a:ea typeface="ＭＳ Ｐゴシック" pitchFamily="50" charset="-128"/>
              </a:defRPr>
            </a:lvl1pPr>
            <a:lvl2pPr marL="742950" indent="-285750" eaLnBrk="0" hangingPunct="0">
              <a:defRPr kumimoji="1" sz="1600" b="1">
                <a:solidFill>
                  <a:schemeClr val="bg1"/>
                </a:solidFill>
                <a:latin typeface="Arial" charset="0"/>
                <a:ea typeface="ＭＳ Ｐゴシック" pitchFamily="50" charset="-128"/>
              </a:defRPr>
            </a:lvl2pPr>
            <a:lvl3pPr marL="1143000" indent="-228600" eaLnBrk="0" hangingPunct="0">
              <a:defRPr kumimoji="1" sz="1600" b="1">
                <a:solidFill>
                  <a:schemeClr val="bg1"/>
                </a:solidFill>
                <a:latin typeface="Arial" charset="0"/>
                <a:ea typeface="ＭＳ Ｐゴシック" pitchFamily="50" charset="-128"/>
              </a:defRPr>
            </a:lvl3pPr>
            <a:lvl4pPr marL="1600200" indent="-228600" eaLnBrk="0" hangingPunct="0">
              <a:defRPr kumimoji="1" sz="1600" b="1">
                <a:solidFill>
                  <a:schemeClr val="bg1"/>
                </a:solidFill>
                <a:latin typeface="Arial" charset="0"/>
                <a:ea typeface="ＭＳ Ｐゴシック" pitchFamily="50" charset="-128"/>
              </a:defRPr>
            </a:lvl4pPr>
            <a:lvl5pPr marL="2057400" indent="-228600" eaLnBrk="0" hangingPunct="0">
              <a:defRPr kumimoji="1" sz="1600" b="1">
                <a:solidFill>
                  <a:schemeClr val="bg1"/>
                </a:solidFill>
                <a:latin typeface="Arial" charset="0"/>
                <a:ea typeface="ＭＳ Ｐゴシック" pitchFamily="50" charset="-128"/>
              </a:defRPr>
            </a:lvl5pPr>
            <a:lvl6pPr marL="25146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6pPr>
            <a:lvl7pPr marL="29718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7pPr>
            <a:lvl8pPr marL="34290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8pPr>
            <a:lvl9pPr marL="38862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9pPr>
          </a:lstStyle>
          <a:p>
            <a:pPr algn="l" eaLnBrk="1" hangingPunct="1"/>
            <a:r>
              <a:rPr lang="ja-JP" altLang="en-US"/>
              <a:t>洗浄で汚れを除去できますが、既にアルマイト層まで侵されて孔が空いてしまっています。</a:t>
            </a:r>
          </a:p>
        </p:txBody>
      </p:sp>
      <p:sp>
        <p:nvSpPr>
          <p:cNvPr id="738312" name="Text Box 8"/>
          <p:cNvSpPr txBox="1">
            <a:spLocks noChangeArrowheads="1"/>
          </p:cNvSpPr>
          <p:nvPr/>
        </p:nvSpPr>
        <p:spPr bwMode="auto">
          <a:xfrm>
            <a:off x="381000" y="5410200"/>
            <a:ext cx="27432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0" algn="ctr">
                <a:solidFill>
                  <a:srgbClr val="000000"/>
                </a:solidFill>
                <a:miter lim="800000"/>
                <a:headEnd/>
                <a:tailEnd/>
              </a14:hiddenLine>
            </a:ext>
          </a:extLst>
        </p:spPr>
        <p:txBody>
          <a:bodyPr>
            <a:spAutoFit/>
          </a:bodyPr>
          <a:lstStyle>
            <a:lvl1pPr eaLnBrk="0" hangingPunct="0">
              <a:defRPr kumimoji="1" sz="1600" b="1">
                <a:solidFill>
                  <a:schemeClr val="bg1"/>
                </a:solidFill>
                <a:latin typeface="Arial" charset="0"/>
                <a:ea typeface="ＭＳ Ｐゴシック" pitchFamily="50" charset="-128"/>
              </a:defRPr>
            </a:lvl1pPr>
            <a:lvl2pPr marL="742950" indent="-285750" eaLnBrk="0" hangingPunct="0">
              <a:defRPr kumimoji="1" sz="1600" b="1">
                <a:solidFill>
                  <a:schemeClr val="bg1"/>
                </a:solidFill>
                <a:latin typeface="Arial" charset="0"/>
                <a:ea typeface="ＭＳ Ｐゴシック" pitchFamily="50" charset="-128"/>
              </a:defRPr>
            </a:lvl2pPr>
            <a:lvl3pPr marL="1143000" indent="-228600" eaLnBrk="0" hangingPunct="0">
              <a:defRPr kumimoji="1" sz="1600" b="1">
                <a:solidFill>
                  <a:schemeClr val="bg1"/>
                </a:solidFill>
                <a:latin typeface="Arial" charset="0"/>
                <a:ea typeface="ＭＳ Ｐゴシック" pitchFamily="50" charset="-128"/>
              </a:defRPr>
            </a:lvl3pPr>
            <a:lvl4pPr marL="1600200" indent="-228600" eaLnBrk="0" hangingPunct="0">
              <a:defRPr kumimoji="1" sz="1600" b="1">
                <a:solidFill>
                  <a:schemeClr val="bg1"/>
                </a:solidFill>
                <a:latin typeface="Arial" charset="0"/>
                <a:ea typeface="ＭＳ Ｐゴシック" pitchFamily="50" charset="-128"/>
              </a:defRPr>
            </a:lvl4pPr>
            <a:lvl5pPr marL="2057400" indent="-228600" eaLnBrk="0" hangingPunct="0">
              <a:defRPr kumimoji="1" sz="1600" b="1">
                <a:solidFill>
                  <a:schemeClr val="bg1"/>
                </a:solidFill>
                <a:latin typeface="Arial" charset="0"/>
                <a:ea typeface="ＭＳ Ｐゴシック" pitchFamily="50" charset="-128"/>
              </a:defRPr>
            </a:lvl5pPr>
            <a:lvl6pPr marL="25146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6pPr>
            <a:lvl7pPr marL="29718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7pPr>
            <a:lvl8pPr marL="34290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8pPr>
            <a:lvl9pPr marL="38862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9pPr>
          </a:lstStyle>
          <a:p>
            <a:pPr algn="l" eaLnBrk="1" hangingPunct="1"/>
            <a:r>
              <a:rPr lang="ja-JP" altLang="en-US"/>
              <a:t>通常の目線で見た場合、アルミの質感を取り戻しています。</a:t>
            </a:r>
          </a:p>
        </p:txBody>
      </p:sp>
      <p:sp>
        <p:nvSpPr>
          <p:cNvPr id="738313" name="Rectangle 9"/>
          <p:cNvSpPr>
            <a:spLocks noGrp="1" noChangeArrowheads="1"/>
          </p:cNvSpPr>
          <p:nvPr>
            <p:ph type="title"/>
          </p:nvPr>
        </p:nvSpPr>
        <p:spPr>
          <a:xfrm>
            <a:off x="0" y="3200400"/>
            <a:ext cx="4191000" cy="1143000"/>
          </a:xfrm>
          <a:noFill/>
        </p:spPr>
        <p:txBody>
          <a:bodyPr/>
          <a:lstStyle/>
          <a:p>
            <a:pPr eaLnBrk="1" hangingPunct="1"/>
            <a:r>
              <a:rPr lang="ja-JP" altLang="en-US" sz="3200">
                <a:solidFill>
                  <a:schemeClr val="bg1"/>
                </a:solidFill>
                <a:ea typeface="ＭＳ Ｐゴシック" pitchFamily="50" charset="-128"/>
              </a:rPr>
              <a:t>アルミの末期の電蝕</a:t>
            </a:r>
          </a:p>
        </p:txBody>
      </p:sp>
      <p:sp>
        <p:nvSpPr>
          <p:cNvPr id="44039" name="Rectangle 10"/>
          <p:cNvSpPr>
            <a:spLocks noChangeArrowheads="1"/>
          </p:cNvSpPr>
          <p:nvPr/>
        </p:nvSpPr>
        <p:spPr bwMode="auto">
          <a:xfrm>
            <a:off x="457200" y="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kumimoji="1" sz="1600" b="1">
                <a:solidFill>
                  <a:schemeClr val="bg1"/>
                </a:solidFill>
                <a:latin typeface="Arial" charset="0"/>
                <a:ea typeface="ＭＳ Ｐゴシック" pitchFamily="50" charset="-128"/>
              </a:defRPr>
            </a:lvl1pPr>
            <a:lvl2pPr marL="742950" indent="-285750" eaLnBrk="0" hangingPunct="0">
              <a:defRPr kumimoji="1" sz="1600" b="1">
                <a:solidFill>
                  <a:schemeClr val="bg1"/>
                </a:solidFill>
                <a:latin typeface="Arial" charset="0"/>
                <a:ea typeface="ＭＳ Ｐゴシック" pitchFamily="50" charset="-128"/>
              </a:defRPr>
            </a:lvl2pPr>
            <a:lvl3pPr marL="1143000" indent="-228600" eaLnBrk="0" hangingPunct="0">
              <a:defRPr kumimoji="1" sz="1600" b="1">
                <a:solidFill>
                  <a:schemeClr val="bg1"/>
                </a:solidFill>
                <a:latin typeface="Arial" charset="0"/>
                <a:ea typeface="ＭＳ Ｐゴシック" pitchFamily="50" charset="-128"/>
              </a:defRPr>
            </a:lvl3pPr>
            <a:lvl4pPr marL="1600200" indent="-228600" eaLnBrk="0" hangingPunct="0">
              <a:defRPr kumimoji="1" sz="1600" b="1">
                <a:solidFill>
                  <a:schemeClr val="bg1"/>
                </a:solidFill>
                <a:latin typeface="Arial" charset="0"/>
                <a:ea typeface="ＭＳ Ｐゴシック" pitchFamily="50" charset="-128"/>
              </a:defRPr>
            </a:lvl4pPr>
            <a:lvl5pPr marL="2057400" indent="-228600" eaLnBrk="0" hangingPunct="0">
              <a:defRPr kumimoji="1" sz="1600" b="1">
                <a:solidFill>
                  <a:schemeClr val="bg1"/>
                </a:solidFill>
                <a:latin typeface="Arial" charset="0"/>
                <a:ea typeface="ＭＳ Ｐゴシック" pitchFamily="50" charset="-128"/>
              </a:defRPr>
            </a:lvl5pPr>
            <a:lvl6pPr marL="25146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6pPr>
            <a:lvl7pPr marL="29718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7pPr>
            <a:lvl8pPr marL="34290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8pPr>
            <a:lvl9pPr marL="38862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9pPr>
          </a:lstStyle>
          <a:p>
            <a:pPr eaLnBrk="1" hangingPunct="1">
              <a:spcBef>
                <a:spcPct val="0"/>
              </a:spcBef>
            </a:pPr>
            <a:r>
              <a:rPr kumimoji="0" lang="ja-JP" altLang="en-US" sz="4400" b="0" dirty="0"/>
              <a:t>アルミクリーナー（</a:t>
            </a:r>
            <a:r>
              <a:rPr kumimoji="0" lang="en-US" altLang="ja-JP" sz="4400" b="0" dirty="0"/>
              <a:t>AS-101</a:t>
            </a:r>
            <a:r>
              <a:rPr kumimoji="0" lang="ja-JP" altLang="en-US" sz="4400" b="0" dirty="0"/>
              <a:t>）</a:t>
            </a:r>
          </a:p>
        </p:txBody>
      </p:sp>
      <p:grpSp>
        <p:nvGrpSpPr>
          <p:cNvPr id="2" name="Group 2"/>
          <p:cNvGrpSpPr>
            <a:grpSpLocks/>
          </p:cNvGrpSpPr>
          <p:nvPr/>
        </p:nvGrpSpPr>
        <p:grpSpPr bwMode="auto">
          <a:xfrm>
            <a:off x="3200400" y="1143000"/>
            <a:ext cx="5943600" cy="4800600"/>
            <a:chOff x="2016" y="720"/>
            <a:chExt cx="3744" cy="3024"/>
          </a:xfrm>
        </p:grpSpPr>
        <p:pic>
          <p:nvPicPr>
            <p:cNvPr id="44041" name="Picture 3" descr="アルミ重度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16" y="720"/>
              <a:ext cx="3744" cy="3024"/>
            </a:xfrm>
            <a:prstGeom prst="rect">
              <a:avLst/>
            </a:prstGeom>
            <a:noFill/>
            <a:ln w="28575">
              <a:solidFill>
                <a:srgbClr val="0099FF"/>
              </a:solidFill>
              <a:miter lim="800000"/>
              <a:headEnd/>
              <a:tailEnd/>
            </a:ln>
            <a:extLst>
              <a:ext uri="{909E8E84-426E-40DD-AFC4-6F175D3DCCD1}">
                <a14:hiddenFill xmlns:a14="http://schemas.microsoft.com/office/drawing/2010/main">
                  <a:solidFill>
                    <a:srgbClr val="FFFFFF"/>
                  </a:solidFill>
                </a14:hiddenFill>
              </a:ext>
            </a:extLst>
          </p:spPr>
        </p:pic>
        <p:sp>
          <p:nvSpPr>
            <p:cNvPr id="44042" name="Oval 4"/>
            <p:cNvSpPr>
              <a:spLocks noChangeArrowheads="1"/>
            </p:cNvSpPr>
            <p:nvPr/>
          </p:nvSpPr>
          <p:spPr bwMode="auto">
            <a:xfrm>
              <a:off x="2880" y="1248"/>
              <a:ext cx="2112" cy="2352"/>
            </a:xfrm>
            <a:prstGeom prst="ellipse">
              <a:avLst/>
            </a:prstGeom>
            <a:noFill/>
            <a:ln w="28575" algn="ctr">
              <a:solidFill>
                <a:schemeClr val="bg1"/>
              </a:solidFill>
              <a:prstDash val="dash"/>
              <a:round/>
              <a:headEnd/>
              <a:tailEnd/>
            </a:ln>
            <a:extLst>
              <a:ext uri="{909E8E84-426E-40DD-AFC4-6F175D3DCCD1}">
                <a14:hiddenFill xmlns:a14="http://schemas.microsoft.com/office/drawing/2010/main">
                  <a:solidFill>
                    <a:srgbClr val="FFFFFF"/>
                  </a:solidFill>
                </a14:hiddenFill>
              </a:ext>
            </a:extLst>
          </p:spPr>
          <p:txBody>
            <a:bodyPr anchor="ctr">
              <a:spAutoFit/>
            </a:bodyPr>
            <a:lstStyle>
              <a:lvl1pPr eaLnBrk="0" hangingPunct="0">
                <a:defRPr kumimoji="1" sz="1600" b="1">
                  <a:solidFill>
                    <a:schemeClr val="bg1"/>
                  </a:solidFill>
                  <a:latin typeface="Arial" charset="0"/>
                  <a:ea typeface="ＭＳ Ｐゴシック" pitchFamily="50" charset="-128"/>
                </a:defRPr>
              </a:lvl1pPr>
              <a:lvl2pPr marL="742950" indent="-285750" eaLnBrk="0" hangingPunct="0">
                <a:defRPr kumimoji="1" sz="1600" b="1">
                  <a:solidFill>
                    <a:schemeClr val="bg1"/>
                  </a:solidFill>
                  <a:latin typeface="Arial" charset="0"/>
                  <a:ea typeface="ＭＳ Ｐゴシック" pitchFamily="50" charset="-128"/>
                </a:defRPr>
              </a:lvl2pPr>
              <a:lvl3pPr marL="1143000" indent="-228600" eaLnBrk="0" hangingPunct="0">
                <a:defRPr kumimoji="1" sz="1600" b="1">
                  <a:solidFill>
                    <a:schemeClr val="bg1"/>
                  </a:solidFill>
                  <a:latin typeface="Arial" charset="0"/>
                  <a:ea typeface="ＭＳ Ｐゴシック" pitchFamily="50" charset="-128"/>
                </a:defRPr>
              </a:lvl3pPr>
              <a:lvl4pPr marL="1600200" indent="-228600" eaLnBrk="0" hangingPunct="0">
                <a:defRPr kumimoji="1" sz="1600" b="1">
                  <a:solidFill>
                    <a:schemeClr val="bg1"/>
                  </a:solidFill>
                  <a:latin typeface="Arial" charset="0"/>
                  <a:ea typeface="ＭＳ Ｐゴシック" pitchFamily="50" charset="-128"/>
                </a:defRPr>
              </a:lvl4pPr>
              <a:lvl5pPr marL="2057400" indent="-228600" eaLnBrk="0" hangingPunct="0">
                <a:defRPr kumimoji="1" sz="1600" b="1">
                  <a:solidFill>
                    <a:schemeClr val="bg1"/>
                  </a:solidFill>
                  <a:latin typeface="Arial" charset="0"/>
                  <a:ea typeface="ＭＳ Ｐゴシック" pitchFamily="50" charset="-128"/>
                </a:defRPr>
              </a:lvl5pPr>
              <a:lvl6pPr marL="25146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6pPr>
              <a:lvl7pPr marL="29718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7pPr>
              <a:lvl8pPr marL="34290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8pPr>
              <a:lvl9pPr marL="38862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9pPr>
            </a:lstStyle>
            <a:p>
              <a:pPr eaLnBrk="1" hangingPunct="1"/>
              <a:endParaRPr lang="ja-JP" altLang="en-US"/>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38313"/>
                                        </p:tgtEl>
                                        <p:attrNameLst>
                                          <p:attrName>style.visibility</p:attrName>
                                        </p:attrNameLst>
                                      </p:cBhvr>
                                      <p:to>
                                        <p:strVal val="visible"/>
                                      </p:to>
                                    </p:set>
                                    <p:animEffect transition="in" filter="fade">
                                      <p:cBhvr>
                                        <p:cTn id="7" dur="500"/>
                                        <p:tgtEl>
                                          <p:spTgt spid="7383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38311"/>
                                        </p:tgtEl>
                                        <p:attrNameLst>
                                          <p:attrName>style.visibility</p:attrName>
                                        </p:attrNameLst>
                                      </p:cBhvr>
                                      <p:to>
                                        <p:strVal val="visible"/>
                                      </p:to>
                                    </p:set>
                                    <p:animEffect transition="in" filter="fade">
                                      <p:cBhvr>
                                        <p:cTn id="10" dur="500"/>
                                        <p:tgtEl>
                                          <p:spTgt spid="738311"/>
                                        </p:tgtEl>
                                      </p:cBhvr>
                                    </p:animEffect>
                                  </p:childTnLst>
                                </p:cTn>
                              </p:par>
                              <p:par>
                                <p:cTn id="11" presetID="10" presetClass="entr" presetSubtype="0" fill="hold" nodeType="withEffect">
                                  <p:stCondLst>
                                    <p:cond delay="0"/>
                                  </p:stCondLst>
                                  <p:childTnLst>
                                    <p:set>
                                      <p:cBhvr>
                                        <p:cTn id="12" dur="1" fill="hold">
                                          <p:stCondLst>
                                            <p:cond delay="0"/>
                                          </p:stCondLst>
                                        </p:cTn>
                                        <p:tgtEl>
                                          <p:spTgt spid="738309"/>
                                        </p:tgtEl>
                                        <p:attrNameLst>
                                          <p:attrName>style.visibility</p:attrName>
                                        </p:attrNameLst>
                                      </p:cBhvr>
                                      <p:to>
                                        <p:strVal val="visible"/>
                                      </p:to>
                                    </p:set>
                                    <p:animEffect transition="in" filter="fade">
                                      <p:cBhvr>
                                        <p:cTn id="13" dur="500"/>
                                        <p:tgtEl>
                                          <p:spTgt spid="73830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38310"/>
                                        </p:tgtEl>
                                        <p:attrNameLst>
                                          <p:attrName>style.visibility</p:attrName>
                                        </p:attrNameLst>
                                      </p:cBhvr>
                                      <p:to>
                                        <p:strVal val="visible"/>
                                      </p:to>
                                    </p:set>
                                    <p:animEffect transition="in" filter="fade">
                                      <p:cBhvr>
                                        <p:cTn id="16" dur="500"/>
                                        <p:tgtEl>
                                          <p:spTgt spid="738310"/>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3" presetClass="entr" presetSubtype="16"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p:cTn id="21" dur="500" fill="hold"/>
                                        <p:tgtEl>
                                          <p:spTgt spid="2"/>
                                        </p:tgtEl>
                                        <p:attrNameLst>
                                          <p:attrName>ppt_w</p:attrName>
                                        </p:attrNameLst>
                                      </p:cBhvr>
                                      <p:tavLst>
                                        <p:tav tm="0">
                                          <p:val>
                                            <p:fltVal val="0"/>
                                          </p:val>
                                        </p:tav>
                                        <p:tav tm="100000">
                                          <p:val>
                                            <p:strVal val="#ppt_w"/>
                                          </p:val>
                                        </p:tav>
                                      </p:tavLst>
                                    </p:anim>
                                    <p:anim calcmode="lin" valueType="num">
                                      <p:cBhvr>
                                        <p:cTn id="22" dur="500" fill="hold"/>
                                        <p:tgtEl>
                                          <p:spTgt spid="2"/>
                                        </p:tgtEl>
                                        <p:attrNameLst>
                                          <p:attrName>ppt_h</p:attrName>
                                        </p:attrNameLst>
                                      </p:cBhvr>
                                      <p:tavLst>
                                        <p:tav tm="0">
                                          <p:val>
                                            <p:fltVal val="0"/>
                                          </p:val>
                                        </p:tav>
                                        <p:tav tm="100000">
                                          <p:val>
                                            <p:strVal val="#ppt_h"/>
                                          </p:val>
                                        </p:tav>
                                      </p:tavLst>
                                    </p:anim>
                                  </p:childTnLst>
                                </p:cTn>
                              </p:par>
                              <p:par>
                                <p:cTn id="23" presetID="3" presetClass="emph" presetSubtype="2" fill="hold" grpId="1" nodeType="withEffect">
                                  <p:stCondLst>
                                    <p:cond delay="0"/>
                                  </p:stCondLst>
                                  <p:childTnLst>
                                    <p:animClr clrSpc="rgb" dir="cw">
                                      <p:cBhvr override="childStyle">
                                        <p:cTn id="24" dur="500" fill="hold"/>
                                        <p:tgtEl>
                                          <p:spTgt spid="738311"/>
                                        </p:tgtEl>
                                        <p:attrNameLst>
                                          <p:attrName>style.color</p:attrName>
                                        </p:attrNameLst>
                                      </p:cBhvr>
                                      <p:to>
                                        <a:srgbClr val="99CCFF"/>
                                      </p:to>
                                    </p:animClr>
                                  </p:childTnLst>
                                </p:cTn>
                              </p:par>
                              <p:par>
                                <p:cTn id="25" presetID="23" presetClass="entr" presetSubtype="16" fill="hold" grpId="0" nodeType="withEffect">
                                  <p:stCondLst>
                                    <p:cond delay="0"/>
                                  </p:stCondLst>
                                  <p:childTnLst>
                                    <p:set>
                                      <p:cBhvr>
                                        <p:cTn id="26" dur="1" fill="hold">
                                          <p:stCondLst>
                                            <p:cond delay="0"/>
                                          </p:stCondLst>
                                        </p:cTn>
                                        <p:tgtEl>
                                          <p:spTgt spid="738312"/>
                                        </p:tgtEl>
                                        <p:attrNameLst>
                                          <p:attrName>style.visibility</p:attrName>
                                        </p:attrNameLst>
                                      </p:cBhvr>
                                      <p:to>
                                        <p:strVal val="visible"/>
                                      </p:to>
                                    </p:set>
                                    <p:anim calcmode="lin" valueType="num">
                                      <p:cBhvr>
                                        <p:cTn id="27" dur="500" fill="hold"/>
                                        <p:tgtEl>
                                          <p:spTgt spid="738312"/>
                                        </p:tgtEl>
                                        <p:attrNameLst>
                                          <p:attrName>ppt_w</p:attrName>
                                        </p:attrNameLst>
                                      </p:cBhvr>
                                      <p:tavLst>
                                        <p:tav tm="0">
                                          <p:val>
                                            <p:fltVal val="0"/>
                                          </p:val>
                                        </p:tav>
                                        <p:tav tm="100000">
                                          <p:val>
                                            <p:strVal val="#ppt_w"/>
                                          </p:val>
                                        </p:tav>
                                      </p:tavLst>
                                    </p:anim>
                                    <p:anim calcmode="lin" valueType="num">
                                      <p:cBhvr>
                                        <p:cTn id="28" dur="500" fill="hold"/>
                                        <p:tgtEl>
                                          <p:spTgt spid="738312"/>
                                        </p:tgtEl>
                                        <p:attrNameLst>
                                          <p:attrName>ppt_h</p:attrName>
                                        </p:attrNameLst>
                                      </p:cBhvr>
                                      <p:tavLst>
                                        <p:tav tm="0">
                                          <p:val>
                                            <p:fltVal val="0"/>
                                          </p:val>
                                        </p:tav>
                                        <p:tav tm="100000">
                                          <p:val>
                                            <p:strVal val="#ppt_h"/>
                                          </p:val>
                                        </p:tav>
                                      </p:tavLst>
                                    </p:anim>
                                  </p:childTnLst>
                                </p:cTn>
                              </p:par>
                              <p:par>
                                <p:cTn id="29" presetID="10" presetClass="exit" presetSubtype="0" fill="hold" grpId="1" nodeType="withEffect">
                                  <p:stCondLst>
                                    <p:cond delay="0"/>
                                  </p:stCondLst>
                                  <p:childTnLst>
                                    <p:animEffect transition="out" filter="fade">
                                      <p:cBhvr>
                                        <p:cTn id="30" dur="500"/>
                                        <p:tgtEl>
                                          <p:spTgt spid="738313"/>
                                        </p:tgtEl>
                                      </p:cBhvr>
                                    </p:animEffect>
                                    <p:set>
                                      <p:cBhvr>
                                        <p:cTn id="31" dur="1" fill="hold">
                                          <p:stCondLst>
                                            <p:cond delay="499"/>
                                          </p:stCondLst>
                                        </p:cTn>
                                        <p:tgtEl>
                                          <p:spTgt spid="738313"/>
                                        </p:tgtEl>
                                        <p:attrNameLst>
                                          <p:attrName>style.visibility</p:attrName>
                                        </p:attrNameLst>
                                      </p:cBhvr>
                                      <p:to>
                                        <p:strVal val="hidden"/>
                                      </p:to>
                                    </p:set>
                                  </p:childTnLst>
                                </p:cTn>
                              </p:par>
                              <p:par>
                                <p:cTn id="32" presetID="10" presetClass="exit" presetSubtype="0" fill="hold" grpId="1" nodeType="withEffect">
                                  <p:stCondLst>
                                    <p:cond delay="0"/>
                                  </p:stCondLst>
                                  <p:childTnLst>
                                    <p:animEffect transition="out" filter="fade">
                                      <p:cBhvr>
                                        <p:cTn id="33" dur="500"/>
                                        <p:tgtEl>
                                          <p:spTgt spid="738310"/>
                                        </p:tgtEl>
                                      </p:cBhvr>
                                    </p:animEffect>
                                    <p:set>
                                      <p:cBhvr>
                                        <p:cTn id="34" dur="1" fill="hold">
                                          <p:stCondLst>
                                            <p:cond delay="499"/>
                                          </p:stCondLst>
                                        </p:cTn>
                                        <p:tgtEl>
                                          <p:spTgt spid="7383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8310" grpId="0" animBg="1"/>
      <p:bldP spid="738310" grpId="1" animBg="1"/>
      <p:bldP spid="738311" grpId="0"/>
      <p:bldP spid="738311" grpId="1"/>
      <p:bldP spid="738312" grpId="0"/>
      <p:bldP spid="738313" grpId="0"/>
      <p:bldP spid="738313" grpId="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86" y="1143000"/>
            <a:ext cx="4193117" cy="3144838"/>
          </a:xfrm>
          <a:prstGeom prst="rect">
            <a:avLst/>
          </a:prstGeom>
          <a:ln w="28575">
            <a:solidFill>
              <a:srgbClr val="3399FF"/>
            </a:solidFill>
          </a:ln>
        </p:spPr>
      </p:pic>
      <p:sp>
        <p:nvSpPr>
          <p:cNvPr id="740357" name="Text Box 5"/>
          <p:cNvSpPr txBox="1">
            <a:spLocks noChangeArrowheads="1"/>
          </p:cNvSpPr>
          <p:nvPr/>
        </p:nvSpPr>
        <p:spPr bwMode="auto">
          <a:xfrm>
            <a:off x="914400" y="4419600"/>
            <a:ext cx="230505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0" algn="ctr">
                <a:solidFill>
                  <a:srgbClr val="000000"/>
                </a:solidFill>
                <a:miter lim="800000"/>
                <a:headEnd/>
                <a:tailEnd/>
              </a14:hiddenLine>
            </a:ext>
          </a:extLst>
        </p:spPr>
        <p:txBody>
          <a:bodyPr>
            <a:spAutoFit/>
          </a:bodyPr>
          <a:lstStyle>
            <a:lvl1pPr eaLnBrk="0" hangingPunct="0">
              <a:defRPr kumimoji="1" sz="1600" b="1">
                <a:solidFill>
                  <a:schemeClr val="bg1"/>
                </a:solidFill>
                <a:latin typeface="Arial" charset="0"/>
                <a:ea typeface="ＭＳ Ｐゴシック" pitchFamily="50" charset="-128"/>
              </a:defRPr>
            </a:lvl1pPr>
            <a:lvl2pPr marL="742950" indent="-285750" eaLnBrk="0" hangingPunct="0">
              <a:defRPr kumimoji="1" sz="1600" b="1">
                <a:solidFill>
                  <a:schemeClr val="bg1"/>
                </a:solidFill>
                <a:latin typeface="Arial" charset="0"/>
                <a:ea typeface="ＭＳ Ｐゴシック" pitchFamily="50" charset="-128"/>
              </a:defRPr>
            </a:lvl2pPr>
            <a:lvl3pPr marL="1143000" indent="-228600" eaLnBrk="0" hangingPunct="0">
              <a:defRPr kumimoji="1" sz="1600" b="1">
                <a:solidFill>
                  <a:schemeClr val="bg1"/>
                </a:solidFill>
                <a:latin typeface="Arial" charset="0"/>
                <a:ea typeface="ＭＳ Ｐゴシック" pitchFamily="50" charset="-128"/>
              </a:defRPr>
            </a:lvl3pPr>
            <a:lvl4pPr marL="1600200" indent="-228600" eaLnBrk="0" hangingPunct="0">
              <a:defRPr kumimoji="1" sz="1600" b="1">
                <a:solidFill>
                  <a:schemeClr val="bg1"/>
                </a:solidFill>
                <a:latin typeface="Arial" charset="0"/>
                <a:ea typeface="ＭＳ Ｐゴシック" pitchFamily="50" charset="-128"/>
              </a:defRPr>
            </a:lvl4pPr>
            <a:lvl5pPr marL="2057400" indent="-228600" eaLnBrk="0" hangingPunct="0">
              <a:defRPr kumimoji="1" sz="1600" b="1">
                <a:solidFill>
                  <a:schemeClr val="bg1"/>
                </a:solidFill>
                <a:latin typeface="Arial" charset="0"/>
                <a:ea typeface="ＭＳ Ｐゴシック" pitchFamily="50" charset="-128"/>
              </a:defRPr>
            </a:lvl5pPr>
            <a:lvl6pPr marL="25146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6pPr>
            <a:lvl7pPr marL="29718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7pPr>
            <a:lvl8pPr marL="34290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8pPr>
            <a:lvl9pPr marL="38862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9pPr>
          </a:lstStyle>
          <a:p>
            <a:pPr eaLnBrk="1" hangingPunct="1"/>
            <a:r>
              <a:rPr lang="ja-JP" altLang="en-US" sz="4000">
                <a:solidFill>
                  <a:srgbClr val="FFFFFF"/>
                </a:solidFill>
                <a:latin typeface="Times New Roman" pitchFamily="18" charset="0"/>
              </a:rPr>
              <a:t>施工前</a:t>
            </a:r>
          </a:p>
        </p:txBody>
      </p:sp>
      <p:sp>
        <p:nvSpPr>
          <p:cNvPr id="740358" name="Text Box 6"/>
          <p:cNvSpPr txBox="1">
            <a:spLocks noChangeArrowheads="1"/>
          </p:cNvSpPr>
          <p:nvPr/>
        </p:nvSpPr>
        <p:spPr bwMode="auto">
          <a:xfrm>
            <a:off x="5010150" y="5867400"/>
            <a:ext cx="230505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0" algn="ctr">
                <a:solidFill>
                  <a:srgbClr val="000000"/>
                </a:solidFill>
                <a:miter lim="800000"/>
                <a:headEnd/>
                <a:tailEnd/>
              </a14:hiddenLine>
            </a:ext>
          </a:extLst>
        </p:spPr>
        <p:txBody>
          <a:bodyPr>
            <a:spAutoFit/>
          </a:bodyPr>
          <a:lstStyle>
            <a:lvl1pPr eaLnBrk="0" hangingPunct="0">
              <a:defRPr kumimoji="1" sz="1600" b="1">
                <a:solidFill>
                  <a:schemeClr val="bg1"/>
                </a:solidFill>
                <a:latin typeface="Arial" charset="0"/>
                <a:ea typeface="ＭＳ Ｐゴシック" pitchFamily="50" charset="-128"/>
              </a:defRPr>
            </a:lvl1pPr>
            <a:lvl2pPr marL="742950" indent="-285750" eaLnBrk="0" hangingPunct="0">
              <a:defRPr kumimoji="1" sz="1600" b="1">
                <a:solidFill>
                  <a:schemeClr val="bg1"/>
                </a:solidFill>
                <a:latin typeface="Arial" charset="0"/>
                <a:ea typeface="ＭＳ Ｐゴシック" pitchFamily="50" charset="-128"/>
              </a:defRPr>
            </a:lvl2pPr>
            <a:lvl3pPr marL="1143000" indent="-228600" eaLnBrk="0" hangingPunct="0">
              <a:defRPr kumimoji="1" sz="1600" b="1">
                <a:solidFill>
                  <a:schemeClr val="bg1"/>
                </a:solidFill>
                <a:latin typeface="Arial" charset="0"/>
                <a:ea typeface="ＭＳ Ｐゴシック" pitchFamily="50" charset="-128"/>
              </a:defRPr>
            </a:lvl3pPr>
            <a:lvl4pPr marL="1600200" indent="-228600" eaLnBrk="0" hangingPunct="0">
              <a:defRPr kumimoji="1" sz="1600" b="1">
                <a:solidFill>
                  <a:schemeClr val="bg1"/>
                </a:solidFill>
                <a:latin typeface="Arial" charset="0"/>
                <a:ea typeface="ＭＳ Ｐゴシック" pitchFamily="50" charset="-128"/>
              </a:defRPr>
            </a:lvl4pPr>
            <a:lvl5pPr marL="2057400" indent="-228600" eaLnBrk="0" hangingPunct="0">
              <a:defRPr kumimoji="1" sz="1600" b="1">
                <a:solidFill>
                  <a:schemeClr val="bg1"/>
                </a:solidFill>
                <a:latin typeface="Arial" charset="0"/>
                <a:ea typeface="ＭＳ Ｐゴシック" pitchFamily="50" charset="-128"/>
              </a:defRPr>
            </a:lvl5pPr>
            <a:lvl6pPr marL="25146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6pPr>
            <a:lvl7pPr marL="29718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7pPr>
            <a:lvl8pPr marL="34290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8pPr>
            <a:lvl9pPr marL="38862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9pPr>
          </a:lstStyle>
          <a:p>
            <a:pPr eaLnBrk="1" hangingPunct="1"/>
            <a:r>
              <a:rPr lang="ja-JP" altLang="en-US" sz="4000">
                <a:solidFill>
                  <a:srgbClr val="FFFFFF"/>
                </a:solidFill>
                <a:latin typeface="Times New Roman" pitchFamily="18" charset="0"/>
              </a:rPr>
              <a:t>施工後</a:t>
            </a:r>
          </a:p>
        </p:txBody>
      </p:sp>
      <p:sp>
        <p:nvSpPr>
          <p:cNvPr id="8" name="Rectangle 10"/>
          <p:cNvSpPr>
            <a:spLocks noChangeArrowheads="1"/>
          </p:cNvSpPr>
          <p:nvPr/>
        </p:nvSpPr>
        <p:spPr bwMode="auto">
          <a:xfrm>
            <a:off x="457200" y="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kumimoji="1" sz="1600" b="1">
                <a:solidFill>
                  <a:schemeClr val="bg1"/>
                </a:solidFill>
                <a:latin typeface="Arial" charset="0"/>
                <a:ea typeface="ＭＳ Ｐゴシック" pitchFamily="50" charset="-128"/>
              </a:defRPr>
            </a:lvl1pPr>
            <a:lvl2pPr marL="742950" indent="-285750" eaLnBrk="0" hangingPunct="0">
              <a:defRPr kumimoji="1" sz="1600" b="1">
                <a:solidFill>
                  <a:schemeClr val="bg1"/>
                </a:solidFill>
                <a:latin typeface="Arial" charset="0"/>
                <a:ea typeface="ＭＳ Ｐゴシック" pitchFamily="50" charset="-128"/>
              </a:defRPr>
            </a:lvl2pPr>
            <a:lvl3pPr marL="1143000" indent="-228600" eaLnBrk="0" hangingPunct="0">
              <a:defRPr kumimoji="1" sz="1600" b="1">
                <a:solidFill>
                  <a:schemeClr val="bg1"/>
                </a:solidFill>
                <a:latin typeface="Arial" charset="0"/>
                <a:ea typeface="ＭＳ Ｐゴシック" pitchFamily="50" charset="-128"/>
              </a:defRPr>
            </a:lvl3pPr>
            <a:lvl4pPr marL="1600200" indent="-228600" eaLnBrk="0" hangingPunct="0">
              <a:defRPr kumimoji="1" sz="1600" b="1">
                <a:solidFill>
                  <a:schemeClr val="bg1"/>
                </a:solidFill>
                <a:latin typeface="Arial" charset="0"/>
                <a:ea typeface="ＭＳ Ｐゴシック" pitchFamily="50" charset="-128"/>
              </a:defRPr>
            </a:lvl4pPr>
            <a:lvl5pPr marL="2057400" indent="-228600" eaLnBrk="0" hangingPunct="0">
              <a:defRPr kumimoji="1" sz="1600" b="1">
                <a:solidFill>
                  <a:schemeClr val="bg1"/>
                </a:solidFill>
                <a:latin typeface="Arial" charset="0"/>
                <a:ea typeface="ＭＳ Ｐゴシック" pitchFamily="50" charset="-128"/>
              </a:defRPr>
            </a:lvl5pPr>
            <a:lvl6pPr marL="25146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6pPr>
            <a:lvl7pPr marL="29718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7pPr>
            <a:lvl8pPr marL="34290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8pPr>
            <a:lvl9pPr marL="38862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9pPr>
          </a:lstStyle>
          <a:p>
            <a:pPr eaLnBrk="1" hangingPunct="1">
              <a:spcBef>
                <a:spcPct val="0"/>
              </a:spcBef>
            </a:pPr>
            <a:r>
              <a:rPr kumimoji="0" lang="ja-JP" altLang="en-US" sz="4400" b="0" dirty="0">
                <a:solidFill>
                  <a:srgbClr val="FFFFFF"/>
                </a:solidFill>
              </a:rPr>
              <a:t>アルミクリーナー（</a:t>
            </a:r>
            <a:r>
              <a:rPr kumimoji="0" lang="en-US" altLang="ja-JP" sz="4400" b="0" dirty="0">
                <a:solidFill>
                  <a:srgbClr val="FFFFFF"/>
                </a:solidFill>
              </a:rPr>
              <a:t>AS-101</a:t>
            </a:r>
            <a:r>
              <a:rPr kumimoji="0" lang="ja-JP" altLang="en-US" sz="4400" b="0" dirty="0">
                <a:solidFill>
                  <a:srgbClr val="FFFFFF"/>
                </a:solidFill>
              </a:rPr>
              <a:t>）</a:t>
            </a:r>
          </a:p>
        </p:txBody>
      </p:sp>
      <p:pic>
        <p:nvPicPr>
          <p:cNvPr id="2" name="図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19450" y="1143000"/>
            <a:ext cx="5924550" cy="4802188"/>
          </a:xfrm>
          <a:prstGeom prst="rect">
            <a:avLst/>
          </a:prstGeom>
          <a:ln w="28575">
            <a:solidFill>
              <a:srgbClr val="3399FF"/>
            </a:solidFill>
          </a:ln>
        </p:spPr>
      </p:pic>
    </p:spTree>
    <p:extLst>
      <p:ext uri="{BB962C8B-B14F-4D97-AF65-F5344CB8AC3E}">
        <p14:creationId xmlns:p14="http://schemas.microsoft.com/office/powerpoint/2010/main" val="401027348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40357"/>
                                        </p:tgtEl>
                                        <p:attrNameLst>
                                          <p:attrName>style.visibility</p:attrName>
                                        </p:attrNameLst>
                                      </p:cBhvr>
                                      <p:to>
                                        <p:strVal val="visible"/>
                                      </p:to>
                                    </p:set>
                                    <p:animEffect transition="in" filter="fade">
                                      <p:cBhvr>
                                        <p:cTn id="7" dur="500"/>
                                        <p:tgtEl>
                                          <p:spTgt spid="740357"/>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3" presetClass="entr" presetSubtype="16"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p:cTn id="15" dur="500" fill="hold"/>
                                        <p:tgtEl>
                                          <p:spTgt spid="2"/>
                                        </p:tgtEl>
                                        <p:attrNameLst>
                                          <p:attrName>ppt_w</p:attrName>
                                        </p:attrNameLst>
                                      </p:cBhvr>
                                      <p:tavLst>
                                        <p:tav tm="0">
                                          <p:val>
                                            <p:fltVal val="0"/>
                                          </p:val>
                                        </p:tav>
                                        <p:tav tm="100000">
                                          <p:val>
                                            <p:strVal val="#ppt_w"/>
                                          </p:val>
                                        </p:tav>
                                      </p:tavLst>
                                    </p:anim>
                                    <p:anim calcmode="lin" valueType="num">
                                      <p:cBhvr>
                                        <p:cTn id="16" dur="500" fill="hold"/>
                                        <p:tgtEl>
                                          <p:spTgt spid="2"/>
                                        </p:tgtEl>
                                        <p:attrNameLst>
                                          <p:attrName>ppt_h</p:attrName>
                                        </p:attrNameLst>
                                      </p:cBhvr>
                                      <p:tavLst>
                                        <p:tav tm="0">
                                          <p:val>
                                            <p:fltVal val="0"/>
                                          </p:val>
                                        </p:tav>
                                        <p:tav tm="100000">
                                          <p:val>
                                            <p:strVal val="#ppt_h"/>
                                          </p:val>
                                        </p:tav>
                                      </p:tavLst>
                                    </p:anim>
                                  </p:childTnLst>
                                </p:cTn>
                              </p:par>
                              <p:par>
                                <p:cTn id="17" presetID="23" presetClass="entr" presetSubtype="16" fill="hold" grpId="0" nodeType="withEffect">
                                  <p:stCondLst>
                                    <p:cond delay="0"/>
                                  </p:stCondLst>
                                  <p:childTnLst>
                                    <p:set>
                                      <p:cBhvr>
                                        <p:cTn id="18" dur="1" fill="hold">
                                          <p:stCondLst>
                                            <p:cond delay="0"/>
                                          </p:stCondLst>
                                        </p:cTn>
                                        <p:tgtEl>
                                          <p:spTgt spid="740358"/>
                                        </p:tgtEl>
                                        <p:attrNameLst>
                                          <p:attrName>style.visibility</p:attrName>
                                        </p:attrNameLst>
                                      </p:cBhvr>
                                      <p:to>
                                        <p:strVal val="visible"/>
                                      </p:to>
                                    </p:set>
                                    <p:anim calcmode="lin" valueType="num">
                                      <p:cBhvr>
                                        <p:cTn id="19" dur="500" fill="hold"/>
                                        <p:tgtEl>
                                          <p:spTgt spid="740358"/>
                                        </p:tgtEl>
                                        <p:attrNameLst>
                                          <p:attrName>ppt_w</p:attrName>
                                        </p:attrNameLst>
                                      </p:cBhvr>
                                      <p:tavLst>
                                        <p:tav tm="0">
                                          <p:val>
                                            <p:fltVal val="0"/>
                                          </p:val>
                                        </p:tav>
                                        <p:tav tm="100000">
                                          <p:val>
                                            <p:strVal val="#ppt_w"/>
                                          </p:val>
                                        </p:tav>
                                      </p:tavLst>
                                    </p:anim>
                                    <p:anim calcmode="lin" valueType="num">
                                      <p:cBhvr>
                                        <p:cTn id="20" dur="500" fill="hold"/>
                                        <p:tgtEl>
                                          <p:spTgt spid="74035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0357" grpId="0"/>
      <p:bldP spid="740358"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0354" name="Picture 2" descr="Aluminum(Alumite Bronze) 05施工前"/>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43000"/>
            <a:ext cx="4191000" cy="3144838"/>
          </a:xfrm>
          <a:prstGeom prst="rect">
            <a:avLst/>
          </a:prstGeom>
          <a:noFill/>
          <a:ln w="28575">
            <a:solidFill>
              <a:srgbClr val="0099FF"/>
            </a:solidFill>
            <a:miter lim="800000"/>
            <a:headEnd/>
            <a:tailEnd/>
          </a:ln>
          <a:extLst>
            <a:ext uri="{909E8E84-426E-40DD-AFC4-6F175D3DCCD1}">
              <a14:hiddenFill xmlns:a14="http://schemas.microsoft.com/office/drawing/2010/main">
                <a:solidFill>
                  <a:srgbClr val="FFFFFF"/>
                </a:solidFill>
              </a14:hiddenFill>
            </a:ext>
          </a:extLst>
        </p:spPr>
      </p:pic>
      <p:pic>
        <p:nvPicPr>
          <p:cNvPr id="740356" name="Picture 4" descr="Aluminum(Alumite Bronze) 07施工後"/>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00400" y="1143000"/>
            <a:ext cx="5943600" cy="4802188"/>
          </a:xfrm>
          <a:prstGeom prst="rect">
            <a:avLst/>
          </a:prstGeom>
          <a:noFill/>
          <a:ln w="28575">
            <a:solidFill>
              <a:srgbClr val="0099FF"/>
            </a:solidFill>
            <a:miter lim="800000"/>
            <a:headEnd/>
            <a:tailEnd/>
          </a:ln>
          <a:extLst>
            <a:ext uri="{909E8E84-426E-40DD-AFC4-6F175D3DCCD1}">
              <a14:hiddenFill xmlns:a14="http://schemas.microsoft.com/office/drawing/2010/main">
                <a:solidFill>
                  <a:srgbClr val="FFFFFF"/>
                </a:solidFill>
              </a14:hiddenFill>
            </a:ext>
          </a:extLst>
        </p:spPr>
      </p:pic>
      <p:sp>
        <p:nvSpPr>
          <p:cNvPr id="740357" name="Text Box 5"/>
          <p:cNvSpPr txBox="1">
            <a:spLocks noChangeArrowheads="1"/>
          </p:cNvSpPr>
          <p:nvPr/>
        </p:nvSpPr>
        <p:spPr bwMode="auto">
          <a:xfrm>
            <a:off x="914400" y="4419600"/>
            <a:ext cx="230505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0" algn="ctr">
                <a:solidFill>
                  <a:srgbClr val="000000"/>
                </a:solidFill>
                <a:miter lim="800000"/>
                <a:headEnd/>
                <a:tailEnd/>
              </a14:hiddenLine>
            </a:ext>
          </a:extLst>
        </p:spPr>
        <p:txBody>
          <a:bodyPr>
            <a:spAutoFit/>
          </a:bodyPr>
          <a:lstStyle>
            <a:lvl1pPr eaLnBrk="0" hangingPunct="0">
              <a:defRPr kumimoji="1" sz="1600" b="1">
                <a:solidFill>
                  <a:schemeClr val="bg1"/>
                </a:solidFill>
                <a:latin typeface="Arial" charset="0"/>
                <a:ea typeface="ＭＳ Ｐゴシック" pitchFamily="50" charset="-128"/>
              </a:defRPr>
            </a:lvl1pPr>
            <a:lvl2pPr marL="742950" indent="-285750" eaLnBrk="0" hangingPunct="0">
              <a:defRPr kumimoji="1" sz="1600" b="1">
                <a:solidFill>
                  <a:schemeClr val="bg1"/>
                </a:solidFill>
                <a:latin typeface="Arial" charset="0"/>
                <a:ea typeface="ＭＳ Ｐゴシック" pitchFamily="50" charset="-128"/>
              </a:defRPr>
            </a:lvl2pPr>
            <a:lvl3pPr marL="1143000" indent="-228600" eaLnBrk="0" hangingPunct="0">
              <a:defRPr kumimoji="1" sz="1600" b="1">
                <a:solidFill>
                  <a:schemeClr val="bg1"/>
                </a:solidFill>
                <a:latin typeface="Arial" charset="0"/>
                <a:ea typeface="ＭＳ Ｐゴシック" pitchFamily="50" charset="-128"/>
              </a:defRPr>
            </a:lvl3pPr>
            <a:lvl4pPr marL="1600200" indent="-228600" eaLnBrk="0" hangingPunct="0">
              <a:defRPr kumimoji="1" sz="1600" b="1">
                <a:solidFill>
                  <a:schemeClr val="bg1"/>
                </a:solidFill>
                <a:latin typeface="Arial" charset="0"/>
                <a:ea typeface="ＭＳ Ｐゴシック" pitchFamily="50" charset="-128"/>
              </a:defRPr>
            </a:lvl4pPr>
            <a:lvl5pPr marL="2057400" indent="-228600" eaLnBrk="0" hangingPunct="0">
              <a:defRPr kumimoji="1" sz="1600" b="1">
                <a:solidFill>
                  <a:schemeClr val="bg1"/>
                </a:solidFill>
                <a:latin typeface="Arial" charset="0"/>
                <a:ea typeface="ＭＳ Ｐゴシック" pitchFamily="50" charset="-128"/>
              </a:defRPr>
            </a:lvl5pPr>
            <a:lvl6pPr marL="25146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6pPr>
            <a:lvl7pPr marL="29718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7pPr>
            <a:lvl8pPr marL="34290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8pPr>
            <a:lvl9pPr marL="38862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9pPr>
          </a:lstStyle>
          <a:p>
            <a:pPr eaLnBrk="1" hangingPunct="1"/>
            <a:r>
              <a:rPr lang="ja-JP" altLang="en-US" sz="4000">
                <a:solidFill>
                  <a:schemeClr val="hlink"/>
                </a:solidFill>
                <a:latin typeface="Times New Roman" pitchFamily="18" charset="0"/>
              </a:rPr>
              <a:t>施工前</a:t>
            </a:r>
          </a:p>
        </p:txBody>
      </p:sp>
      <p:sp>
        <p:nvSpPr>
          <p:cNvPr id="740358" name="Text Box 6"/>
          <p:cNvSpPr txBox="1">
            <a:spLocks noChangeArrowheads="1"/>
          </p:cNvSpPr>
          <p:nvPr/>
        </p:nvSpPr>
        <p:spPr bwMode="auto">
          <a:xfrm>
            <a:off x="5010150" y="5867400"/>
            <a:ext cx="230505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0" algn="ctr">
                <a:solidFill>
                  <a:srgbClr val="000000"/>
                </a:solidFill>
                <a:miter lim="800000"/>
                <a:headEnd/>
                <a:tailEnd/>
              </a14:hiddenLine>
            </a:ext>
          </a:extLst>
        </p:spPr>
        <p:txBody>
          <a:bodyPr>
            <a:spAutoFit/>
          </a:bodyPr>
          <a:lstStyle>
            <a:lvl1pPr eaLnBrk="0" hangingPunct="0">
              <a:defRPr kumimoji="1" sz="1600" b="1">
                <a:solidFill>
                  <a:schemeClr val="bg1"/>
                </a:solidFill>
                <a:latin typeface="Arial" charset="0"/>
                <a:ea typeface="ＭＳ Ｐゴシック" pitchFamily="50" charset="-128"/>
              </a:defRPr>
            </a:lvl1pPr>
            <a:lvl2pPr marL="742950" indent="-285750" eaLnBrk="0" hangingPunct="0">
              <a:defRPr kumimoji="1" sz="1600" b="1">
                <a:solidFill>
                  <a:schemeClr val="bg1"/>
                </a:solidFill>
                <a:latin typeface="Arial" charset="0"/>
                <a:ea typeface="ＭＳ Ｐゴシック" pitchFamily="50" charset="-128"/>
              </a:defRPr>
            </a:lvl2pPr>
            <a:lvl3pPr marL="1143000" indent="-228600" eaLnBrk="0" hangingPunct="0">
              <a:defRPr kumimoji="1" sz="1600" b="1">
                <a:solidFill>
                  <a:schemeClr val="bg1"/>
                </a:solidFill>
                <a:latin typeface="Arial" charset="0"/>
                <a:ea typeface="ＭＳ Ｐゴシック" pitchFamily="50" charset="-128"/>
              </a:defRPr>
            </a:lvl3pPr>
            <a:lvl4pPr marL="1600200" indent="-228600" eaLnBrk="0" hangingPunct="0">
              <a:defRPr kumimoji="1" sz="1600" b="1">
                <a:solidFill>
                  <a:schemeClr val="bg1"/>
                </a:solidFill>
                <a:latin typeface="Arial" charset="0"/>
                <a:ea typeface="ＭＳ Ｐゴシック" pitchFamily="50" charset="-128"/>
              </a:defRPr>
            </a:lvl4pPr>
            <a:lvl5pPr marL="2057400" indent="-228600" eaLnBrk="0" hangingPunct="0">
              <a:defRPr kumimoji="1" sz="1600" b="1">
                <a:solidFill>
                  <a:schemeClr val="bg1"/>
                </a:solidFill>
                <a:latin typeface="Arial" charset="0"/>
                <a:ea typeface="ＭＳ Ｐゴシック" pitchFamily="50" charset="-128"/>
              </a:defRPr>
            </a:lvl5pPr>
            <a:lvl6pPr marL="25146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6pPr>
            <a:lvl7pPr marL="29718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7pPr>
            <a:lvl8pPr marL="34290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8pPr>
            <a:lvl9pPr marL="38862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9pPr>
          </a:lstStyle>
          <a:p>
            <a:pPr eaLnBrk="1" hangingPunct="1"/>
            <a:r>
              <a:rPr lang="ja-JP" altLang="en-US" sz="4000">
                <a:latin typeface="Times New Roman" pitchFamily="18" charset="0"/>
              </a:rPr>
              <a:t>施工後</a:t>
            </a:r>
          </a:p>
        </p:txBody>
      </p:sp>
      <p:sp>
        <p:nvSpPr>
          <p:cNvPr id="8" name="Rectangle 10"/>
          <p:cNvSpPr>
            <a:spLocks noChangeArrowheads="1"/>
          </p:cNvSpPr>
          <p:nvPr/>
        </p:nvSpPr>
        <p:spPr bwMode="auto">
          <a:xfrm>
            <a:off x="457200" y="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kumimoji="1" sz="1600" b="1">
                <a:solidFill>
                  <a:schemeClr val="bg1"/>
                </a:solidFill>
                <a:latin typeface="Arial" charset="0"/>
                <a:ea typeface="ＭＳ Ｐゴシック" pitchFamily="50" charset="-128"/>
              </a:defRPr>
            </a:lvl1pPr>
            <a:lvl2pPr marL="742950" indent="-285750" eaLnBrk="0" hangingPunct="0">
              <a:defRPr kumimoji="1" sz="1600" b="1">
                <a:solidFill>
                  <a:schemeClr val="bg1"/>
                </a:solidFill>
                <a:latin typeface="Arial" charset="0"/>
                <a:ea typeface="ＭＳ Ｐゴシック" pitchFamily="50" charset="-128"/>
              </a:defRPr>
            </a:lvl2pPr>
            <a:lvl3pPr marL="1143000" indent="-228600" eaLnBrk="0" hangingPunct="0">
              <a:defRPr kumimoji="1" sz="1600" b="1">
                <a:solidFill>
                  <a:schemeClr val="bg1"/>
                </a:solidFill>
                <a:latin typeface="Arial" charset="0"/>
                <a:ea typeface="ＭＳ Ｐゴシック" pitchFamily="50" charset="-128"/>
              </a:defRPr>
            </a:lvl3pPr>
            <a:lvl4pPr marL="1600200" indent="-228600" eaLnBrk="0" hangingPunct="0">
              <a:defRPr kumimoji="1" sz="1600" b="1">
                <a:solidFill>
                  <a:schemeClr val="bg1"/>
                </a:solidFill>
                <a:latin typeface="Arial" charset="0"/>
                <a:ea typeface="ＭＳ Ｐゴシック" pitchFamily="50" charset="-128"/>
              </a:defRPr>
            </a:lvl4pPr>
            <a:lvl5pPr marL="2057400" indent="-228600" eaLnBrk="0" hangingPunct="0">
              <a:defRPr kumimoji="1" sz="1600" b="1">
                <a:solidFill>
                  <a:schemeClr val="bg1"/>
                </a:solidFill>
                <a:latin typeface="Arial" charset="0"/>
                <a:ea typeface="ＭＳ Ｐゴシック" pitchFamily="50" charset="-128"/>
              </a:defRPr>
            </a:lvl5pPr>
            <a:lvl6pPr marL="25146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6pPr>
            <a:lvl7pPr marL="29718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7pPr>
            <a:lvl8pPr marL="34290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8pPr>
            <a:lvl9pPr marL="38862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9pPr>
          </a:lstStyle>
          <a:p>
            <a:pPr eaLnBrk="1" hangingPunct="1">
              <a:spcBef>
                <a:spcPct val="0"/>
              </a:spcBef>
            </a:pPr>
            <a:r>
              <a:rPr kumimoji="0" lang="ja-JP" altLang="en-US" sz="4400" b="0" dirty="0"/>
              <a:t>アルミクリーナー（</a:t>
            </a:r>
            <a:r>
              <a:rPr kumimoji="0" lang="en-US" altLang="ja-JP" sz="4400" b="0" dirty="0"/>
              <a:t>AS-101</a:t>
            </a:r>
            <a:r>
              <a:rPr kumimoji="0" lang="ja-JP" altLang="en-US" sz="4400" b="0" dirty="0"/>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40357"/>
                                        </p:tgtEl>
                                        <p:attrNameLst>
                                          <p:attrName>style.visibility</p:attrName>
                                        </p:attrNameLst>
                                      </p:cBhvr>
                                      <p:to>
                                        <p:strVal val="visible"/>
                                      </p:to>
                                    </p:set>
                                    <p:animEffect transition="in" filter="fade">
                                      <p:cBhvr>
                                        <p:cTn id="7" dur="500"/>
                                        <p:tgtEl>
                                          <p:spTgt spid="740357"/>
                                        </p:tgtEl>
                                      </p:cBhvr>
                                    </p:animEffect>
                                  </p:childTnLst>
                                </p:cTn>
                              </p:par>
                              <p:par>
                                <p:cTn id="8" presetID="10" presetClass="entr" presetSubtype="0" fill="hold" nodeType="withEffect">
                                  <p:stCondLst>
                                    <p:cond delay="0"/>
                                  </p:stCondLst>
                                  <p:childTnLst>
                                    <p:set>
                                      <p:cBhvr>
                                        <p:cTn id="9" dur="1" fill="hold">
                                          <p:stCondLst>
                                            <p:cond delay="0"/>
                                          </p:stCondLst>
                                        </p:cTn>
                                        <p:tgtEl>
                                          <p:spTgt spid="740354"/>
                                        </p:tgtEl>
                                        <p:attrNameLst>
                                          <p:attrName>style.visibility</p:attrName>
                                        </p:attrNameLst>
                                      </p:cBhvr>
                                      <p:to>
                                        <p:strVal val="visible"/>
                                      </p:to>
                                    </p:set>
                                    <p:animEffect transition="in" filter="fade">
                                      <p:cBhvr>
                                        <p:cTn id="10" dur="500"/>
                                        <p:tgtEl>
                                          <p:spTgt spid="740354"/>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16" fill="hold" nodeType="clickEffect">
                                  <p:stCondLst>
                                    <p:cond delay="0"/>
                                  </p:stCondLst>
                                  <p:childTnLst>
                                    <p:set>
                                      <p:cBhvr>
                                        <p:cTn id="14" dur="1" fill="hold">
                                          <p:stCondLst>
                                            <p:cond delay="0"/>
                                          </p:stCondLst>
                                        </p:cTn>
                                        <p:tgtEl>
                                          <p:spTgt spid="740356"/>
                                        </p:tgtEl>
                                        <p:attrNameLst>
                                          <p:attrName>style.visibility</p:attrName>
                                        </p:attrNameLst>
                                      </p:cBhvr>
                                      <p:to>
                                        <p:strVal val="visible"/>
                                      </p:to>
                                    </p:set>
                                    <p:anim calcmode="lin" valueType="num">
                                      <p:cBhvr>
                                        <p:cTn id="15" dur="500" fill="hold"/>
                                        <p:tgtEl>
                                          <p:spTgt spid="740356"/>
                                        </p:tgtEl>
                                        <p:attrNameLst>
                                          <p:attrName>ppt_w</p:attrName>
                                        </p:attrNameLst>
                                      </p:cBhvr>
                                      <p:tavLst>
                                        <p:tav tm="0">
                                          <p:val>
                                            <p:fltVal val="0"/>
                                          </p:val>
                                        </p:tav>
                                        <p:tav tm="100000">
                                          <p:val>
                                            <p:strVal val="#ppt_w"/>
                                          </p:val>
                                        </p:tav>
                                      </p:tavLst>
                                    </p:anim>
                                    <p:anim calcmode="lin" valueType="num">
                                      <p:cBhvr>
                                        <p:cTn id="16" dur="500" fill="hold"/>
                                        <p:tgtEl>
                                          <p:spTgt spid="740356"/>
                                        </p:tgtEl>
                                        <p:attrNameLst>
                                          <p:attrName>ppt_h</p:attrName>
                                        </p:attrNameLst>
                                      </p:cBhvr>
                                      <p:tavLst>
                                        <p:tav tm="0">
                                          <p:val>
                                            <p:fltVal val="0"/>
                                          </p:val>
                                        </p:tav>
                                        <p:tav tm="100000">
                                          <p:val>
                                            <p:strVal val="#ppt_h"/>
                                          </p:val>
                                        </p:tav>
                                      </p:tavLst>
                                    </p:anim>
                                  </p:childTnLst>
                                </p:cTn>
                              </p:par>
                              <p:par>
                                <p:cTn id="17" presetID="23" presetClass="entr" presetSubtype="16" fill="hold" grpId="0" nodeType="withEffect">
                                  <p:stCondLst>
                                    <p:cond delay="0"/>
                                  </p:stCondLst>
                                  <p:childTnLst>
                                    <p:set>
                                      <p:cBhvr>
                                        <p:cTn id="18" dur="1" fill="hold">
                                          <p:stCondLst>
                                            <p:cond delay="0"/>
                                          </p:stCondLst>
                                        </p:cTn>
                                        <p:tgtEl>
                                          <p:spTgt spid="740358"/>
                                        </p:tgtEl>
                                        <p:attrNameLst>
                                          <p:attrName>style.visibility</p:attrName>
                                        </p:attrNameLst>
                                      </p:cBhvr>
                                      <p:to>
                                        <p:strVal val="visible"/>
                                      </p:to>
                                    </p:set>
                                    <p:anim calcmode="lin" valueType="num">
                                      <p:cBhvr>
                                        <p:cTn id="19" dur="500" fill="hold"/>
                                        <p:tgtEl>
                                          <p:spTgt spid="740358"/>
                                        </p:tgtEl>
                                        <p:attrNameLst>
                                          <p:attrName>ppt_w</p:attrName>
                                        </p:attrNameLst>
                                      </p:cBhvr>
                                      <p:tavLst>
                                        <p:tav tm="0">
                                          <p:val>
                                            <p:fltVal val="0"/>
                                          </p:val>
                                        </p:tav>
                                        <p:tav tm="100000">
                                          <p:val>
                                            <p:strVal val="#ppt_w"/>
                                          </p:val>
                                        </p:tav>
                                      </p:tavLst>
                                    </p:anim>
                                    <p:anim calcmode="lin" valueType="num">
                                      <p:cBhvr>
                                        <p:cTn id="20" dur="500" fill="hold"/>
                                        <p:tgtEl>
                                          <p:spTgt spid="74035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0357" grpId="0"/>
      <p:bldP spid="740358" grpId="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952" y="1143000"/>
            <a:ext cx="4197909" cy="3135313"/>
          </a:xfrm>
          <a:prstGeom prst="rect">
            <a:avLst/>
          </a:prstGeom>
          <a:ln w="28575">
            <a:solidFill>
              <a:srgbClr val="3399FF"/>
            </a:solidFill>
          </a:ln>
        </p:spPr>
      </p:pic>
      <p:sp>
        <p:nvSpPr>
          <p:cNvPr id="740355" name="Rectangle 3"/>
          <p:cNvSpPr>
            <a:spLocks noGrp="1" noChangeArrowheads="1"/>
          </p:cNvSpPr>
          <p:nvPr>
            <p:ph type="title"/>
          </p:nvPr>
        </p:nvSpPr>
        <p:spPr>
          <a:xfrm>
            <a:off x="457200" y="0"/>
            <a:ext cx="8229600" cy="1143000"/>
          </a:xfrm>
          <a:noFill/>
        </p:spPr>
        <p:txBody>
          <a:bodyPr/>
          <a:lstStyle/>
          <a:p>
            <a:pPr eaLnBrk="1" hangingPunct="1"/>
            <a:r>
              <a:rPr lang="ja-JP" altLang="en-US" dirty="0">
                <a:solidFill>
                  <a:schemeClr val="bg1"/>
                </a:solidFill>
                <a:ea typeface="ＭＳ Ｐゴシック" pitchFamily="50" charset="-128"/>
              </a:rPr>
              <a:t>アルミクリーナー（</a:t>
            </a:r>
            <a:r>
              <a:rPr lang="en-US" altLang="ja-JP" dirty="0">
                <a:solidFill>
                  <a:schemeClr val="bg1"/>
                </a:solidFill>
                <a:ea typeface="ＭＳ Ｐゴシック" pitchFamily="50" charset="-128"/>
              </a:rPr>
              <a:t>AS-101</a:t>
            </a:r>
            <a:r>
              <a:rPr lang="ja-JP" altLang="en-US" dirty="0">
                <a:solidFill>
                  <a:schemeClr val="bg1"/>
                </a:solidFill>
                <a:ea typeface="ＭＳ Ｐゴシック" pitchFamily="50" charset="-128"/>
              </a:rPr>
              <a:t>）</a:t>
            </a:r>
          </a:p>
        </p:txBody>
      </p:sp>
      <p:sp>
        <p:nvSpPr>
          <p:cNvPr id="740357" name="Text Box 5"/>
          <p:cNvSpPr txBox="1">
            <a:spLocks noChangeArrowheads="1"/>
          </p:cNvSpPr>
          <p:nvPr/>
        </p:nvSpPr>
        <p:spPr bwMode="auto">
          <a:xfrm>
            <a:off x="914400" y="4419600"/>
            <a:ext cx="230505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0" algn="ctr">
                <a:solidFill>
                  <a:srgbClr val="000000"/>
                </a:solidFill>
                <a:miter lim="800000"/>
                <a:headEnd/>
                <a:tailEnd/>
              </a14:hiddenLine>
            </a:ext>
          </a:extLst>
        </p:spPr>
        <p:txBody>
          <a:bodyPr>
            <a:spAutoFit/>
          </a:bodyPr>
          <a:lstStyle>
            <a:lvl1pPr eaLnBrk="0" hangingPunct="0">
              <a:defRPr kumimoji="1" sz="1600" b="1">
                <a:solidFill>
                  <a:schemeClr val="bg1"/>
                </a:solidFill>
                <a:latin typeface="Arial" charset="0"/>
                <a:ea typeface="ＭＳ Ｐゴシック" pitchFamily="50" charset="-128"/>
              </a:defRPr>
            </a:lvl1pPr>
            <a:lvl2pPr marL="742950" indent="-285750" eaLnBrk="0" hangingPunct="0">
              <a:defRPr kumimoji="1" sz="1600" b="1">
                <a:solidFill>
                  <a:schemeClr val="bg1"/>
                </a:solidFill>
                <a:latin typeface="Arial" charset="0"/>
                <a:ea typeface="ＭＳ Ｐゴシック" pitchFamily="50" charset="-128"/>
              </a:defRPr>
            </a:lvl2pPr>
            <a:lvl3pPr marL="1143000" indent="-228600" eaLnBrk="0" hangingPunct="0">
              <a:defRPr kumimoji="1" sz="1600" b="1">
                <a:solidFill>
                  <a:schemeClr val="bg1"/>
                </a:solidFill>
                <a:latin typeface="Arial" charset="0"/>
                <a:ea typeface="ＭＳ Ｐゴシック" pitchFamily="50" charset="-128"/>
              </a:defRPr>
            </a:lvl3pPr>
            <a:lvl4pPr marL="1600200" indent="-228600" eaLnBrk="0" hangingPunct="0">
              <a:defRPr kumimoji="1" sz="1600" b="1">
                <a:solidFill>
                  <a:schemeClr val="bg1"/>
                </a:solidFill>
                <a:latin typeface="Arial" charset="0"/>
                <a:ea typeface="ＭＳ Ｐゴシック" pitchFamily="50" charset="-128"/>
              </a:defRPr>
            </a:lvl4pPr>
            <a:lvl5pPr marL="2057400" indent="-228600" eaLnBrk="0" hangingPunct="0">
              <a:defRPr kumimoji="1" sz="1600" b="1">
                <a:solidFill>
                  <a:schemeClr val="bg1"/>
                </a:solidFill>
                <a:latin typeface="Arial" charset="0"/>
                <a:ea typeface="ＭＳ Ｐゴシック" pitchFamily="50" charset="-128"/>
              </a:defRPr>
            </a:lvl5pPr>
            <a:lvl6pPr marL="25146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6pPr>
            <a:lvl7pPr marL="29718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7pPr>
            <a:lvl8pPr marL="34290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8pPr>
            <a:lvl9pPr marL="38862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9pPr>
          </a:lstStyle>
          <a:p>
            <a:pPr eaLnBrk="1" hangingPunct="1"/>
            <a:r>
              <a:rPr lang="ja-JP" altLang="en-US" sz="4000">
                <a:solidFill>
                  <a:srgbClr val="FFFFFF"/>
                </a:solidFill>
                <a:latin typeface="Times New Roman" pitchFamily="18" charset="0"/>
              </a:rPr>
              <a:t>施工前</a:t>
            </a:r>
          </a:p>
        </p:txBody>
      </p:sp>
      <p:sp>
        <p:nvSpPr>
          <p:cNvPr id="740358" name="Text Box 6"/>
          <p:cNvSpPr txBox="1">
            <a:spLocks noChangeArrowheads="1"/>
          </p:cNvSpPr>
          <p:nvPr/>
        </p:nvSpPr>
        <p:spPr bwMode="auto">
          <a:xfrm>
            <a:off x="5010150" y="5867400"/>
            <a:ext cx="230505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0" algn="ctr">
                <a:solidFill>
                  <a:srgbClr val="000000"/>
                </a:solidFill>
                <a:miter lim="800000"/>
                <a:headEnd/>
                <a:tailEnd/>
              </a14:hiddenLine>
            </a:ext>
          </a:extLst>
        </p:spPr>
        <p:txBody>
          <a:bodyPr>
            <a:spAutoFit/>
          </a:bodyPr>
          <a:lstStyle>
            <a:lvl1pPr eaLnBrk="0" hangingPunct="0">
              <a:defRPr kumimoji="1" sz="1600" b="1">
                <a:solidFill>
                  <a:schemeClr val="bg1"/>
                </a:solidFill>
                <a:latin typeface="Arial" charset="0"/>
                <a:ea typeface="ＭＳ Ｐゴシック" pitchFamily="50" charset="-128"/>
              </a:defRPr>
            </a:lvl1pPr>
            <a:lvl2pPr marL="742950" indent="-285750" eaLnBrk="0" hangingPunct="0">
              <a:defRPr kumimoji="1" sz="1600" b="1">
                <a:solidFill>
                  <a:schemeClr val="bg1"/>
                </a:solidFill>
                <a:latin typeface="Arial" charset="0"/>
                <a:ea typeface="ＭＳ Ｐゴシック" pitchFamily="50" charset="-128"/>
              </a:defRPr>
            </a:lvl2pPr>
            <a:lvl3pPr marL="1143000" indent="-228600" eaLnBrk="0" hangingPunct="0">
              <a:defRPr kumimoji="1" sz="1600" b="1">
                <a:solidFill>
                  <a:schemeClr val="bg1"/>
                </a:solidFill>
                <a:latin typeface="Arial" charset="0"/>
                <a:ea typeface="ＭＳ Ｐゴシック" pitchFamily="50" charset="-128"/>
              </a:defRPr>
            </a:lvl3pPr>
            <a:lvl4pPr marL="1600200" indent="-228600" eaLnBrk="0" hangingPunct="0">
              <a:defRPr kumimoji="1" sz="1600" b="1">
                <a:solidFill>
                  <a:schemeClr val="bg1"/>
                </a:solidFill>
                <a:latin typeface="Arial" charset="0"/>
                <a:ea typeface="ＭＳ Ｐゴシック" pitchFamily="50" charset="-128"/>
              </a:defRPr>
            </a:lvl4pPr>
            <a:lvl5pPr marL="2057400" indent="-228600" eaLnBrk="0" hangingPunct="0">
              <a:defRPr kumimoji="1" sz="1600" b="1">
                <a:solidFill>
                  <a:schemeClr val="bg1"/>
                </a:solidFill>
                <a:latin typeface="Arial" charset="0"/>
                <a:ea typeface="ＭＳ Ｐゴシック" pitchFamily="50" charset="-128"/>
              </a:defRPr>
            </a:lvl5pPr>
            <a:lvl6pPr marL="25146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6pPr>
            <a:lvl7pPr marL="29718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7pPr>
            <a:lvl8pPr marL="34290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8pPr>
            <a:lvl9pPr marL="38862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9pPr>
          </a:lstStyle>
          <a:p>
            <a:pPr eaLnBrk="1" hangingPunct="1"/>
            <a:r>
              <a:rPr lang="ja-JP" altLang="en-US" sz="4000" dirty="0">
                <a:solidFill>
                  <a:srgbClr val="FFFFFF"/>
                </a:solidFill>
                <a:latin typeface="Times New Roman" pitchFamily="18" charset="0"/>
              </a:rPr>
              <a:t>施工中</a:t>
            </a:r>
          </a:p>
        </p:txBody>
      </p:sp>
      <p:pic>
        <p:nvPicPr>
          <p:cNvPr id="2" name="図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00399" y="1143000"/>
            <a:ext cx="5928575" cy="4572000"/>
          </a:xfrm>
          <a:prstGeom prst="rect">
            <a:avLst/>
          </a:prstGeom>
          <a:ln w="28575">
            <a:solidFill>
              <a:srgbClr val="3399FF"/>
            </a:solidFill>
          </a:ln>
        </p:spPr>
      </p:pic>
      <p:pic>
        <p:nvPicPr>
          <p:cNvPr id="10" name="図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00399" y="1162050"/>
            <a:ext cx="5928575" cy="4552950"/>
          </a:xfrm>
          <a:prstGeom prst="rect">
            <a:avLst/>
          </a:prstGeom>
          <a:ln w="28575">
            <a:solidFill>
              <a:srgbClr val="3399FF"/>
            </a:solidFill>
          </a:ln>
        </p:spPr>
      </p:pic>
    </p:spTree>
    <p:extLst>
      <p:ext uri="{BB962C8B-B14F-4D97-AF65-F5344CB8AC3E}">
        <p14:creationId xmlns:p14="http://schemas.microsoft.com/office/powerpoint/2010/main" val="151677950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40357"/>
                                        </p:tgtEl>
                                        <p:attrNameLst>
                                          <p:attrName>style.visibility</p:attrName>
                                        </p:attrNameLst>
                                      </p:cBhvr>
                                      <p:to>
                                        <p:strVal val="visible"/>
                                      </p:to>
                                    </p:set>
                                    <p:animEffect transition="in" filter="fade">
                                      <p:cBhvr>
                                        <p:cTn id="7" dur="500"/>
                                        <p:tgtEl>
                                          <p:spTgt spid="740357"/>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740358"/>
                                        </p:tgtEl>
                                        <p:attrNameLst>
                                          <p:attrName>style.visibility</p:attrName>
                                        </p:attrNameLst>
                                      </p:cBhvr>
                                      <p:to>
                                        <p:strVal val="visible"/>
                                      </p:to>
                                    </p:set>
                                    <p:animEffect transition="in" filter="fade">
                                      <p:cBhvr>
                                        <p:cTn id="18" dur="500"/>
                                        <p:tgtEl>
                                          <p:spTgt spid="74035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0357" grpId="0"/>
      <p:bldP spid="740358" grpId="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Text Box 2"/>
          <p:cNvSpPr txBox="1">
            <a:spLocks noChangeArrowheads="1"/>
          </p:cNvSpPr>
          <p:nvPr/>
        </p:nvSpPr>
        <p:spPr bwMode="auto">
          <a:xfrm>
            <a:off x="304800" y="260350"/>
            <a:ext cx="88392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r>
              <a:rPr lang="ja-JP" altLang="en-US" sz="4400">
                <a:latin typeface="ＭＳ Ｐゴシック" pitchFamily="50" charset="-128"/>
              </a:rPr>
              <a:t>施工例：当社工場で洗浄し現場搬入</a:t>
            </a:r>
          </a:p>
        </p:txBody>
      </p:sp>
      <p:pic>
        <p:nvPicPr>
          <p:cNvPr id="242691" name="Picture 3" descr="ASあべのﾏﾙｼｪ01面格子施工前"/>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8888" y="1341438"/>
            <a:ext cx="6502400" cy="4876800"/>
          </a:xfrm>
          <a:prstGeom prst="rect">
            <a:avLst/>
          </a:prstGeom>
          <a:noFill/>
          <a:ln w="38100">
            <a:solidFill>
              <a:srgbClr val="3399FF"/>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bg>
      <p:bgPr>
        <a:gradFill rotWithShape="0">
          <a:gsLst>
            <a:gs pos="65000">
              <a:schemeClr val="bg1">
                <a:lumMod val="50000"/>
              </a:schemeClr>
            </a:gs>
            <a:gs pos="100000">
              <a:schemeClr val="bg1"/>
            </a:gs>
          </a:gsLst>
          <a:lin ang="2700000" scaled="1"/>
        </a:gradFill>
        <a:effectLst/>
      </p:bgPr>
    </p:bg>
    <p:spTree>
      <p:nvGrpSpPr>
        <p:cNvPr id="1" name=""/>
        <p:cNvGrpSpPr/>
        <p:nvPr/>
      </p:nvGrpSpPr>
      <p:grpSpPr>
        <a:xfrm>
          <a:off x="0" y="0"/>
          <a:ext cx="0" cy="0"/>
          <a:chOff x="0" y="0"/>
          <a:chExt cx="0" cy="0"/>
        </a:xfrm>
      </p:grpSpPr>
      <p:sp>
        <p:nvSpPr>
          <p:cNvPr id="187395" name="Rectangle 2"/>
          <p:cNvSpPr>
            <a:spLocks noGrp="1" noChangeArrowheads="1"/>
          </p:cNvSpPr>
          <p:nvPr>
            <p:ph type="title" idx="4294967295"/>
          </p:nvPr>
        </p:nvSpPr>
        <p:spPr>
          <a:xfrm>
            <a:off x="457200" y="76200"/>
            <a:ext cx="8229600" cy="1143000"/>
          </a:xfrm>
          <a:noFill/>
        </p:spPr>
        <p:txBody>
          <a:bodyPr/>
          <a:lstStyle/>
          <a:p>
            <a:pPr eaLnBrk="1" hangingPunct="1"/>
            <a:r>
              <a:rPr lang="ja-JP" altLang="en-US" dirty="0">
                <a:solidFill>
                  <a:schemeClr val="bg1"/>
                </a:solidFill>
                <a:ea typeface="ＭＳ Ｐゴシック" pitchFamily="50" charset="-128"/>
              </a:rPr>
              <a:t>ビアンコートＭ（</a:t>
            </a:r>
            <a:r>
              <a:rPr lang="en-US" altLang="ja-JP" dirty="0">
                <a:solidFill>
                  <a:schemeClr val="bg1"/>
                </a:solidFill>
                <a:latin typeface="ＭＳ Ｐゴシック" panose="020B0600070205080204" pitchFamily="50" charset="-128"/>
                <a:ea typeface="ＭＳ Ｐゴシック" panose="020B0600070205080204" pitchFamily="50" charset="-128"/>
              </a:rPr>
              <a:t>Metal</a:t>
            </a:r>
            <a:r>
              <a:rPr lang="ja-JP" altLang="en-US" dirty="0">
                <a:solidFill>
                  <a:schemeClr val="bg1"/>
                </a:solidFill>
                <a:ea typeface="ＭＳ Ｐゴシック" pitchFamily="50" charset="-128"/>
              </a:rPr>
              <a:t>）</a:t>
            </a:r>
          </a:p>
        </p:txBody>
      </p:sp>
      <p:sp>
        <p:nvSpPr>
          <p:cNvPr id="6" name="正方形/長方形 5"/>
          <p:cNvSpPr/>
          <p:nvPr/>
        </p:nvSpPr>
        <p:spPr>
          <a:xfrm>
            <a:off x="1104900" y="1066800"/>
            <a:ext cx="6934200" cy="646331"/>
          </a:xfrm>
          <a:prstGeom prst="rect">
            <a:avLst/>
          </a:prstGeom>
        </p:spPr>
        <p:txBody>
          <a:bodyPr wrap="square">
            <a:spAutoFit/>
          </a:bodyPr>
          <a:lstStyle/>
          <a:p>
            <a:r>
              <a:rPr lang="en-US" altLang="ja-JP" sz="3600" dirty="0">
                <a:solidFill>
                  <a:srgbClr val="FFFF00"/>
                </a:solidFill>
              </a:rPr>
              <a:t>SAY GOODBYE to PAINT</a:t>
            </a:r>
            <a:endParaRPr lang="ja-JP" altLang="en-US" sz="3600" dirty="0">
              <a:solidFill>
                <a:srgbClr val="FFFF00"/>
              </a:solidFill>
            </a:endParaRPr>
          </a:p>
        </p:txBody>
      </p:sp>
      <p:sp>
        <p:nvSpPr>
          <p:cNvPr id="7" name="Rectangle 3"/>
          <p:cNvSpPr txBox="1">
            <a:spLocks noChangeArrowheads="1"/>
          </p:cNvSpPr>
          <p:nvPr/>
        </p:nvSpPr>
        <p:spPr>
          <a:xfrm>
            <a:off x="228600" y="1752600"/>
            <a:ext cx="5943600" cy="4495800"/>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eaLnBrk="1" hangingPunct="1">
              <a:lnSpc>
                <a:spcPct val="80000"/>
              </a:lnSpc>
            </a:pPr>
            <a:r>
              <a:rPr kumimoji="0" lang="ja-JP" altLang="en-US" sz="2400" b="0" kern="0" dirty="0">
                <a:solidFill>
                  <a:srgbClr val="FFFFFF"/>
                </a:solidFill>
                <a:ea typeface="ＭＳ Ｐゴシック" pitchFamily="50" charset="-128"/>
              </a:rPr>
              <a:t>対象</a:t>
            </a:r>
            <a:r>
              <a:rPr kumimoji="0" lang="en-US" altLang="ja-JP" sz="2400" b="0" kern="0" dirty="0">
                <a:solidFill>
                  <a:srgbClr val="FFFFFF"/>
                </a:solidFill>
                <a:ea typeface="ＭＳ Ｐゴシック" pitchFamily="50" charset="-128"/>
              </a:rPr>
              <a:t>:</a:t>
            </a:r>
          </a:p>
          <a:p>
            <a:pPr lvl="1" eaLnBrk="1" hangingPunct="1">
              <a:lnSpc>
                <a:spcPct val="80000"/>
              </a:lnSpc>
            </a:pPr>
            <a:r>
              <a:rPr kumimoji="0" lang="ja-JP" altLang="en-US" sz="2000" b="0" kern="0" dirty="0">
                <a:solidFill>
                  <a:srgbClr val="FFFFFF"/>
                </a:solidFill>
              </a:rPr>
              <a:t>着色アルミサッシュ専用</a:t>
            </a:r>
          </a:p>
          <a:p>
            <a:pPr lvl="1" eaLnBrk="1" hangingPunct="1">
              <a:lnSpc>
                <a:spcPct val="80000"/>
              </a:lnSpc>
              <a:buFontTx/>
              <a:buNone/>
            </a:pPr>
            <a:endParaRPr kumimoji="0" lang="ja-JP" altLang="en-US" sz="2000" b="0" kern="0" dirty="0">
              <a:solidFill>
                <a:srgbClr val="FFFFFF"/>
              </a:solidFill>
            </a:endParaRPr>
          </a:p>
          <a:p>
            <a:pPr eaLnBrk="1" hangingPunct="1">
              <a:lnSpc>
                <a:spcPct val="80000"/>
              </a:lnSpc>
            </a:pPr>
            <a:r>
              <a:rPr kumimoji="0" lang="ja-JP" altLang="en-US" sz="2400" b="0" kern="0" dirty="0">
                <a:solidFill>
                  <a:srgbClr val="FFFFFF"/>
                </a:solidFill>
                <a:ea typeface="ＭＳ Ｐゴシック" pitchFamily="50" charset="-128"/>
              </a:rPr>
              <a:t>特長：</a:t>
            </a:r>
          </a:p>
          <a:p>
            <a:pPr lvl="1" eaLnBrk="1" hangingPunct="1">
              <a:lnSpc>
                <a:spcPct val="80000"/>
              </a:lnSpc>
            </a:pPr>
            <a:r>
              <a:rPr kumimoji="0" lang="ja-JP" altLang="en-US" sz="2000" b="0" kern="0" dirty="0">
                <a:solidFill>
                  <a:srgbClr val="FFFFFF"/>
                </a:solidFill>
              </a:rPr>
              <a:t>無機＝ガラス形成塗料</a:t>
            </a:r>
            <a:endParaRPr kumimoji="0" lang="en-US" altLang="ja-JP" sz="2000" b="0" kern="0" dirty="0">
              <a:solidFill>
                <a:srgbClr val="FFFFFF"/>
              </a:solidFill>
            </a:endParaRPr>
          </a:p>
          <a:p>
            <a:pPr lvl="1" eaLnBrk="1" hangingPunct="1">
              <a:lnSpc>
                <a:spcPct val="80000"/>
              </a:lnSpc>
            </a:pPr>
            <a:r>
              <a:rPr kumimoji="0" lang="ja-JP" altLang="en-US" sz="2000" b="0" kern="0" dirty="0">
                <a:solidFill>
                  <a:srgbClr val="FFFFFF"/>
                </a:solidFill>
              </a:rPr>
              <a:t>高密着性</a:t>
            </a:r>
            <a:endParaRPr kumimoji="0" lang="en-US" altLang="ja-JP" sz="2000" b="0" kern="0" dirty="0">
              <a:solidFill>
                <a:srgbClr val="FFFFFF"/>
              </a:solidFill>
            </a:endParaRPr>
          </a:p>
          <a:p>
            <a:pPr lvl="1" eaLnBrk="1" hangingPunct="1">
              <a:lnSpc>
                <a:spcPct val="80000"/>
              </a:lnSpc>
            </a:pPr>
            <a:r>
              <a:rPr kumimoji="0" lang="ja-JP" altLang="en-US" sz="2000" b="0" kern="0" dirty="0">
                <a:solidFill>
                  <a:srgbClr val="FFFFFF"/>
                </a:solidFill>
              </a:rPr>
              <a:t>高耐候性</a:t>
            </a:r>
            <a:endParaRPr kumimoji="0" lang="en-US" altLang="ja-JP" sz="2000" b="0" kern="0" dirty="0">
              <a:solidFill>
                <a:srgbClr val="FFFFFF"/>
              </a:solidFill>
            </a:endParaRPr>
          </a:p>
          <a:p>
            <a:pPr lvl="1" eaLnBrk="1" hangingPunct="1">
              <a:lnSpc>
                <a:spcPct val="80000"/>
              </a:lnSpc>
            </a:pPr>
            <a:r>
              <a:rPr kumimoji="0" lang="ja-JP" altLang="en-US" sz="2000" b="0" kern="0" dirty="0">
                <a:solidFill>
                  <a:srgbClr val="FFFFFF"/>
                </a:solidFill>
              </a:rPr>
              <a:t>高防傷性</a:t>
            </a:r>
            <a:endParaRPr kumimoji="0" lang="en-US" altLang="ja-JP" sz="2000" b="0" kern="0" dirty="0">
              <a:solidFill>
                <a:srgbClr val="FFFFFF"/>
              </a:solidFill>
            </a:endParaRPr>
          </a:p>
          <a:p>
            <a:pPr lvl="1" eaLnBrk="1" hangingPunct="1">
              <a:lnSpc>
                <a:spcPct val="80000"/>
              </a:lnSpc>
            </a:pPr>
            <a:r>
              <a:rPr kumimoji="0" lang="ja-JP" altLang="en-US" sz="2000" b="0" kern="0" dirty="0">
                <a:solidFill>
                  <a:srgbClr val="FFFFFF"/>
                </a:solidFill>
              </a:rPr>
              <a:t>高防汚性</a:t>
            </a:r>
            <a:endParaRPr kumimoji="0" lang="en-US" altLang="ja-JP" sz="2000" b="0" kern="0" dirty="0">
              <a:solidFill>
                <a:srgbClr val="FFFFFF"/>
              </a:solidFill>
            </a:endParaRPr>
          </a:p>
          <a:p>
            <a:pPr lvl="1" eaLnBrk="1" hangingPunct="1">
              <a:lnSpc>
                <a:spcPct val="80000"/>
              </a:lnSpc>
            </a:pPr>
            <a:r>
              <a:rPr kumimoji="0" lang="ja-JP" altLang="en-US" sz="2000" b="0" kern="0" dirty="0">
                <a:solidFill>
                  <a:srgbClr val="FFFFFF"/>
                </a:solidFill>
              </a:rPr>
              <a:t>良好な施工性</a:t>
            </a:r>
            <a:endParaRPr kumimoji="0" lang="en-US" altLang="ja-JP" sz="2000" b="0" kern="0" dirty="0">
              <a:solidFill>
                <a:srgbClr val="FFFFFF"/>
              </a:solidFill>
            </a:endParaRPr>
          </a:p>
          <a:p>
            <a:pPr lvl="1" eaLnBrk="1" hangingPunct="1">
              <a:lnSpc>
                <a:spcPct val="80000"/>
              </a:lnSpc>
            </a:pPr>
            <a:r>
              <a:rPr kumimoji="0" lang="ja-JP" altLang="en-US" sz="2000" b="0" kern="0" dirty="0">
                <a:solidFill>
                  <a:srgbClr val="FFFFFF"/>
                </a:solidFill>
              </a:rPr>
              <a:t>美しい金属光沢</a:t>
            </a:r>
            <a:endParaRPr kumimoji="0" lang="en-US" altLang="ja-JP" sz="2000" b="0" kern="0" dirty="0">
              <a:solidFill>
                <a:srgbClr val="FFFFFF"/>
              </a:solidFill>
            </a:endParaRPr>
          </a:p>
          <a:p>
            <a:pPr lvl="1" eaLnBrk="1" hangingPunct="1">
              <a:lnSpc>
                <a:spcPct val="80000"/>
              </a:lnSpc>
            </a:pPr>
            <a:r>
              <a:rPr kumimoji="0" lang="ja-JP" altLang="en-US" sz="2000" b="0" kern="0" dirty="0">
                <a:solidFill>
                  <a:srgbClr val="FFFFFF"/>
                </a:solidFill>
              </a:rPr>
              <a:t>メンテナンスが簡単</a:t>
            </a:r>
          </a:p>
        </p:txBody>
      </p:sp>
      <p:pic>
        <p:nvPicPr>
          <p:cNvPr id="9219" name="Picture 3" descr="C:\Users\Suzuki S\Desktop\ビアンコートＭ＆Ｆ\アルミ_0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1000" y="2209800"/>
            <a:ext cx="4691063" cy="4163786"/>
          </a:xfrm>
          <a:prstGeom prst="rect">
            <a:avLst/>
          </a:prstGeom>
          <a:noFill/>
          <a:ln w="38100">
            <a:solidFill>
              <a:schemeClr val="bg1">
                <a:lumMod val="65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6580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219"/>
                                        </p:tgtEl>
                                        <p:attrNameLst>
                                          <p:attrName>style.visibility</p:attrName>
                                        </p:attrNameLst>
                                      </p:cBhvr>
                                      <p:to>
                                        <p:strVal val="visible"/>
                                      </p:to>
                                    </p:set>
                                    <p:animEffect transition="in" filter="fade">
                                      <p:cBhvr>
                                        <p:cTn id="7" dur="500"/>
                                        <p:tgtEl>
                                          <p:spTgt spid="921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xEl>
                                              <p:pRg st="0" end="0"/>
                                            </p:txEl>
                                          </p:spTgt>
                                        </p:tgtEl>
                                        <p:attrNameLst>
                                          <p:attrName>style.visibility</p:attrName>
                                        </p:attrNameLst>
                                      </p:cBhvr>
                                      <p:to>
                                        <p:strVal val="visible"/>
                                      </p:to>
                                    </p:set>
                                    <p:animEffect transition="in" filter="fade">
                                      <p:cBhvr>
                                        <p:cTn id="10" dur="500"/>
                                        <p:tgtEl>
                                          <p:spTgt spid="7">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xEl>
                                              <p:pRg st="1" end="1"/>
                                            </p:txEl>
                                          </p:spTgt>
                                        </p:tgtEl>
                                        <p:attrNameLst>
                                          <p:attrName>style.visibility</p:attrName>
                                        </p:attrNameLst>
                                      </p:cBhvr>
                                      <p:to>
                                        <p:strVal val="visible"/>
                                      </p:to>
                                    </p:set>
                                    <p:animEffect transition="in" filter="fade">
                                      <p:cBhvr>
                                        <p:cTn id="13" dur="500"/>
                                        <p:tgtEl>
                                          <p:spTgt spid="7">
                                            <p:txEl>
                                              <p:pRg st="1" end="1"/>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
                                            <p:txEl>
                                              <p:pRg st="3" end="3"/>
                                            </p:txEl>
                                          </p:spTgt>
                                        </p:tgtEl>
                                        <p:attrNameLst>
                                          <p:attrName>style.visibility</p:attrName>
                                        </p:attrNameLst>
                                      </p:cBhvr>
                                      <p:to>
                                        <p:strVal val="visible"/>
                                      </p:to>
                                    </p:set>
                                    <p:animEffect transition="in" filter="fade">
                                      <p:cBhvr>
                                        <p:cTn id="16" dur="500"/>
                                        <p:tgtEl>
                                          <p:spTgt spid="7">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7">
                                            <p:txEl>
                                              <p:pRg st="4" end="4"/>
                                            </p:txEl>
                                          </p:spTgt>
                                        </p:tgtEl>
                                        <p:attrNameLst>
                                          <p:attrName>style.visibility</p:attrName>
                                        </p:attrNameLst>
                                      </p:cBhvr>
                                      <p:to>
                                        <p:strVal val="visible"/>
                                      </p:to>
                                    </p:set>
                                    <p:animEffect transition="in" filter="fade">
                                      <p:cBhvr>
                                        <p:cTn id="19" dur="500"/>
                                        <p:tgtEl>
                                          <p:spTgt spid="7">
                                            <p:txEl>
                                              <p:pRg st="4" end="4"/>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7">
                                            <p:txEl>
                                              <p:pRg st="5" end="5"/>
                                            </p:txEl>
                                          </p:spTgt>
                                        </p:tgtEl>
                                        <p:attrNameLst>
                                          <p:attrName>style.visibility</p:attrName>
                                        </p:attrNameLst>
                                      </p:cBhvr>
                                      <p:to>
                                        <p:strVal val="visible"/>
                                      </p:to>
                                    </p:set>
                                    <p:animEffect transition="in" filter="fade">
                                      <p:cBhvr>
                                        <p:cTn id="22" dur="500"/>
                                        <p:tgtEl>
                                          <p:spTgt spid="7">
                                            <p:txEl>
                                              <p:pRg st="5" end="5"/>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7">
                                            <p:txEl>
                                              <p:pRg st="6" end="6"/>
                                            </p:txEl>
                                          </p:spTgt>
                                        </p:tgtEl>
                                        <p:attrNameLst>
                                          <p:attrName>style.visibility</p:attrName>
                                        </p:attrNameLst>
                                      </p:cBhvr>
                                      <p:to>
                                        <p:strVal val="visible"/>
                                      </p:to>
                                    </p:set>
                                    <p:animEffect transition="in" filter="fade">
                                      <p:cBhvr>
                                        <p:cTn id="25" dur="500"/>
                                        <p:tgtEl>
                                          <p:spTgt spid="7">
                                            <p:txEl>
                                              <p:pRg st="6" end="6"/>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7">
                                            <p:txEl>
                                              <p:pRg st="7" end="7"/>
                                            </p:txEl>
                                          </p:spTgt>
                                        </p:tgtEl>
                                        <p:attrNameLst>
                                          <p:attrName>style.visibility</p:attrName>
                                        </p:attrNameLst>
                                      </p:cBhvr>
                                      <p:to>
                                        <p:strVal val="visible"/>
                                      </p:to>
                                    </p:set>
                                    <p:animEffect transition="in" filter="fade">
                                      <p:cBhvr>
                                        <p:cTn id="28" dur="500"/>
                                        <p:tgtEl>
                                          <p:spTgt spid="7">
                                            <p:txEl>
                                              <p:pRg st="7" end="7"/>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7">
                                            <p:txEl>
                                              <p:pRg st="8" end="8"/>
                                            </p:txEl>
                                          </p:spTgt>
                                        </p:tgtEl>
                                        <p:attrNameLst>
                                          <p:attrName>style.visibility</p:attrName>
                                        </p:attrNameLst>
                                      </p:cBhvr>
                                      <p:to>
                                        <p:strVal val="visible"/>
                                      </p:to>
                                    </p:set>
                                    <p:animEffect transition="in" filter="fade">
                                      <p:cBhvr>
                                        <p:cTn id="31" dur="500"/>
                                        <p:tgtEl>
                                          <p:spTgt spid="7">
                                            <p:txEl>
                                              <p:pRg st="8" end="8"/>
                                            </p:txEl>
                                          </p:spTgt>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7">
                                            <p:txEl>
                                              <p:pRg st="9" end="9"/>
                                            </p:txEl>
                                          </p:spTgt>
                                        </p:tgtEl>
                                        <p:attrNameLst>
                                          <p:attrName>style.visibility</p:attrName>
                                        </p:attrNameLst>
                                      </p:cBhvr>
                                      <p:to>
                                        <p:strVal val="visible"/>
                                      </p:to>
                                    </p:set>
                                    <p:animEffect transition="in" filter="fade">
                                      <p:cBhvr>
                                        <p:cTn id="34" dur="500"/>
                                        <p:tgtEl>
                                          <p:spTgt spid="7">
                                            <p:txEl>
                                              <p:pRg st="9" end="9"/>
                                            </p:txEl>
                                          </p:spTgt>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7">
                                            <p:txEl>
                                              <p:pRg st="10" end="10"/>
                                            </p:txEl>
                                          </p:spTgt>
                                        </p:tgtEl>
                                        <p:attrNameLst>
                                          <p:attrName>style.visibility</p:attrName>
                                        </p:attrNameLst>
                                      </p:cBhvr>
                                      <p:to>
                                        <p:strVal val="visible"/>
                                      </p:to>
                                    </p:set>
                                    <p:animEffect transition="in" filter="fade">
                                      <p:cBhvr>
                                        <p:cTn id="37" dur="500"/>
                                        <p:tgtEl>
                                          <p:spTgt spid="7">
                                            <p:txEl>
                                              <p:pRg st="10" end="10"/>
                                            </p:txEl>
                                          </p:spTgt>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7">
                                            <p:txEl>
                                              <p:pRg st="11" end="11"/>
                                            </p:txEl>
                                          </p:spTgt>
                                        </p:tgtEl>
                                        <p:attrNameLst>
                                          <p:attrName>style.visibility</p:attrName>
                                        </p:attrNameLst>
                                      </p:cBhvr>
                                      <p:to>
                                        <p:strVal val="visible"/>
                                      </p:to>
                                    </p:set>
                                    <p:animEffect transition="in" filter="fade">
                                      <p:cBhvr>
                                        <p:cTn id="40" dur="500"/>
                                        <p:tgtEl>
                                          <p:spTgt spid="7">
                                            <p:txEl>
                                              <p:pRg st="11" end="11"/>
                                            </p:txEl>
                                          </p:spTgt>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fade">
                                      <p:cBhvr>
                                        <p:cTn id="4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build="p"/>
    </p:bldLst>
  </p:timing>
</p:sld>
</file>

<file path=ppt/slides/slide96.xml><?xml version="1.0" encoding="utf-8"?>
<p:sld xmlns:a="http://schemas.openxmlformats.org/drawingml/2006/main" xmlns:r="http://schemas.openxmlformats.org/officeDocument/2006/relationships" xmlns:p="http://schemas.openxmlformats.org/presentationml/2006/main">
  <p:cSld>
    <p:bg>
      <p:bgPr>
        <a:gradFill rotWithShape="0">
          <a:gsLst>
            <a:gs pos="65000">
              <a:schemeClr val="bg1">
                <a:lumMod val="50000"/>
              </a:schemeClr>
            </a:gs>
            <a:gs pos="100000">
              <a:schemeClr val="bg1"/>
            </a:gs>
          </a:gsLst>
          <a:lin ang="2700000" scaled="1"/>
        </a:gradFill>
        <a:effectLst/>
      </p:bgPr>
    </p:bg>
    <p:spTree>
      <p:nvGrpSpPr>
        <p:cNvPr id="1" name=""/>
        <p:cNvGrpSpPr/>
        <p:nvPr/>
      </p:nvGrpSpPr>
      <p:grpSpPr>
        <a:xfrm>
          <a:off x="0" y="0"/>
          <a:ext cx="0" cy="0"/>
          <a:chOff x="0" y="0"/>
          <a:chExt cx="0" cy="0"/>
        </a:xfrm>
      </p:grpSpPr>
      <p:sp>
        <p:nvSpPr>
          <p:cNvPr id="187395" name="Rectangle 2"/>
          <p:cNvSpPr>
            <a:spLocks noGrp="1" noChangeArrowheads="1"/>
          </p:cNvSpPr>
          <p:nvPr>
            <p:ph type="title" idx="4294967295"/>
          </p:nvPr>
        </p:nvSpPr>
        <p:spPr>
          <a:xfrm>
            <a:off x="457200" y="76200"/>
            <a:ext cx="8229600" cy="1143000"/>
          </a:xfrm>
          <a:noFill/>
        </p:spPr>
        <p:txBody>
          <a:bodyPr/>
          <a:lstStyle/>
          <a:p>
            <a:pPr eaLnBrk="1" hangingPunct="1"/>
            <a:r>
              <a:rPr lang="ja-JP" altLang="en-US" dirty="0">
                <a:solidFill>
                  <a:schemeClr val="bg1"/>
                </a:solidFill>
                <a:ea typeface="ＭＳ Ｐゴシック" pitchFamily="50" charset="-128"/>
              </a:rPr>
              <a:t>ビアンコートＭ（</a:t>
            </a:r>
            <a:r>
              <a:rPr lang="en-US" altLang="ja-JP" dirty="0">
                <a:solidFill>
                  <a:schemeClr val="bg1"/>
                </a:solidFill>
                <a:latin typeface="ＭＳ Ｐゴシック" panose="020B0600070205080204" pitchFamily="50" charset="-128"/>
                <a:ea typeface="ＭＳ Ｐゴシック" panose="020B0600070205080204" pitchFamily="50" charset="-128"/>
              </a:rPr>
              <a:t>Metal</a:t>
            </a:r>
            <a:r>
              <a:rPr lang="ja-JP" altLang="en-US" dirty="0">
                <a:solidFill>
                  <a:schemeClr val="bg1"/>
                </a:solidFill>
                <a:ea typeface="ＭＳ Ｐゴシック" pitchFamily="50" charset="-128"/>
              </a:rPr>
              <a:t>）</a:t>
            </a:r>
          </a:p>
        </p:txBody>
      </p:sp>
      <p:sp>
        <p:nvSpPr>
          <p:cNvPr id="8" name="Text Box 18"/>
          <p:cNvSpPr txBox="1">
            <a:spLocks noChangeArrowheads="1"/>
          </p:cNvSpPr>
          <p:nvPr/>
        </p:nvSpPr>
        <p:spPr bwMode="auto">
          <a:xfrm>
            <a:off x="1714500" y="990600"/>
            <a:ext cx="5715000" cy="457200"/>
          </a:xfrm>
          <a:prstGeom prst="rect">
            <a:avLst/>
          </a:prstGeom>
          <a:noFill/>
          <a:ln>
            <a:noFill/>
          </a:ln>
          <a:extLst>
            <a:ext uri="{909E8E84-426E-40DD-AFC4-6F175D3DCCD1}">
              <a14:hiddenFill xmlns:a14="http://schemas.microsoft.com/office/drawing/2010/main">
                <a:solidFill>
                  <a:srgbClr val="0033CC"/>
                </a:solidFill>
              </a14:hiddenFill>
            </a:ext>
            <a:ext uri="{91240B29-F687-4F45-9708-019B960494DF}">
              <a14:hiddenLine xmlns:a14="http://schemas.microsoft.com/office/drawing/2010/main" w="50800" algn="ctr">
                <a:solidFill>
                  <a:srgbClr val="000000"/>
                </a:solidFill>
                <a:miter lim="800000"/>
                <a:headEnd/>
                <a:tailEnd/>
              </a14:hiddenLine>
            </a:ext>
          </a:extLst>
        </p:spPr>
        <p:txBody>
          <a:bodyPr>
            <a:spAutoFit/>
          </a:bodyPr>
          <a:lstStyle>
            <a:lvl1pPr eaLnBrk="0" hangingPunct="0">
              <a:defRPr kumimoji="1" sz="1600" b="1">
                <a:solidFill>
                  <a:schemeClr val="bg1"/>
                </a:solidFill>
                <a:latin typeface="Arial" charset="0"/>
                <a:ea typeface="ＭＳ Ｐゴシック" pitchFamily="50" charset="-128"/>
              </a:defRPr>
            </a:lvl1pPr>
            <a:lvl2pPr marL="742950" indent="-285750" eaLnBrk="0" hangingPunct="0">
              <a:defRPr kumimoji="1" sz="1600" b="1">
                <a:solidFill>
                  <a:schemeClr val="bg1"/>
                </a:solidFill>
                <a:latin typeface="Arial" charset="0"/>
                <a:ea typeface="ＭＳ Ｐゴシック" pitchFamily="50" charset="-128"/>
              </a:defRPr>
            </a:lvl2pPr>
            <a:lvl3pPr marL="1143000" indent="-228600" eaLnBrk="0" hangingPunct="0">
              <a:defRPr kumimoji="1" sz="1600" b="1">
                <a:solidFill>
                  <a:schemeClr val="bg1"/>
                </a:solidFill>
                <a:latin typeface="Arial" charset="0"/>
                <a:ea typeface="ＭＳ Ｐゴシック" pitchFamily="50" charset="-128"/>
              </a:defRPr>
            </a:lvl3pPr>
            <a:lvl4pPr marL="1600200" indent="-228600" eaLnBrk="0" hangingPunct="0">
              <a:defRPr kumimoji="1" sz="1600" b="1">
                <a:solidFill>
                  <a:schemeClr val="bg1"/>
                </a:solidFill>
                <a:latin typeface="Arial" charset="0"/>
                <a:ea typeface="ＭＳ Ｐゴシック" pitchFamily="50" charset="-128"/>
              </a:defRPr>
            </a:lvl4pPr>
            <a:lvl5pPr marL="2057400" indent="-228600" eaLnBrk="0" hangingPunct="0">
              <a:defRPr kumimoji="1" sz="1600" b="1">
                <a:solidFill>
                  <a:schemeClr val="bg1"/>
                </a:solidFill>
                <a:latin typeface="Arial" charset="0"/>
                <a:ea typeface="ＭＳ Ｐゴシック" pitchFamily="50" charset="-128"/>
              </a:defRPr>
            </a:lvl5pPr>
            <a:lvl6pPr marL="25146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6pPr>
            <a:lvl7pPr marL="29718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7pPr>
            <a:lvl8pPr marL="34290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8pPr>
            <a:lvl9pPr marL="38862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9pPr>
          </a:lstStyle>
          <a:p>
            <a:pPr eaLnBrk="1" hangingPunct="1"/>
            <a:r>
              <a:rPr lang="ja-JP" altLang="en-US" sz="2400" dirty="0">
                <a:solidFill>
                  <a:srgbClr val="FFFFFF"/>
                </a:solidFill>
              </a:rPr>
              <a:t>アルミ手摺のツヤ戻し・防汚</a:t>
            </a:r>
          </a:p>
        </p:txBody>
      </p:sp>
      <p:pic>
        <p:nvPicPr>
          <p:cNvPr id="9" name="図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 y="1447800"/>
            <a:ext cx="3728528" cy="2796396"/>
          </a:xfrm>
          <a:prstGeom prst="rect">
            <a:avLst/>
          </a:prstGeom>
          <a:ln w="38100">
            <a:solidFill>
              <a:schemeClr val="bg1">
                <a:lumMod val="65000"/>
              </a:schemeClr>
            </a:solidFill>
          </a:ln>
        </p:spPr>
      </p:pic>
      <p:pic>
        <p:nvPicPr>
          <p:cNvPr id="10" name="図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52800" y="2362200"/>
            <a:ext cx="5588000" cy="4191000"/>
          </a:xfrm>
          <a:prstGeom prst="rect">
            <a:avLst/>
          </a:prstGeom>
          <a:ln w="38100">
            <a:solidFill>
              <a:schemeClr val="bg1">
                <a:lumMod val="65000"/>
              </a:schemeClr>
            </a:solidFill>
          </a:ln>
        </p:spPr>
      </p:pic>
    </p:spTree>
    <p:extLst>
      <p:ext uri="{BB962C8B-B14F-4D97-AF65-F5344CB8AC3E}">
        <p14:creationId xmlns:p14="http://schemas.microsoft.com/office/powerpoint/2010/main" val="4026518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97.xml><?xml version="1.0" encoding="utf-8"?>
<p:sld xmlns:a="http://schemas.openxmlformats.org/drawingml/2006/main" xmlns:r="http://schemas.openxmlformats.org/officeDocument/2006/relationships" xmlns:p="http://schemas.openxmlformats.org/presentationml/2006/main">
  <p:cSld>
    <p:bg>
      <p:bgPr>
        <a:gradFill rotWithShape="0">
          <a:gsLst>
            <a:gs pos="65000">
              <a:schemeClr val="bg1">
                <a:lumMod val="50000"/>
              </a:schemeClr>
            </a:gs>
            <a:gs pos="100000">
              <a:schemeClr val="bg1"/>
            </a:gs>
          </a:gsLst>
          <a:lin ang="2700000" scaled="1"/>
        </a:gradFill>
        <a:effectLst/>
      </p:bgPr>
    </p:bg>
    <p:spTree>
      <p:nvGrpSpPr>
        <p:cNvPr id="1" name=""/>
        <p:cNvGrpSpPr/>
        <p:nvPr/>
      </p:nvGrpSpPr>
      <p:grpSpPr>
        <a:xfrm>
          <a:off x="0" y="0"/>
          <a:ext cx="0" cy="0"/>
          <a:chOff x="0" y="0"/>
          <a:chExt cx="0" cy="0"/>
        </a:xfrm>
      </p:grpSpPr>
      <p:sp>
        <p:nvSpPr>
          <p:cNvPr id="187395" name="Rectangle 2"/>
          <p:cNvSpPr>
            <a:spLocks noGrp="1" noChangeArrowheads="1"/>
          </p:cNvSpPr>
          <p:nvPr>
            <p:ph type="title" idx="4294967295"/>
          </p:nvPr>
        </p:nvSpPr>
        <p:spPr>
          <a:xfrm>
            <a:off x="457200" y="76200"/>
            <a:ext cx="8229600" cy="1143000"/>
          </a:xfrm>
          <a:noFill/>
        </p:spPr>
        <p:txBody>
          <a:bodyPr/>
          <a:lstStyle/>
          <a:p>
            <a:pPr eaLnBrk="1" hangingPunct="1"/>
            <a:r>
              <a:rPr lang="ja-JP" altLang="en-US" dirty="0">
                <a:solidFill>
                  <a:schemeClr val="bg1"/>
                </a:solidFill>
                <a:ea typeface="ＭＳ Ｐゴシック" pitchFamily="50" charset="-128"/>
              </a:rPr>
              <a:t>ビアンコートＭ（</a:t>
            </a:r>
            <a:r>
              <a:rPr lang="en-US" altLang="ja-JP" dirty="0">
                <a:solidFill>
                  <a:schemeClr val="bg1"/>
                </a:solidFill>
                <a:latin typeface="ＭＳ Ｐゴシック" panose="020B0600070205080204" pitchFamily="50" charset="-128"/>
                <a:ea typeface="ＭＳ Ｐゴシック" panose="020B0600070205080204" pitchFamily="50" charset="-128"/>
              </a:rPr>
              <a:t>Metal</a:t>
            </a:r>
            <a:r>
              <a:rPr lang="ja-JP" altLang="en-US" dirty="0">
                <a:solidFill>
                  <a:schemeClr val="bg1"/>
                </a:solidFill>
                <a:ea typeface="ＭＳ Ｐゴシック" pitchFamily="50" charset="-128"/>
              </a:rPr>
              <a:t>）</a:t>
            </a:r>
          </a:p>
        </p:txBody>
      </p:sp>
      <p:sp>
        <p:nvSpPr>
          <p:cNvPr id="8" name="Text Box 18"/>
          <p:cNvSpPr txBox="1">
            <a:spLocks noChangeArrowheads="1"/>
          </p:cNvSpPr>
          <p:nvPr/>
        </p:nvSpPr>
        <p:spPr bwMode="auto">
          <a:xfrm>
            <a:off x="1714500" y="990600"/>
            <a:ext cx="5715000" cy="457200"/>
          </a:xfrm>
          <a:prstGeom prst="rect">
            <a:avLst/>
          </a:prstGeom>
          <a:noFill/>
          <a:ln>
            <a:noFill/>
          </a:ln>
          <a:extLst>
            <a:ext uri="{909E8E84-426E-40DD-AFC4-6F175D3DCCD1}">
              <a14:hiddenFill xmlns:a14="http://schemas.microsoft.com/office/drawing/2010/main">
                <a:solidFill>
                  <a:srgbClr val="0033CC"/>
                </a:solidFill>
              </a14:hiddenFill>
            </a:ext>
            <a:ext uri="{91240B29-F687-4F45-9708-019B960494DF}">
              <a14:hiddenLine xmlns:a14="http://schemas.microsoft.com/office/drawing/2010/main" w="50800" algn="ctr">
                <a:solidFill>
                  <a:srgbClr val="000000"/>
                </a:solidFill>
                <a:miter lim="800000"/>
                <a:headEnd/>
                <a:tailEnd/>
              </a14:hiddenLine>
            </a:ext>
          </a:extLst>
        </p:spPr>
        <p:txBody>
          <a:bodyPr>
            <a:spAutoFit/>
          </a:bodyPr>
          <a:lstStyle>
            <a:lvl1pPr eaLnBrk="0" hangingPunct="0">
              <a:defRPr kumimoji="1" sz="1600" b="1">
                <a:solidFill>
                  <a:schemeClr val="bg1"/>
                </a:solidFill>
                <a:latin typeface="Arial" charset="0"/>
                <a:ea typeface="ＭＳ Ｐゴシック" pitchFamily="50" charset="-128"/>
              </a:defRPr>
            </a:lvl1pPr>
            <a:lvl2pPr marL="742950" indent="-285750" eaLnBrk="0" hangingPunct="0">
              <a:defRPr kumimoji="1" sz="1600" b="1">
                <a:solidFill>
                  <a:schemeClr val="bg1"/>
                </a:solidFill>
                <a:latin typeface="Arial" charset="0"/>
                <a:ea typeface="ＭＳ Ｐゴシック" pitchFamily="50" charset="-128"/>
              </a:defRPr>
            </a:lvl2pPr>
            <a:lvl3pPr marL="1143000" indent="-228600" eaLnBrk="0" hangingPunct="0">
              <a:defRPr kumimoji="1" sz="1600" b="1">
                <a:solidFill>
                  <a:schemeClr val="bg1"/>
                </a:solidFill>
                <a:latin typeface="Arial" charset="0"/>
                <a:ea typeface="ＭＳ Ｐゴシック" pitchFamily="50" charset="-128"/>
              </a:defRPr>
            </a:lvl3pPr>
            <a:lvl4pPr marL="1600200" indent="-228600" eaLnBrk="0" hangingPunct="0">
              <a:defRPr kumimoji="1" sz="1600" b="1">
                <a:solidFill>
                  <a:schemeClr val="bg1"/>
                </a:solidFill>
                <a:latin typeface="Arial" charset="0"/>
                <a:ea typeface="ＭＳ Ｐゴシック" pitchFamily="50" charset="-128"/>
              </a:defRPr>
            </a:lvl4pPr>
            <a:lvl5pPr marL="2057400" indent="-228600" eaLnBrk="0" hangingPunct="0">
              <a:defRPr kumimoji="1" sz="1600" b="1">
                <a:solidFill>
                  <a:schemeClr val="bg1"/>
                </a:solidFill>
                <a:latin typeface="Arial" charset="0"/>
                <a:ea typeface="ＭＳ Ｐゴシック" pitchFamily="50" charset="-128"/>
              </a:defRPr>
            </a:lvl5pPr>
            <a:lvl6pPr marL="25146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6pPr>
            <a:lvl7pPr marL="29718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7pPr>
            <a:lvl8pPr marL="34290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8pPr>
            <a:lvl9pPr marL="3886200" indent="-228600" algn="ctr" eaLnBrk="0" fontAlgn="base" hangingPunct="0">
              <a:spcBef>
                <a:spcPct val="50000"/>
              </a:spcBef>
              <a:spcAft>
                <a:spcPct val="0"/>
              </a:spcAft>
              <a:defRPr kumimoji="1" sz="1600" b="1">
                <a:solidFill>
                  <a:schemeClr val="bg1"/>
                </a:solidFill>
                <a:latin typeface="Arial" charset="0"/>
                <a:ea typeface="ＭＳ Ｐゴシック" pitchFamily="50" charset="-128"/>
              </a:defRPr>
            </a:lvl9pPr>
          </a:lstStyle>
          <a:p>
            <a:pPr eaLnBrk="1" hangingPunct="1"/>
            <a:r>
              <a:rPr lang="ja-JP" altLang="en-US" sz="2400" dirty="0">
                <a:solidFill>
                  <a:srgbClr val="FFFFFF"/>
                </a:solidFill>
              </a:rPr>
              <a:t>アルミ手摺のツヤ戻し・防汚</a:t>
            </a:r>
          </a:p>
        </p:txBody>
      </p:sp>
      <p:pic>
        <p:nvPicPr>
          <p:cNvPr id="2" name="図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1447800"/>
            <a:ext cx="6096000" cy="4953000"/>
          </a:xfrm>
          <a:prstGeom prst="rect">
            <a:avLst/>
          </a:prstGeom>
        </p:spPr>
      </p:pic>
    </p:spTree>
    <p:extLst>
      <p:ext uri="{BB962C8B-B14F-4D97-AF65-F5344CB8AC3E}">
        <p14:creationId xmlns:p14="http://schemas.microsoft.com/office/powerpoint/2010/main" val="2733202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bg>
      <p:bgPr>
        <a:gradFill rotWithShape="0">
          <a:gsLst>
            <a:gs pos="65000">
              <a:schemeClr val="bg1">
                <a:lumMod val="50000"/>
              </a:schemeClr>
            </a:gs>
            <a:gs pos="100000">
              <a:schemeClr val="bg1"/>
            </a:gs>
          </a:gsLst>
          <a:lin ang="2700000" scaled="1"/>
        </a:gradFill>
        <a:effectLst/>
      </p:bgPr>
    </p:bg>
    <p:spTree>
      <p:nvGrpSpPr>
        <p:cNvPr id="1" name=""/>
        <p:cNvGrpSpPr/>
        <p:nvPr/>
      </p:nvGrpSpPr>
      <p:grpSpPr>
        <a:xfrm>
          <a:off x="0" y="0"/>
          <a:ext cx="0" cy="0"/>
          <a:chOff x="0" y="0"/>
          <a:chExt cx="0" cy="0"/>
        </a:xfrm>
      </p:grpSpPr>
      <p:sp>
        <p:nvSpPr>
          <p:cNvPr id="187395" name="Rectangle 2"/>
          <p:cNvSpPr>
            <a:spLocks noGrp="1" noChangeArrowheads="1"/>
          </p:cNvSpPr>
          <p:nvPr>
            <p:ph type="title" idx="4294967295"/>
          </p:nvPr>
        </p:nvSpPr>
        <p:spPr>
          <a:xfrm>
            <a:off x="457200" y="76200"/>
            <a:ext cx="8229600" cy="1143000"/>
          </a:xfrm>
          <a:noFill/>
        </p:spPr>
        <p:txBody>
          <a:bodyPr/>
          <a:lstStyle/>
          <a:p>
            <a:pPr eaLnBrk="1" hangingPunct="1"/>
            <a:r>
              <a:rPr lang="ja-JP" altLang="en-US" dirty="0">
                <a:solidFill>
                  <a:schemeClr val="bg1"/>
                </a:solidFill>
                <a:ea typeface="ＭＳ Ｐゴシック" pitchFamily="50" charset="-128"/>
              </a:rPr>
              <a:t>ビアンコートＭ（</a:t>
            </a:r>
            <a:r>
              <a:rPr lang="en-US" altLang="ja-JP" dirty="0">
                <a:solidFill>
                  <a:schemeClr val="bg1"/>
                </a:solidFill>
                <a:latin typeface="ＭＳ Ｐゴシック" panose="020B0600070205080204" pitchFamily="50" charset="-128"/>
                <a:ea typeface="ＭＳ Ｐゴシック" panose="020B0600070205080204" pitchFamily="50" charset="-128"/>
              </a:rPr>
              <a:t>Metal</a:t>
            </a:r>
            <a:r>
              <a:rPr lang="ja-JP" altLang="en-US" dirty="0">
                <a:solidFill>
                  <a:schemeClr val="bg1"/>
                </a:solidFill>
                <a:ea typeface="ＭＳ Ｐゴシック" pitchFamily="50" charset="-128"/>
              </a:rPr>
              <a:t>）</a:t>
            </a:r>
          </a:p>
        </p:txBody>
      </p:sp>
      <p:sp>
        <p:nvSpPr>
          <p:cNvPr id="8" name="テキスト ボックス 7"/>
          <p:cNvSpPr txBox="1"/>
          <p:nvPr/>
        </p:nvSpPr>
        <p:spPr>
          <a:xfrm>
            <a:off x="228600" y="1099303"/>
            <a:ext cx="8686800" cy="461665"/>
          </a:xfrm>
          <a:prstGeom prst="rect">
            <a:avLst/>
          </a:prstGeom>
          <a:noFill/>
        </p:spPr>
        <p:txBody>
          <a:bodyPr wrap="square" rtlCol="0">
            <a:spAutoFit/>
          </a:bodyPr>
          <a:lstStyle/>
          <a:p>
            <a:r>
              <a:rPr lang="ja-JP" altLang="en-US" sz="2400" dirty="0">
                <a:solidFill>
                  <a:srgbClr val="FFFFFF"/>
                </a:solidFill>
              </a:rPr>
              <a:t>着色アルミサッシュの風合いそのままに仕上がります</a:t>
            </a:r>
            <a:endParaRPr lang="en-US" altLang="ja-JP" sz="2400" dirty="0">
              <a:solidFill>
                <a:srgbClr val="FFFFFF"/>
              </a:solidFill>
            </a:endParaRPr>
          </a:p>
        </p:txBody>
      </p:sp>
      <p:grpSp>
        <p:nvGrpSpPr>
          <p:cNvPr id="7" name="グループ化 6"/>
          <p:cNvGrpSpPr/>
          <p:nvPr/>
        </p:nvGrpSpPr>
        <p:grpSpPr>
          <a:xfrm>
            <a:off x="872836" y="1676400"/>
            <a:ext cx="7486503" cy="4876800"/>
            <a:chOff x="872836" y="1926771"/>
            <a:chExt cx="7486503" cy="4648200"/>
          </a:xfrm>
        </p:grpSpPr>
        <p:grpSp>
          <p:nvGrpSpPr>
            <p:cNvPr id="5" name="グループ化 4"/>
            <p:cNvGrpSpPr/>
            <p:nvPr/>
          </p:nvGrpSpPr>
          <p:grpSpPr>
            <a:xfrm>
              <a:off x="872836" y="1926771"/>
              <a:ext cx="7486503" cy="4648200"/>
              <a:chOff x="377070" y="1726847"/>
              <a:chExt cx="8489851" cy="5370853"/>
            </a:xfrm>
          </p:grpSpPr>
          <p:pic>
            <p:nvPicPr>
              <p:cNvPr id="6146" name="Picture 2" descr="C:\Users\Suzuki S\Desktop\ビアンコートＭ＆Ｆ\Ｍ_02a(修正).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57339" y="1726847"/>
                <a:ext cx="6109582" cy="2594840"/>
              </a:xfrm>
              <a:prstGeom prst="rect">
                <a:avLst/>
              </a:prstGeom>
              <a:noFill/>
              <a:ln w="38100">
                <a:solidFill>
                  <a:schemeClr val="bg1">
                    <a:lumMod val="65000"/>
                  </a:schemeClr>
                </a:solidFill>
              </a:ln>
              <a:extLst>
                <a:ext uri="{909E8E84-426E-40DD-AFC4-6F175D3DCCD1}">
                  <a14:hiddenFill xmlns:a14="http://schemas.microsoft.com/office/drawing/2010/main">
                    <a:solidFill>
                      <a:srgbClr val="FFFFFF"/>
                    </a:solidFill>
                  </a14:hiddenFill>
                </a:ext>
              </a:extLst>
            </p:spPr>
          </p:pic>
          <p:pic>
            <p:nvPicPr>
              <p:cNvPr id="6147" name="Picture 3" descr="C:\Users\Suzuki S\Desktop\ビアンコートＭ＆Ｆ\Ｍ_02b(修正).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7070" y="4456297"/>
                <a:ext cx="6096001" cy="2641403"/>
              </a:xfrm>
              <a:prstGeom prst="rect">
                <a:avLst/>
              </a:prstGeom>
              <a:noFill/>
              <a:ln w="38100">
                <a:solidFill>
                  <a:schemeClr val="bg1">
                    <a:lumMod val="65000"/>
                  </a:schemeClr>
                </a:solidFill>
              </a:ln>
              <a:extLst>
                <a:ext uri="{909E8E84-426E-40DD-AFC4-6F175D3DCCD1}">
                  <a14:hiddenFill xmlns:a14="http://schemas.microsoft.com/office/drawing/2010/main">
                    <a:solidFill>
                      <a:srgbClr val="FFFFFF"/>
                    </a:solidFill>
                  </a14:hiddenFill>
                </a:ext>
              </a:extLst>
            </p:spPr>
          </p:pic>
        </p:grpSp>
        <p:sp>
          <p:nvSpPr>
            <p:cNvPr id="11" name="テキスト ボックス 10"/>
            <p:cNvSpPr txBox="1"/>
            <p:nvPr/>
          </p:nvSpPr>
          <p:spPr>
            <a:xfrm>
              <a:off x="4731822" y="5637565"/>
              <a:ext cx="1307892" cy="276999"/>
            </a:xfrm>
            <a:prstGeom prst="rect">
              <a:avLst/>
            </a:prstGeom>
            <a:noFill/>
          </p:spPr>
          <p:txBody>
            <a:bodyPr wrap="square" rtlCol="0">
              <a:spAutoFit/>
            </a:bodyPr>
            <a:lstStyle/>
            <a:p>
              <a:pPr algn="l"/>
              <a:r>
                <a:rPr lang="ja-JP" altLang="en-US" sz="1200" dirty="0">
                  <a:solidFill>
                    <a:srgbClr val="FFFFFF"/>
                  </a:solidFill>
                </a:rPr>
                <a:t>修復前・無塗装</a:t>
              </a:r>
              <a:endParaRPr lang="en-US" altLang="ja-JP" sz="1200" dirty="0">
                <a:solidFill>
                  <a:srgbClr val="FFFFFF"/>
                </a:solidFill>
              </a:endParaRPr>
            </a:p>
          </p:txBody>
        </p:sp>
      </p:grpSp>
    </p:spTree>
    <p:extLst>
      <p:ext uri="{BB962C8B-B14F-4D97-AF65-F5344CB8AC3E}">
        <p14:creationId xmlns:p14="http://schemas.microsoft.com/office/powerpoint/2010/main" val="3773151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99.xml><?xml version="1.0" encoding="utf-8"?>
<p:sld xmlns:a="http://schemas.openxmlformats.org/drawingml/2006/main" xmlns:r="http://schemas.openxmlformats.org/officeDocument/2006/relationships" xmlns:p="http://schemas.openxmlformats.org/presentationml/2006/main">
  <p:cSld>
    <p:bg>
      <p:bgPr>
        <a:gradFill rotWithShape="0">
          <a:gsLst>
            <a:gs pos="65000">
              <a:schemeClr val="bg1">
                <a:lumMod val="50000"/>
              </a:schemeClr>
            </a:gs>
            <a:gs pos="100000">
              <a:schemeClr val="bg1"/>
            </a:gs>
          </a:gsLst>
          <a:lin ang="2700000" scaled="1"/>
        </a:gradFill>
        <a:effectLst/>
      </p:bgPr>
    </p:bg>
    <p:spTree>
      <p:nvGrpSpPr>
        <p:cNvPr id="1" name=""/>
        <p:cNvGrpSpPr/>
        <p:nvPr/>
      </p:nvGrpSpPr>
      <p:grpSpPr>
        <a:xfrm>
          <a:off x="0" y="0"/>
          <a:ext cx="0" cy="0"/>
          <a:chOff x="0" y="0"/>
          <a:chExt cx="0" cy="0"/>
        </a:xfrm>
      </p:grpSpPr>
      <p:pic>
        <p:nvPicPr>
          <p:cNvPr id="2" name="図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2514" y="1669961"/>
            <a:ext cx="6790386" cy="5092789"/>
          </a:xfrm>
          <a:prstGeom prst="rect">
            <a:avLst/>
          </a:prstGeom>
          <a:ln w="38100">
            <a:solidFill>
              <a:schemeClr val="bg1">
                <a:lumMod val="65000"/>
              </a:schemeClr>
            </a:solidFill>
          </a:ln>
        </p:spPr>
      </p:pic>
      <p:sp>
        <p:nvSpPr>
          <p:cNvPr id="187395" name="Rectangle 2"/>
          <p:cNvSpPr>
            <a:spLocks noGrp="1" noChangeArrowheads="1"/>
          </p:cNvSpPr>
          <p:nvPr>
            <p:ph type="title" idx="4294967295"/>
          </p:nvPr>
        </p:nvSpPr>
        <p:spPr>
          <a:xfrm>
            <a:off x="457200" y="76200"/>
            <a:ext cx="8229600" cy="1143000"/>
          </a:xfrm>
          <a:noFill/>
        </p:spPr>
        <p:txBody>
          <a:bodyPr/>
          <a:lstStyle/>
          <a:p>
            <a:pPr eaLnBrk="1" hangingPunct="1"/>
            <a:r>
              <a:rPr lang="ja-JP" altLang="en-US" dirty="0">
                <a:solidFill>
                  <a:schemeClr val="bg1"/>
                </a:solidFill>
                <a:ea typeface="ＭＳ Ｐゴシック" pitchFamily="50" charset="-128"/>
              </a:rPr>
              <a:t>ビアンコートＭ（</a:t>
            </a:r>
            <a:r>
              <a:rPr lang="en-US" altLang="ja-JP" dirty="0">
                <a:solidFill>
                  <a:schemeClr val="bg1"/>
                </a:solidFill>
                <a:latin typeface="ＭＳ Ｐゴシック" panose="020B0600070205080204" pitchFamily="50" charset="-128"/>
                <a:ea typeface="ＭＳ Ｐゴシック" panose="020B0600070205080204" pitchFamily="50" charset="-128"/>
              </a:rPr>
              <a:t>Metal</a:t>
            </a:r>
            <a:r>
              <a:rPr lang="ja-JP" altLang="en-US" dirty="0">
                <a:solidFill>
                  <a:schemeClr val="bg1"/>
                </a:solidFill>
                <a:ea typeface="ＭＳ Ｐゴシック" pitchFamily="50" charset="-128"/>
              </a:rPr>
              <a:t>）</a:t>
            </a:r>
          </a:p>
        </p:txBody>
      </p:sp>
      <p:sp>
        <p:nvSpPr>
          <p:cNvPr id="12" name="左右矢印 11"/>
          <p:cNvSpPr/>
          <p:nvPr/>
        </p:nvSpPr>
        <p:spPr bwMode="auto">
          <a:xfrm>
            <a:off x="4038600" y="3810000"/>
            <a:ext cx="762000" cy="609600"/>
          </a:xfrm>
          <a:prstGeom prst="leftRightArrow">
            <a:avLst>
              <a:gd name="adj1" fmla="val 47143"/>
              <a:gd name="adj2" fmla="val 35000"/>
            </a:avLst>
          </a:prstGeom>
          <a:solidFill>
            <a:srgbClr val="FFFF00"/>
          </a:solidFill>
          <a:ln w="50800" cap="flat" cmpd="sng" algn="ctr">
            <a:solidFill>
              <a:schemeClr val="bg1">
                <a:lumMod val="65000"/>
              </a:schemeClr>
            </a:solidFill>
            <a:prstDash val="solid"/>
            <a:round/>
            <a:headEnd type="none" w="med" len="med"/>
            <a:tailEnd type="stealth" w="med" len="med"/>
          </a:ln>
          <a:effectLst/>
        </p:spPr>
        <p:txBody>
          <a:bodyPr vert="horz" wrap="none" lIns="91440" tIns="45720" rIns="91440" bIns="45720" numCol="1" rtlCol="0" anchor="ctr" anchorCtr="0" compatLnSpc="1">
            <a:prstTxWarp prst="textNoShape">
              <a:avLst/>
            </a:prstTxWarp>
          </a:bodyPr>
          <a:lstStyle/>
          <a:p>
            <a:endParaRPr lang="ja-JP" altLang="en-US">
              <a:solidFill>
                <a:srgbClr val="FFFFFF"/>
              </a:solidFill>
              <a:ea typeface="ＭＳ Ｐゴシック" charset="-128"/>
            </a:endParaRPr>
          </a:p>
        </p:txBody>
      </p:sp>
      <p:sp>
        <p:nvSpPr>
          <p:cNvPr id="13" name="テキスト ボックス 12"/>
          <p:cNvSpPr txBox="1"/>
          <p:nvPr/>
        </p:nvSpPr>
        <p:spPr>
          <a:xfrm>
            <a:off x="228600" y="1099303"/>
            <a:ext cx="8686800" cy="461665"/>
          </a:xfrm>
          <a:prstGeom prst="rect">
            <a:avLst/>
          </a:prstGeom>
          <a:noFill/>
        </p:spPr>
        <p:txBody>
          <a:bodyPr wrap="square" rtlCol="0">
            <a:spAutoFit/>
          </a:bodyPr>
          <a:lstStyle/>
          <a:p>
            <a:r>
              <a:rPr lang="ja-JP" altLang="en-US" sz="2400" dirty="0">
                <a:solidFill>
                  <a:srgbClr val="FFFFFF"/>
                </a:solidFill>
              </a:rPr>
              <a:t>着色アルミサッシュの風合いそのままに仕上がります</a:t>
            </a:r>
            <a:endParaRPr lang="en-US" altLang="ja-JP" sz="2400" dirty="0">
              <a:solidFill>
                <a:srgbClr val="FFFFFF"/>
              </a:solidFill>
            </a:endParaRPr>
          </a:p>
        </p:txBody>
      </p:sp>
    </p:spTree>
    <p:extLst>
      <p:ext uri="{BB962C8B-B14F-4D97-AF65-F5344CB8AC3E}">
        <p14:creationId xmlns:p14="http://schemas.microsoft.com/office/powerpoint/2010/main" val="1851697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theme/theme1.xml><?xml version="1.0" encoding="utf-8"?>
<a:theme xmlns:a="http://schemas.openxmlformats.org/drawingml/2006/main" name="Default Design">
  <a:themeElements>
    <a:clrScheme name="Default Design 16">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FFFFFF"/>
      </a:hlink>
      <a:folHlink>
        <a:srgbClr val="FF99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50800" cap="flat" cmpd="sng" algn="ctr">
          <a:solidFill>
            <a:schemeClr val="bg1"/>
          </a:solidFill>
          <a:prstDash val="solid"/>
          <a:round/>
          <a:headEnd type="none" w="med" len="med"/>
          <a:tailEnd type="stealth"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50000"/>
          </a:spcBef>
          <a:spcAft>
            <a:spcPct val="0"/>
          </a:spcAft>
          <a:buClrTx/>
          <a:buSzTx/>
          <a:buFontTx/>
          <a:buNone/>
          <a:tabLst/>
          <a:defRPr kumimoji="1" lang="en-US" sz="1600" b="1"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noFill/>
        <a:ln w="50800" cap="flat" cmpd="sng" algn="ctr">
          <a:solidFill>
            <a:schemeClr val="bg1"/>
          </a:solidFill>
          <a:prstDash val="solid"/>
          <a:round/>
          <a:headEnd type="none" w="med" len="med"/>
          <a:tailEnd type="stealth"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50000"/>
          </a:spcBef>
          <a:spcAft>
            <a:spcPct val="0"/>
          </a:spcAft>
          <a:buClrTx/>
          <a:buSzTx/>
          <a:buFontTx/>
          <a:buNone/>
          <a:tabLst/>
          <a:defRPr kumimoji="1" lang="en-US" sz="1600" b="1"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FFFFFF"/>
        </a:folHlink>
      </a:clrScheme>
      <a:clrMap bg1="lt1" tx1="dk1" bg2="lt2" tx2="dk2" accent1="accent1" accent2="accent2" accent3="accent3" accent4="accent4" accent5="accent5" accent6="accent6" hlink="hlink" folHlink="folHlink"/>
    </a:extraClrScheme>
    <a:extraClrScheme>
      <a:clrScheme name="Default Design 14">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FFFFFF"/>
        </a:hlink>
        <a:folHlink>
          <a:srgbClr val="FFCCFF"/>
        </a:folHlink>
      </a:clrScheme>
      <a:clrMap bg1="lt1" tx1="dk1" bg2="lt2" tx2="dk2" accent1="accent1" accent2="accent2" accent3="accent3" accent4="accent4" accent5="accent5" accent6="accent6" hlink="hlink" folHlink="folHlink"/>
    </a:extraClrScheme>
    <a:extraClrScheme>
      <a:clrScheme name="Default Design 15">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FFFFFF"/>
        </a:hlink>
        <a:folHlink>
          <a:srgbClr val="FFCC99"/>
        </a:folHlink>
      </a:clrScheme>
      <a:clrMap bg1="lt1" tx1="dk1" bg2="lt2" tx2="dk2" accent1="accent1" accent2="accent2" accent3="accent3" accent4="accent4" accent5="accent5" accent6="accent6" hlink="hlink" folHlink="folHlink"/>
    </a:extraClrScheme>
    <a:extraClrScheme>
      <a:clrScheme name="Default Design 16">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FFFFFF"/>
        </a:hlink>
        <a:folHlink>
          <a:srgbClr val="FF9900"/>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7_Default Design">
  <a:themeElements>
    <a:clrScheme name="Default Design 16">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FFFFFF"/>
      </a:hlink>
      <a:folHlink>
        <a:srgbClr val="FF99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50800" cap="flat" cmpd="sng" algn="ctr">
          <a:solidFill>
            <a:schemeClr val="bg1"/>
          </a:solidFill>
          <a:prstDash val="solid"/>
          <a:round/>
          <a:headEnd type="none" w="med" len="med"/>
          <a:tailEnd type="stealth"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50000"/>
          </a:spcBef>
          <a:spcAft>
            <a:spcPct val="0"/>
          </a:spcAft>
          <a:buClrTx/>
          <a:buSzTx/>
          <a:buFontTx/>
          <a:buNone/>
          <a:tabLst/>
          <a:defRPr kumimoji="1" lang="en-US" sz="1600" b="1"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noFill/>
        <a:ln w="50800" cap="flat" cmpd="sng" algn="ctr">
          <a:solidFill>
            <a:schemeClr val="bg1"/>
          </a:solidFill>
          <a:prstDash val="solid"/>
          <a:round/>
          <a:headEnd type="none" w="med" len="med"/>
          <a:tailEnd type="stealth"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50000"/>
          </a:spcBef>
          <a:spcAft>
            <a:spcPct val="0"/>
          </a:spcAft>
          <a:buClrTx/>
          <a:buSzTx/>
          <a:buFontTx/>
          <a:buNone/>
          <a:tabLst/>
          <a:defRPr kumimoji="1" lang="en-US" sz="1600" b="1"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FFFFFF"/>
        </a:folHlink>
      </a:clrScheme>
      <a:clrMap bg1="lt1" tx1="dk1" bg2="lt2" tx2="dk2" accent1="accent1" accent2="accent2" accent3="accent3" accent4="accent4" accent5="accent5" accent6="accent6" hlink="hlink" folHlink="folHlink"/>
    </a:extraClrScheme>
    <a:extraClrScheme>
      <a:clrScheme name="Default Design 14">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FFFFFF"/>
        </a:hlink>
        <a:folHlink>
          <a:srgbClr val="FFCCFF"/>
        </a:folHlink>
      </a:clrScheme>
      <a:clrMap bg1="lt1" tx1="dk1" bg2="lt2" tx2="dk2" accent1="accent1" accent2="accent2" accent3="accent3" accent4="accent4" accent5="accent5" accent6="accent6" hlink="hlink" folHlink="folHlink"/>
    </a:extraClrScheme>
    <a:extraClrScheme>
      <a:clrScheme name="Default Design 15">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FFFFFF"/>
        </a:hlink>
        <a:folHlink>
          <a:srgbClr val="FFCC99"/>
        </a:folHlink>
      </a:clrScheme>
      <a:clrMap bg1="lt1" tx1="dk1" bg2="lt2" tx2="dk2" accent1="accent1" accent2="accent2" accent3="accent3" accent4="accent4" accent5="accent5" accent6="accent6" hlink="hlink" folHlink="folHlink"/>
    </a:extraClrScheme>
    <a:extraClrScheme>
      <a:clrScheme name="Default Design 16">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FFFFFF"/>
        </a:hlink>
        <a:folHlink>
          <a:srgbClr val="FF9900"/>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0_Default Design">
  <a:themeElements>
    <a:clrScheme name="Default Design 16">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FFFFFF"/>
      </a:hlink>
      <a:folHlink>
        <a:srgbClr val="FF99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50800" cap="flat" cmpd="sng" algn="ctr">
          <a:solidFill>
            <a:schemeClr val="bg1"/>
          </a:solidFill>
          <a:prstDash val="solid"/>
          <a:round/>
          <a:headEnd type="none" w="med" len="med"/>
          <a:tailEnd type="stealth"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50000"/>
          </a:spcBef>
          <a:spcAft>
            <a:spcPct val="0"/>
          </a:spcAft>
          <a:buClrTx/>
          <a:buSzTx/>
          <a:buFontTx/>
          <a:buNone/>
          <a:tabLst/>
          <a:defRPr kumimoji="1" lang="en-US" sz="1600" b="1"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noFill/>
        <a:ln w="50800" cap="flat" cmpd="sng" algn="ctr">
          <a:solidFill>
            <a:schemeClr val="bg1"/>
          </a:solidFill>
          <a:prstDash val="solid"/>
          <a:round/>
          <a:headEnd type="none" w="med" len="med"/>
          <a:tailEnd type="stealth"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50000"/>
          </a:spcBef>
          <a:spcAft>
            <a:spcPct val="0"/>
          </a:spcAft>
          <a:buClrTx/>
          <a:buSzTx/>
          <a:buFontTx/>
          <a:buNone/>
          <a:tabLst/>
          <a:defRPr kumimoji="1" lang="en-US" sz="1600" b="1"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FFFFFF"/>
        </a:folHlink>
      </a:clrScheme>
      <a:clrMap bg1="lt1" tx1="dk1" bg2="lt2" tx2="dk2" accent1="accent1" accent2="accent2" accent3="accent3" accent4="accent4" accent5="accent5" accent6="accent6" hlink="hlink" folHlink="folHlink"/>
    </a:extraClrScheme>
    <a:extraClrScheme>
      <a:clrScheme name="Default Design 14">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FFFFFF"/>
        </a:hlink>
        <a:folHlink>
          <a:srgbClr val="FFCCFF"/>
        </a:folHlink>
      </a:clrScheme>
      <a:clrMap bg1="lt1" tx1="dk1" bg2="lt2" tx2="dk2" accent1="accent1" accent2="accent2" accent3="accent3" accent4="accent4" accent5="accent5" accent6="accent6" hlink="hlink" folHlink="folHlink"/>
    </a:extraClrScheme>
    <a:extraClrScheme>
      <a:clrScheme name="Default Design 15">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FFFFFF"/>
        </a:hlink>
        <a:folHlink>
          <a:srgbClr val="FFCC99"/>
        </a:folHlink>
      </a:clrScheme>
      <a:clrMap bg1="lt1" tx1="dk1" bg2="lt2" tx2="dk2" accent1="accent1" accent2="accent2" accent3="accent3" accent4="accent4" accent5="accent5" accent6="accent6" hlink="hlink" folHlink="folHlink"/>
    </a:extraClrScheme>
    <a:extraClrScheme>
      <a:clrScheme name="Default Design 16">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FFFFFF"/>
        </a:hlink>
        <a:folHlink>
          <a:srgbClr val="FF9900"/>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1_Default Design">
  <a:themeElements>
    <a:clrScheme name="Default Design 16">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FFFFFF"/>
      </a:hlink>
      <a:folHlink>
        <a:srgbClr val="FF99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50800" cap="flat" cmpd="sng" algn="ctr">
          <a:solidFill>
            <a:schemeClr val="bg1"/>
          </a:solidFill>
          <a:prstDash val="solid"/>
          <a:round/>
          <a:headEnd type="none" w="med" len="med"/>
          <a:tailEnd type="stealth"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50000"/>
          </a:spcBef>
          <a:spcAft>
            <a:spcPct val="0"/>
          </a:spcAft>
          <a:buClrTx/>
          <a:buSzTx/>
          <a:buFontTx/>
          <a:buNone/>
          <a:tabLst/>
          <a:defRPr kumimoji="1" lang="en-US" sz="1600" b="1"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noFill/>
        <a:ln w="50800" cap="flat" cmpd="sng" algn="ctr">
          <a:solidFill>
            <a:schemeClr val="bg1"/>
          </a:solidFill>
          <a:prstDash val="solid"/>
          <a:round/>
          <a:headEnd type="none" w="med" len="med"/>
          <a:tailEnd type="stealth"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50000"/>
          </a:spcBef>
          <a:spcAft>
            <a:spcPct val="0"/>
          </a:spcAft>
          <a:buClrTx/>
          <a:buSzTx/>
          <a:buFontTx/>
          <a:buNone/>
          <a:tabLst/>
          <a:defRPr kumimoji="1" lang="en-US" sz="1600" b="1"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FFFFFF"/>
        </a:folHlink>
      </a:clrScheme>
      <a:clrMap bg1="lt1" tx1="dk1" bg2="lt2" tx2="dk2" accent1="accent1" accent2="accent2" accent3="accent3" accent4="accent4" accent5="accent5" accent6="accent6" hlink="hlink" folHlink="folHlink"/>
    </a:extraClrScheme>
    <a:extraClrScheme>
      <a:clrScheme name="Default Design 14">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FFFFFF"/>
        </a:hlink>
        <a:folHlink>
          <a:srgbClr val="FFCCFF"/>
        </a:folHlink>
      </a:clrScheme>
      <a:clrMap bg1="lt1" tx1="dk1" bg2="lt2" tx2="dk2" accent1="accent1" accent2="accent2" accent3="accent3" accent4="accent4" accent5="accent5" accent6="accent6" hlink="hlink" folHlink="folHlink"/>
    </a:extraClrScheme>
    <a:extraClrScheme>
      <a:clrScheme name="Default Design 15">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FFFFFF"/>
        </a:hlink>
        <a:folHlink>
          <a:srgbClr val="FFCC99"/>
        </a:folHlink>
      </a:clrScheme>
      <a:clrMap bg1="lt1" tx1="dk1" bg2="lt2" tx2="dk2" accent1="accent1" accent2="accent2" accent3="accent3" accent4="accent4" accent5="accent5" accent6="accent6" hlink="hlink" folHlink="folHlink"/>
    </a:extraClrScheme>
    <a:extraClrScheme>
      <a:clrScheme name="Default Design 16">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FFFFFF"/>
        </a:hlink>
        <a:folHlink>
          <a:srgbClr val="FF9900"/>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2_Default Design">
  <a:themeElements>
    <a:clrScheme name="Default Design 16">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FFFFFF"/>
      </a:hlink>
      <a:folHlink>
        <a:srgbClr val="FF99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50800" cap="flat" cmpd="sng" algn="ctr">
          <a:solidFill>
            <a:schemeClr val="bg1"/>
          </a:solidFill>
          <a:prstDash val="solid"/>
          <a:round/>
          <a:headEnd type="none" w="med" len="med"/>
          <a:tailEnd type="stealth"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50000"/>
          </a:spcBef>
          <a:spcAft>
            <a:spcPct val="0"/>
          </a:spcAft>
          <a:buClrTx/>
          <a:buSzTx/>
          <a:buFontTx/>
          <a:buNone/>
          <a:tabLst/>
          <a:defRPr kumimoji="1" lang="en-US" sz="1600" b="1"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noFill/>
        <a:ln w="50800" cap="flat" cmpd="sng" algn="ctr">
          <a:solidFill>
            <a:schemeClr val="bg1"/>
          </a:solidFill>
          <a:prstDash val="solid"/>
          <a:round/>
          <a:headEnd type="none" w="med" len="med"/>
          <a:tailEnd type="stealth"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50000"/>
          </a:spcBef>
          <a:spcAft>
            <a:spcPct val="0"/>
          </a:spcAft>
          <a:buClrTx/>
          <a:buSzTx/>
          <a:buFontTx/>
          <a:buNone/>
          <a:tabLst/>
          <a:defRPr kumimoji="1" lang="en-US" sz="1600" b="1"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FFFFFF"/>
        </a:folHlink>
      </a:clrScheme>
      <a:clrMap bg1="lt1" tx1="dk1" bg2="lt2" tx2="dk2" accent1="accent1" accent2="accent2" accent3="accent3" accent4="accent4" accent5="accent5" accent6="accent6" hlink="hlink" folHlink="folHlink"/>
    </a:extraClrScheme>
    <a:extraClrScheme>
      <a:clrScheme name="Default Design 14">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FFFFFF"/>
        </a:hlink>
        <a:folHlink>
          <a:srgbClr val="FFCCFF"/>
        </a:folHlink>
      </a:clrScheme>
      <a:clrMap bg1="lt1" tx1="dk1" bg2="lt2" tx2="dk2" accent1="accent1" accent2="accent2" accent3="accent3" accent4="accent4" accent5="accent5" accent6="accent6" hlink="hlink" folHlink="folHlink"/>
    </a:extraClrScheme>
    <a:extraClrScheme>
      <a:clrScheme name="Default Design 15">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FFFFFF"/>
        </a:hlink>
        <a:folHlink>
          <a:srgbClr val="FFCC99"/>
        </a:folHlink>
      </a:clrScheme>
      <a:clrMap bg1="lt1" tx1="dk1" bg2="lt2" tx2="dk2" accent1="accent1" accent2="accent2" accent3="accent3" accent4="accent4" accent5="accent5" accent6="accent6" hlink="hlink" folHlink="folHlink"/>
    </a:extraClrScheme>
    <a:extraClrScheme>
      <a:clrScheme name="Default Design 16">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FFFFFF"/>
        </a:hlink>
        <a:folHlink>
          <a:srgbClr val="FF9900"/>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Office テーマ">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Default Design">
  <a:themeElements>
    <a:clrScheme name="Default Design 16">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FFFFFF"/>
      </a:hlink>
      <a:folHlink>
        <a:srgbClr val="FF99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50800" cap="flat" cmpd="sng" algn="ctr">
          <a:solidFill>
            <a:schemeClr val="bg1"/>
          </a:solidFill>
          <a:prstDash val="solid"/>
          <a:round/>
          <a:headEnd type="none" w="med" len="med"/>
          <a:tailEnd type="stealth"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50000"/>
          </a:spcBef>
          <a:spcAft>
            <a:spcPct val="0"/>
          </a:spcAft>
          <a:buClrTx/>
          <a:buSzTx/>
          <a:buFontTx/>
          <a:buNone/>
          <a:tabLst/>
          <a:defRPr kumimoji="1" lang="en-US" sz="1600" b="1"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noFill/>
        <a:ln w="50800" cap="flat" cmpd="sng" algn="ctr">
          <a:solidFill>
            <a:schemeClr val="bg1"/>
          </a:solidFill>
          <a:prstDash val="solid"/>
          <a:round/>
          <a:headEnd type="none" w="med" len="med"/>
          <a:tailEnd type="stealth"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50000"/>
          </a:spcBef>
          <a:spcAft>
            <a:spcPct val="0"/>
          </a:spcAft>
          <a:buClrTx/>
          <a:buSzTx/>
          <a:buFontTx/>
          <a:buNone/>
          <a:tabLst/>
          <a:defRPr kumimoji="1" lang="en-US" sz="1600" b="1"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FFFFFF"/>
        </a:folHlink>
      </a:clrScheme>
      <a:clrMap bg1="lt1" tx1="dk1" bg2="lt2" tx2="dk2" accent1="accent1" accent2="accent2" accent3="accent3" accent4="accent4" accent5="accent5" accent6="accent6" hlink="hlink" folHlink="folHlink"/>
    </a:extraClrScheme>
    <a:extraClrScheme>
      <a:clrScheme name="Default Design 14">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FFFFFF"/>
        </a:hlink>
        <a:folHlink>
          <a:srgbClr val="FFCCFF"/>
        </a:folHlink>
      </a:clrScheme>
      <a:clrMap bg1="lt1" tx1="dk1" bg2="lt2" tx2="dk2" accent1="accent1" accent2="accent2" accent3="accent3" accent4="accent4" accent5="accent5" accent6="accent6" hlink="hlink" folHlink="folHlink"/>
    </a:extraClrScheme>
    <a:extraClrScheme>
      <a:clrScheme name="Default Design 15">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FFFFFF"/>
        </a:hlink>
        <a:folHlink>
          <a:srgbClr val="FFCC99"/>
        </a:folHlink>
      </a:clrScheme>
      <a:clrMap bg1="lt1" tx1="dk1" bg2="lt2" tx2="dk2" accent1="accent1" accent2="accent2" accent3="accent3" accent4="accent4" accent5="accent5" accent6="accent6" hlink="hlink" folHlink="folHlink"/>
    </a:extraClrScheme>
    <a:extraClrScheme>
      <a:clrScheme name="Default Design 16">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FFFFFF"/>
        </a:hlink>
        <a:folHlink>
          <a:srgbClr val="FF99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Default Design">
  <a:themeElements>
    <a:clrScheme name="Default Design 16">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FFFFFF"/>
      </a:hlink>
      <a:folHlink>
        <a:srgbClr val="FF99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50800" cap="flat" cmpd="sng" algn="ctr">
          <a:solidFill>
            <a:schemeClr val="bg1"/>
          </a:solidFill>
          <a:prstDash val="solid"/>
          <a:round/>
          <a:headEnd type="none" w="med" len="med"/>
          <a:tailEnd type="stealth"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50000"/>
          </a:spcBef>
          <a:spcAft>
            <a:spcPct val="0"/>
          </a:spcAft>
          <a:buClrTx/>
          <a:buSzTx/>
          <a:buFontTx/>
          <a:buNone/>
          <a:tabLst/>
          <a:defRPr kumimoji="1" lang="en-US" sz="1600" b="1"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noFill/>
        <a:ln w="50800" cap="flat" cmpd="sng" algn="ctr">
          <a:solidFill>
            <a:schemeClr val="bg1"/>
          </a:solidFill>
          <a:prstDash val="solid"/>
          <a:round/>
          <a:headEnd type="none" w="med" len="med"/>
          <a:tailEnd type="stealth"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50000"/>
          </a:spcBef>
          <a:spcAft>
            <a:spcPct val="0"/>
          </a:spcAft>
          <a:buClrTx/>
          <a:buSzTx/>
          <a:buFontTx/>
          <a:buNone/>
          <a:tabLst/>
          <a:defRPr kumimoji="1" lang="en-US" sz="1600" b="1"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FFFFFF"/>
        </a:folHlink>
      </a:clrScheme>
      <a:clrMap bg1="lt1" tx1="dk1" bg2="lt2" tx2="dk2" accent1="accent1" accent2="accent2" accent3="accent3" accent4="accent4" accent5="accent5" accent6="accent6" hlink="hlink" folHlink="folHlink"/>
    </a:extraClrScheme>
    <a:extraClrScheme>
      <a:clrScheme name="Default Design 14">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FFFFFF"/>
        </a:hlink>
        <a:folHlink>
          <a:srgbClr val="FFCCFF"/>
        </a:folHlink>
      </a:clrScheme>
      <a:clrMap bg1="lt1" tx1="dk1" bg2="lt2" tx2="dk2" accent1="accent1" accent2="accent2" accent3="accent3" accent4="accent4" accent5="accent5" accent6="accent6" hlink="hlink" folHlink="folHlink"/>
    </a:extraClrScheme>
    <a:extraClrScheme>
      <a:clrScheme name="Default Design 15">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FFFFFF"/>
        </a:hlink>
        <a:folHlink>
          <a:srgbClr val="FFCC99"/>
        </a:folHlink>
      </a:clrScheme>
      <a:clrMap bg1="lt1" tx1="dk1" bg2="lt2" tx2="dk2" accent1="accent1" accent2="accent2" accent3="accent3" accent4="accent4" accent5="accent5" accent6="accent6" hlink="hlink" folHlink="folHlink"/>
    </a:extraClrScheme>
    <a:extraClrScheme>
      <a:clrScheme name="Default Design 16">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FFFFFF"/>
        </a:hlink>
        <a:folHlink>
          <a:srgbClr val="FF99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Default Design">
  <a:themeElements>
    <a:clrScheme name="Default Design 16">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FFFFFF"/>
      </a:hlink>
      <a:folHlink>
        <a:srgbClr val="FF99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50800" cap="flat" cmpd="sng" algn="ctr">
          <a:solidFill>
            <a:schemeClr val="bg1"/>
          </a:solidFill>
          <a:prstDash val="solid"/>
          <a:round/>
          <a:headEnd type="none" w="med" len="med"/>
          <a:tailEnd type="stealth"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50000"/>
          </a:spcBef>
          <a:spcAft>
            <a:spcPct val="0"/>
          </a:spcAft>
          <a:buClrTx/>
          <a:buSzTx/>
          <a:buFontTx/>
          <a:buNone/>
          <a:tabLst/>
          <a:defRPr kumimoji="1" lang="en-US" sz="1600" b="1"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noFill/>
        <a:ln w="50800" cap="flat" cmpd="sng" algn="ctr">
          <a:solidFill>
            <a:schemeClr val="bg1"/>
          </a:solidFill>
          <a:prstDash val="solid"/>
          <a:round/>
          <a:headEnd type="none" w="med" len="med"/>
          <a:tailEnd type="stealth"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50000"/>
          </a:spcBef>
          <a:spcAft>
            <a:spcPct val="0"/>
          </a:spcAft>
          <a:buClrTx/>
          <a:buSzTx/>
          <a:buFontTx/>
          <a:buNone/>
          <a:tabLst/>
          <a:defRPr kumimoji="1" lang="en-US" sz="1600" b="1"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FFFFFF"/>
        </a:folHlink>
      </a:clrScheme>
      <a:clrMap bg1="lt1" tx1="dk1" bg2="lt2" tx2="dk2" accent1="accent1" accent2="accent2" accent3="accent3" accent4="accent4" accent5="accent5" accent6="accent6" hlink="hlink" folHlink="folHlink"/>
    </a:extraClrScheme>
    <a:extraClrScheme>
      <a:clrScheme name="Default Design 14">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FFFFFF"/>
        </a:hlink>
        <a:folHlink>
          <a:srgbClr val="FFCCFF"/>
        </a:folHlink>
      </a:clrScheme>
      <a:clrMap bg1="lt1" tx1="dk1" bg2="lt2" tx2="dk2" accent1="accent1" accent2="accent2" accent3="accent3" accent4="accent4" accent5="accent5" accent6="accent6" hlink="hlink" folHlink="folHlink"/>
    </a:extraClrScheme>
    <a:extraClrScheme>
      <a:clrScheme name="Default Design 15">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FFFFFF"/>
        </a:hlink>
        <a:folHlink>
          <a:srgbClr val="FFCC99"/>
        </a:folHlink>
      </a:clrScheme>
      <a:clrMap bg1="lt1" tx1="dk1" bg2="lt2" tx2="dk2" accent1="accent1" accent2="accent2" accent3="accent3" accent4="accent4" accent5="accent5" accent6="accent6" hlink="hlink" folHlink="folHlink"/>
    </a:extraClrScheme>
    <a:extraClrScheme>
      <a:clrScheme name="Default Design 16">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FFFFFF"/>
        </a:hlink>
        <a:folHlink>
          <a:srgbClr val="FF990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4_Default Design">
  <a:themeElements>
    <a:clrScheme name="Default Design 16">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FFFFFF"/>
      </a:hlink>
      <a:folHlink>
        <a:srgbClr val="FF99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50800" cap="flat" cmpd="sng" algn="ctr">
          <a:solidFill>
            <a:schemeClr val="bg1"/>
          </a:solidFill>
          <a:prstDash val="solid"/>
          <a:round/>
          <a:headEnd type="none" w="med" len="med"/>
          <a:tailEnd type="stealth"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50000"/>
          </a:spcBef>
          <a:spcAft>
            <a:spcPct val="0"/>
          </a:spcAft>
          <a:buClrTx/>
          <a:buSzTx/>
          <a:buFontTx/>
          <a:buNone/>
          <a:tabLst/>
          <a:defRPr kumimoji="1" lang="en-US" sz="1600" b="1"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noFill/>
        <a:ln w="50800" cap="flat" cmpd="sng" algn="ctr">
          <a:solidFill>
            <a:schemeClr val="bg1"/>
          </a:solidFill>
          <a:prstDash val="solid"/>
          <a:round/>
          <a:headEnd type="none" w="med" len="med"/>
          <a:tailEnd type="stealth"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50000"/>
          </a:spcBef>
          <a:spcAft>
            <a:spcPct val="0"/>
          </a:spcAft>
          <a:buClrTx/>
          <a:buSzTx/>
          <a:buFontTx/>
          <a:buNone/>
          <a:tabLst/>
          <a:defRPr kumimoji="1" lang="en-US" sz="1600" b="1"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FFFFFF"/>
        </a:folHlink>
      </a:clrScheme>
      <a:clrMap bg1="lt1" tx1="dk1" bg2="lt2" tx2="dk2" accent1="accent1" accent2="accent2" accent3="accent3" accent4="accent4" accent5="accent5" accent6="accent6" hlink="hlink" folHlink="folHlink"/>
    </a:extraClrScheme>
    <a:extraClrScheme>
      <a:clrScheme name="Default Design 14">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FFFFFF"/>
        </a:hlink>
        <a:folHlink>
          <a:srgbClr val="FFCCFF"/>
        </a:folHlink>
      </a:clrScheme>
      <a:clrMap bg1="lt1" tx1="dk1" bg2="lt2" tx2="dk2" accent1="accent1" accent2="accent2" accent3="accent3" accent4="accent4" accent5="accent5" accent6="accent6" hlink="hlink" folHlink="folHlink"/>
    </a:extraClrScheme>
    <a:extraClrScheme>
      <a:clrScheme name="Default Design 15">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FFFFFF"/>
        </a:hlink>
        <a:folHlink>
          <a:srgbClr val="FFCC99"/>
        </a:folHlink>
      </a:clrScheme>
      <a:clrMap bg1="lt1" tx1="dk1" bg2="lt2" tx2="dk2" accent1="accent1" accent2="accent2" accent3="accent3" accent4="accent4" accent5="accent5" accent6="accent6" hlink="hlink" folHlink="folHlink"/>
    </a:extraClrScheme>
    <a:extraClrScheme>
      <a:clrScheme name="Default Design 16">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FFFFFF"/>
        </a:hlink>
        <a:folHlink>
          <a:srgbClr val="FF9900"/>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6_Default Design">
  <a:themeElements>
    <a:clrScheme name="Default Design 16">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FFFFFF"/>
      </a:hlink>
      <a:folHlink>
        <a:srgbClr val="FF99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50800" cap="flat" cmpd="sng" algn="ctr">
          <a:solidFill>
            <a:schemeClr val="bg1"/>
          </a:solidFill>
          <a:prstDash val="solid"/>
          <a:round/>
          <a:headEnd type="none" w="med" len="med"/>
          <a:tailEnd type="stealth"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50000"/>
          </a:spcBef>
          <a:spcAft>
            <a:spcPct val="0"/>
          </a:spcAft>
          <a:buClrTx/>
          <a:buSzTx/>
          <a:buFontTx/>
          <a:buNone/>
          <a:tabLst/>
          <a:defRPr kumimoji="1" lang="en-US" sz="1600" b="1"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noFill/>
        <a:ln w="50800" cap="flat" cmpd="sng" algn="ctr">
          <a:solidFill>
            <a:schemeClr val="bg1"/>
          </a:solidFill>
          <a:prstDash val="solid"/>
          <a:round/>
          <a:headEnd type="none" w="med" len="med"/>
          <a:tailEnd type="stealth"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50000"/>
          </a:spcBef>
          <a:spcAft>
            <a:spcPct val="0"/>
          </a:spcAft>
          <a:buClrTx/>
          <a:buSzTx/>
          <a:buFontTx/>
          <a:buNone/>
          <a:tabLst/>
          <a:defRPr kumimoji="1" lang="en-US" sz="1600" b="1"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FFFFFF"/>
        </a:folHlink>
      </a:clrScheme>
      <a:clrMap bg1="lt1" tx1="dk1" bg2="lt2" tx2="dk2" accent1="accent1" accent2="accent2" accent3="accent3" accent4="accent4" accent5="accent5" accent6="accent6" hlink="hlink" folHlink="folHlink"/>
    </a:extraClrScheme>
    <a:extraClrScheme>
      <a:clrScheme name="Default Design 14">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FFFFFF"/>
        </a:hlink>
        <a:folHlink>
          <a:srgbClr val="FFCCFF"/>
        </a:folHlink>
      </a:clrScheme>
      <a:clrMap bg1="lt1" tx1="dk1" bg2="lt2" tx2="dk2" accent1="accent1" accent2="accent2" accent3="accent3" accent4="accent4" accent5="accent5" accent6="accent6" hlink="hlink" folHlink="folHlink"/>
    </a:extraClrScheme>
    <a:extraClrScheme>
      <a:clrScheme name="Default Design 15">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FFFFFF"/>
        </a:hlink>
        <a:folHlink>
          <a:srgbClr val="FFCC99"/>
        </a:folHlink>
      </a:clrScheme>
      <a:clrMap bg1="lt1" tx1="dk1" bg2="lt2" tx2="dk2" accent1="accent1" accent2="accent2" accent3="accent3" accent4="accent4" accent5="accent5" accent6="accent6" hlink="hlink" folHlink="folHlink"/>
    </a:extraClrScheme>
    <a:extraClrScheme>
      <a:clrScheme name="Default Design 16">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FFFFFF"/>
        </a:hlink>
        <a:folHlink>
          <a:srgbClr val="FF9900"/>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8_Default Design">
  <a:themeElements>
    <a:clrScheme name="Default Design 16">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FFFFFF"/>
      </a:hlink>
      <a:folHlink>
        <a:srgbClr val="FF99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50800" cap="flat" cmpd="sng" algn="ctr">
          <a:solidFill>
            <a:schemeClr val="bg1"/>
          </a:solidFill>
          <a:prstDash val="solid"/>
          <a:round/>
          <a:headEnd type="none" w="med" len="med"/>
          <a:tailEnd type="stealth"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50000"/>
          </a:spcBef>
          <a:spcAft>
            <a:spcPct val="0"/>
          </a:spcAft>
          <a:buClrTx/>
          <a:buSzTx/>
          <a:buFontTx/>
          <a:buNone/>
          <a:tabLst/>
          <a:defRPr kumimoji="1" lang="en-US" sz="1600" b="1"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noFill/>
        <a:ln w="50800" cap="flat" cmpd="sng" algn="ctr">
          <a:solidFill>
            <a:schemeClr val="bg1"/>
          </a:solidFill>
          <a:prstDash val="solid"/>
          <a:round/>
          <a:headEnd type="none" w="med" len="med"/>
          <a:tailEnd type="stealth"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50000"/>
          </a:spcBef>
          <a:spcAft>
            <a:spcPct val="0"/>
          </a:spcAft>
          <a:buClrTx/>
          <a:buSzTx/>
          <a:buFontTx/>
          <a:buNone/>
          <a:tabLst/>
          <a:defRPr kumimoji="1" lang="en-US" sz="1600" b="1"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FFFFFF"/>
        </a:folHlink>
      </a:clrScheme>
      <a:clrMap bg1="lt1" tx1="dk1" bg2="lt2" tx2="dk2" accent1="accent1" accent2="accent2" accent3="accent3" accent4="accent4" accent5="accent5" accent6="accent6" hlink="hlink" folHlink="folHlink"/>
    </a:extraClrScheme>
    <a:extraClrScheme>
      <a:clrScheme name="Default Design 14">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FFFFFF"/>
        </a:hlink>
        <a:folHlink>
          <a:srgbClr val="FFCCFF"/>
        </a:folHlink>
      </a:clrScheme>
      <a:clrMap bg1="lt1" tx1="dk1" bg2="lt2" tx2="dk2" accent1="accent1" accent2="accent2" accent3="accent3" accent4="accent4" accent5="accent5" accent6="accent6" hlink="hlink" folHlink="folHlink"/>
    </a:extraClrScheme>
    <a:extraClrScheme>
      <a:clrScheme name="Default Design 15">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FFFFFF"/>
        </a:hlink>
        <a:folHlink>
          <a:srgbClr val="FFCC99"/>
        </a:folHlink>
      </a:clrScheme>
      <a:clrMap bg1="lt1" tx1="dk1" bg2="lt2" tx2="dk2" accent1="accent1" accent2="accent2" accent3="accent3" accent4="accent4" accent5="accent5" accent6="accent6" hlink="hlink" folHlink="folHlink"/>
    </a:extraClrScheme>
    <a:extraClrScheme>
      <a:clrScheme name="Default Design 16">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FFFFFF"/>
        </a:hlink>
        <a:folHlink>
          <a:srgbClr val="FF9900"/>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2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9_Default Design">
  <a:themeElements>
    <a:clrScheme name="Default Design 16">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FFFFFF"/>
      </a:hlink>
      <a:folHlink>
        <a:srgbClr val="FF99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50800" cap="flat" cmpd="sng" algn="ctr">
          <a:solidFill>
            <a:schemeClr val="bg1"/>
          </a:solidFill>
          <a:prstDash val="solid"/>
          <a:round/>
          <a:headEnd type="none" w="med" len="med"/>
          <a:tailEnd type="stealth"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50000"/>
          </a:spcBef>
          <a:spcAft>
            <a:spcPct val="0"/>
          </a:spcAft>
          <a:buClrTx/>
          <a:buSzTx/>
          <a:buFontTx/>
          <a:buNone/>
          <a:tabLst/>
          <a:defRPr kumimoji="1" lang="en-US" sz="1600" b="1"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noFill/>
        <a:ln w="50800" cap="flat" cmpd="sng" algn="ctr">
          <a:solidFill>
            <a:schemeClr val="bg1"/>
          </a:solidFill>
          <a:prstDash val="solid"/>
          <a:round/>
          <a:headEnd type="none" w="med" len="med"/>
          <a:tailEnd type="stealth"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50000"/>
          </a:spcBef>
          <a:spcAft>
            <a:spcPct val="0"/>
          </a:spcAft>
          <a:buClrTx/>
          <a:buSzTx/>
          <a:buFontTx/>
          <a:buNone/>
          <a:tabLst/>
          <a:defRPr kumimoji="1" lang="en-US" sz="1600" b="1"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FFFFFF"/>
        </a:folHlink>
      </a:clrScheme>
      <a:clrMap bg1="lt1" tx1="dk1" bg2="lt2" tx2="dk2" accent1="accent1" accent2="accent2" accent3="accent3" accent4="accent4" accent5="accent5" accent6="accent6" hlink="hlink" folHlink="folHlink"/>
    </a:extraClrScheme>
    <a:extraClrScheme>
      <a:clrScheme name="Default Design 14">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FFFFFF"/>
        </a:hlink>
        <a:folHlink>
          <a:srgbClr val="FFCCFF"/>
        </a:folHlink>
      </a:clrScheme>
      <a:clrMap bg1="lt1" tx1="dk1" bg2="lt2" tx2="dk2" accent1="accent1" accent2="accent2" accent3="accent3" accent4="accent4" accent5="accent5" accent6="accent6" hlink="hlink" folHlink="folHlink"/>
    </a:extraClrScheme>
    <a:extraClrScheme>
      <a:clrScheme name="Default Design 15">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FFFFFF"/>
        </a:hlink>
        <a:folHlink>
          <a:srgbClr val="FFCC99"/>
        </a:folHlink>
      </a:clrScheme>
      <a:clrMap bg1="lt1" tx1="dk1" bg2="lt2" tx2="dk2" accent1="accent1" accent2="accent2" accent3="accent3" accent4="accent4" accent5="accent5" accent6="accent6" hlink="hlink" folHlink="folHlink"/>
    </a:extraClrScheme>
    <a:extraClrScheme>
      <a:clrScheme name="Default Design 16">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FFFFFF"/>
        </a:hlink>
        <a:folHlink>
          <a:srgbClr val="FF9900"/>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6125</TotalTime>
  <Words>3135</Words>
  <Application>Microsoft Office PowerPoint</Application>
  <PresentationFormat>画面に合わせる (4:3)</PresentationFormat>
  <Paragraphs>763</Paragraphs>
  <Slides>152</Slides>
  <Notes>152</Notes>
  <HiddenSlides>0</HiddenSlides>
  <MMClips>0</MMClips>
  <ScaleCrop>false</ScaleCrop>
  <HeadingPairs>
    <vt:vector size="8" baseType="variant">
      <vt:variant>
        <vt:lpstr>使用されているフォント</vt:lpstr>
      </vt:variant>
      <vt:variant>
        <vt:i4>10</vt:i4>
      </vt:variant>
      <vt:variant>
        <vt:lpstr>テーマ</vt:lpstr>
      </vt:variant>
      <vt:variant>
        <vt:i4>13</vt:i4>
      </vt:variant>
      <vt:variant>
        <vt:lpstr>埋め込まれた OLE サーバー</vt:lpstr>
      </vt:variant>
      <vt:variant>
        <vt:i4>1</vt:i4>
      </vt:variant>
      <vt:variant>
        <vt:lpstr>スライド タイトル</vt:lpstr>
      </vt:variant>
      <vt:variant>
        <vt:i4>152</vt:i4>
      </vt:variant>
    </vt:vector>
  </HeadingPairs>
  <TitlesOfParts>
    <vt:vector size="176" baseType="lpstr">
      <vt:lpstr>HGPｺﾞｼｯｸE</vt:lpstr>
      <vt:lpstr>HGPｺﾞｼｯｸM</vt:lpstr>
      <vt:lpstr>HGS明朝E</vt:lpstr>
      <vt:lpstr>HG明朝E</vt:lpstr>
      <vt:lpstr>ＭＳ Ｐゴシック</vt:lpstr>
      <vt:lpstr>ＭＳ Ｐ明朝</vt:lpstr>
      <vt:lpstr>ＭＳ ゴシック</vt:lpstr>
      <vt:lpstr>Arial</vt:lpstr>
      <vt:lpstr>Calibri</vt:lpstr>
      <vt:lpstr>Times New Roman</vt:lpstr>
      <vt:lpstr>Default Design</vt:lpstr>
      <vt:lpstr>1_Default Design</vt:lpstr>
      <vt:lpstr>2_Default Design</vt:lpstr>
      <vt:lpstr>3_Default Design</vt:lpstr>
      <vt:lpstr>4_Default Design</vt:lpstr>
      <vt:lpstr>6_Default Design</vt:lpstr>
      <vt:lpstr>8_Default Design</vt:lpstr>
      <vt:lpstr>2_Office テーマ</vt:lpstr>
      <vt:lpstr>9_Default Design</vt:lpstr>
      <vt:lpstr>7_Default Design</vt:lpstr>
      <vt:lpstr>10_Default Design</vt:lpstr>
      <vt:lpstr>11_Default Design</vt:lpstr>
      <vt:lpstr>12_Default Design</vt:lpstr>
      <vt:lpstr>Acrobat Document</vt:lpstr>
      <vt:lpstr>PowerPoint プレゼンテーション</vt:lpstr>
      <vt:lpstr>ビアンコジャパンの修復洗浄剤＆保護剤</vt:lpstr>
      <vt:lpstr>ビアンコートＢ（ BC-101B ）</vt:lpstr>
      <vt:lpstr>ビアンコートＢ（ BC-101B ）</vt:lpstr>
      <vt:lpstr>ビアンコートＢ（ BC-101B ）</vt:lpstr>
      <vt:lpstr>ビアンコートＢ（ BC-101B ）</vt:lpstr>
      <vt:lpstr>ビアンコートＢ（ BC-101B ）</vt:lpstr>
      <vt:lpstr>ビアンコートＢ（ BC-101B ）</vt:lpstr>
      <vt:lpstr>ビアンコートＢ（ BC-101B ）</vt:lpstr>
      <vt:lpstr>ビアンコートＢ（BC-101B）</vt:lpstr>
      <vt:lpstr>ビアンコートＢ（BC-101B）</vt:lpstr>
      <vt:lpstr>ビアンコートＢ（BC-101B）</vt:lpstr>
      <vt:lpstr>ビアンコートＢ（BC-101B）</vt:lpstr>
      <vt:lpstr>ビアンコートＢ（BC-101B）</vt:lpstr>
      <vt:lpstr>ビアンコートＢ（BC-101B）</vt:lpstr>
      <vt:lpstr>ビアンコートＢ（BC-101B）</vt:lpstr>
      <vt:lpstr>ビアンコートＢ（BC-101B）</vt:lpstr>
      <vt:lpstr>ビアンコートＢ（BC-101B）</vt:lpstr>
      <vt:lpstr>ビアンコートＢ（BC-101B）</vt:lpstr>
      <vt:lpstr>ビアンコートＢ（BC-101B）</vt:lpstr>
      <vt:lpstr>ビアンコートＢ（BC-101B）</vt:lpstr>
      <vt:lpstr>ビアンコートＢ（BC-101B）</vt:lpstr>
      <vt:lpstr>ビアンコートＢ（BC-101B）</vt:lpstr>
      <vt:lpstr>ビアンコートＢ（BC-101B）</vt:lpstr>
      <vt:lpstr>ビアンコートＢ超疎水タイプ　外壁用 (BC-101SH)</vt:lpstr>
      <vt:lpstr>ビアンコートＢ超疎水タイプ　外壁用 (BC-101SH)</vt:lpstr>
      <vt:lpstr>ビアンコートＢ超疎水タイプ　外壁用 (BC-101SH)</vt:lpstr>
      <vt:lpstr>ビアンコートＢ超疎水タイプ　外壁用 (BC-101SH)</vt:lpstr>
      <vt:lpstr>ビアンコートＢ超疎水タイプ　外壁用 (BC-101SH)</vt:lpstr>
      <vt:lpstr>ビアンコートＢ超疎水タイプ　外壁用 (BC-101SH)</vt:lpstr>
      <vt:lpstr>ビアンコートＢ超疎水タイプ　外壁用 (BC-101SH)</vt:lpstr>
      <vt:lpstr>ビアンコートＢ超疎水タイプ　外壁用 (BC-101SH)</vt:lpstr>
      <vt:lpstr>ビアンコートＢ超疎水タイプ　外壁用 (BC-101SH)</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修復洗浄剤ラインアップ</vt:lpstr>
      <vt:lpstr>PowerPoint プレゼンテーション</vt:lpstr>
      <vt:lpstr>PowerPoint プレゼンテーション</vt:lpstr>
      <vt:lpstr>PowerPoint プレゼンテーション</vt:lpstr>
      <vt:lpstr>推奨道具類</vt:lpstr>
      <vt:lpstr>タイルクリーナー（TS-101）</vt:lpstr>
      <vt:lpstr>PowerPoint プレゼンテーション</vt:lpstr>
      <vt:lpstr>タイルクリーナー（TS-101）</vt:lpstr>
      <vt:lpstr>PowerPoint プレゼンテーション</vt:lpstr>
      <vt:lpstr>PowerPoint プレゼンテーション</vt:lpstr>
      <vt:lpstr>タイルクリーナー（TS-101）</vt:lpstr>
      <vt:lpstr>タイルクリーナー（TS-101）</vt:lpstr>
      <vt:lpstr>タイルクリーナー ＋ アルミクリーナー</vt:lpstr>
      <vt:lpstr>アルミクリーナー（AS-101）</vt:lpstr>
      <vt:lpstr>PowerPoint プレゼンテーション</vt:lpstr>
      <vt:lpstr>アルミクリーナー（AS-101）</vt:lpstr>
      <vt:lpstr>アルミの初期の電蝕</vt:lpstr>
      <vt:lpstr>アルミの中期の電蝕</vt:lpstr>
      <vt:lpstr>アルミの末期の電蝕</vt:lpstr>
      <vt:lpstr>PowerPoint プレゼンテーション</vt:lpstr>
      <vt:lpstr>PowerPoint プレゼンテーション</vt:lpstr>
      <vt:lpstr>アルミクリーナー（AS-101）</vt:lpstr>
      <vt:lpstr>PowerPoint プレゼンテーション</vt:lpstr>
      <vt:lpstr>ビアンコートＭ（Metal）</vt:lpstr>
      <vt:lpstr>ビアンコートＭ（Metal）</vt:lpstr>
      <vt:lpstr>ビアンコートＭ（Metal）</vt:lpstr>
      <vt:lpstr>ビアンコートＭ（Metal）</vt:lpstr>
      <vt:lpstr>ビアンコートＭ（Metal）</vt:lpstr>
      <vt:lpstr>ビアンコートＭ（Metal）</vt:lpstr>
      <vt:lpstr>ビアンコートＭ（Metal）</vt:lpstr>
      <vt:lpstr>ビアンコートＭ（Metal）</vt:lpstr>
      <vt:lpstr>ビアンコートＭ（Metal）</vt:lpstr>
      <vt:lpstr>ビアンコートＭ（Metal）</vt:lpstr>
      <vt:lpstr>ビアンコートＭ（Metal）</vt:lpstr>
      <vt:lpstr>ビアンコートＭ（Metal）</vt:lpstr>
      <vt:lpstr>ビアンコートＭ（Metal）</vt:lpstr>
      <vt:lpstr>ビアンコートＭ（Metal）</vt:lpstr>
      <vt:lpstr>ステンクリーナー（SS-101）</vt:lpstr>
      <vt:lpstr>PowerPoint プレゼンテーション</vt:lpstr>
      <vt:lpstr>ステンクリーナー（SS-101）</vt:lpstr>
      <vt:lpstr>ステンクリーナー（SS-101）</vt:lpstr>
      <vt:lpstr>PowerPoint プレゼンテーション</vt:lpstr>
      <vt:lpstr>PowerPoint プレゼンテーション</vt:lpstr>
      <vt:lpstr>PowerPoint プレゼンテーション</vt:lpstr>
      <vt:lpstr>御影石クリーナー（GS-101）</vt:lpstr>
      <vt:lpstr>御影石クリーナー（GS-101）</vt:lpstr>
      <vt:lpstr>御影石クリーナー（GS-101）</vt:lpstr>
      <vt:lpstr>御影石クリーナー（GS-101）</vt:lpstr>
      <vt:lpstr>御影石クリーナー（GS-101）</vt:lpstr>
      <vt:lpstr>エフロクリーナー（ES-101）</vt:lpstr>
      <vt:lpstr>エフロクリーナー（ES-101）</vt:lpstr>
      <vt:lpstr>エフロクリーナー（ES-101）</vt:lpstr>
      <vt:lpstr>エフロクリーナー（ES-101）</vt:lpstr>
      <vt:lpstr>中性サビ除去剤（BS-101P）</vt:lpstr>
      <vt:lpstr>中性サビ除去剤（BS-101P）</vt:lpstr>
      <vt:lpstr>中性サビ除去剤（BS-101P）</vt:lpstr>
      <vt:lpstr>中性サビ除去剤（BS-101P）</vt:lpstr>
      <vt:lpstr>中性サビ除去剤（BS-101P）</vt:lpstr>
      <vt:lpstr>拭き取り用洗浄剤（BJ-2000）</vt:lpstr>
      <vt:lpstr>拭き取り用洗浄剤（BJ-2000）</vt:lpstr>
      <vt:lpstr>拭き取り用洗浄剤（BJ-2000）</vt:lpstr>
      <vt:lpstr>PowerPoint プレゼンテーション</vt:lpstr>
      <vt:lpstr>フッソコート（FS-101）</vt:lpstr>
      <vt:lpstr>フッソコート（FS-101）</vt:lpstr>
      <vt:lpstr>PowerPoint プレゼンテーション</vt:lpstr>
      <vt:lpstr>PowerPoint プレゼンテーション</vt:lpstr>
      <vt:lpstr>フッソコート（FS-101）</vt:lpstr>
      <vt:lpstr>フッソコート（FS-101）</vt:lpstr>
      <vt:lpstr>フッソコート（FS-101）</vt:lpstr>
      <vt:lpstr>フッソコート（FS-101）</vt:lpstr>
      <vt:lpstr>フッソコート（FS-101）</vt:lpstr>
      <vt:lpstr>ウロコクリーナー（US-101）</vt:lpstr>
      <vt:lpstr>PowerPoint プレゼンテーション</vt:lpstr>
      <vt:lpstr>ウロコクリーナー（US-101）</vt:lpstr>
      <vt:lpstr>ウロコクリーナー（US-101）</vt:lpstr>
      <vt:lpstr>ウロコクリーナー（US-101）</vt:lpstr>
      <vt:lpstr>髪染めリムーバー</vt:lpstr>
      <vt:lpstr>髪染めリムーバー</vt:lpstr>
      <vt:lpstr>スレートクリーナー (SL-101)</vt:lpstr>
      <vt:lpstr>太陽光パネルクリーナー (SP-101)</vt:lpstr>
      <vt:lpstr>太陽光パネルクリーナー (SP-101)</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Bianco Japan CO. LTD</dc:title>
  <dc:creator>Godsend</dc:creator>
  <cp:lastModifiedBy>経理</cp:lastModifiedBy>
  <cp:revision>521</cp:revision>
  <dcterms:created xsi:type="dcterms:W3CDTF">2008-04-03T05:31:03Z</dcterms:created>
  <dcterms:modified xsi:type="dcterms:W3CDTF">2020-01-27T04:01:30Z</dcterms:modified>
</cp:coreProperties>
</file>